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diagrams/colors1.xml" ContentType="application/vnd.openxmlformats-officedocument.drawingml.diagramColors+xml"/>
  <Override PartName="/ppt/diagrams/colors10.xml" ContentType="application/vnd.openxmlformats-officedocument.drawingml.diagramColors+xml"/>
  <Override PartName="/ppt/diagrams/colors11.xml" ContentType="application/vnd.openxmlformats-officedocument.drawingml.diagramColors+xml"/>
  <Override PartName="/ppt/diagrams/colors12.xml" ContentType="application/vnd.openxmlformats-officedocument.drawingml.diagramColors+xml"/>
  <Override PartName="/ppt/diagrams/colors13.xml" ContentType="application/vnd.openxmlformats-officedocument.drawingml.diagramColors+xml"/>
  <Override PartName="/ppt/diagrams/colors14.xml" ContentType="application/vnd.openxmlformats-officedocument.drawingml.diagramColors+xml"/>
  <Override PartName="/ppt/diagrams/colors15.xml" ContentType="application/vnd.openxmlformats-officedocument.drawingml.diagramColors+xml"/>
  <Override PartName="/ppt/diagrams/colors16.xml" ContentType="application/vnd.openxmlformats-officedocument.drawingml.diagramColors+xml"/>
  <Override PartName="/ppt/diagrams/colors2.xml" ContentType="application/vnd.openxmlformats-officedocument.drawingml.diagramColors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ppt/diagrams/colors5.xml" ContentType="application/vnd.openxmlformats-officedocument.drawingml.diagramColors+xml"/>
  <Override PartName="/ppt/diagrams/colors6.xml" ContentType="application/vnd.openxmlformats-officedocument.drawingml.diagramColors+xml"/>
  <Override PartName="/ppt/diagrams/colors7.xml" ContentType="application/vnd.openxmlformats-officedocument.drawingml.diagramColors+xml"/>
  <Override PartName="/ppt/diagrams/colors8.xml" ContentType="application/vnd.openxmlformats-officedocument.drawingml.diagramColors+xml"/>
  <Override PartName="/ppt/diagrams/colors9.xml" ContentType="application/vnd.openxmlformats-officedocument.drawingml.diagramColors+xml"/>
  <Override PartName="/ppt/diagrams/data1.xml" ContentType="application/vnd.openxmlformats-officedocument.drawingml.diagramData+xml"/>
  <Override PartName="/ppt/diagrams/data10.xml" ContentType="application/vnd.openxmlformats-officedocument.drawingml.diagramData+xml"/>
  <Override PartName="/ppt/diagrams/data11.xml" ContentType="application/vnd.openxmlformats-officedocument.drawingml.diagramData+xml"/>
  <Override PartName="/ppt/diagrams/data12.xml" ContentType="application/vnd.openxmlformats-officedocument.drawingml.diagramData+xml"/>
  <Override PartName="/ppt/diagrams/data13.xml" ContentType="application/vnd.openxmlformats-officedocument.drawingml.diagramData+xml"/>
  <Override PartName="/ppt/diagrams/data14.xml" ContentType="application/vnd.openxmlformats-officedocument.drawingml.diagramData+xml"/>
  <Override PartName="/ppt/diagrams/data15.xml" ContentType="application/vnd.openxmlformats-officedocument.drawingml.diagramData+xml"/>
  <Override PartName="/ppt/diagrams/data16.xml" ContentType="application/vnd.openxmlformats-officedocument.drawingml.diagramData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diagrams/data4.xml" ContentType="application/vnd.openxmlformats-officedocument.drawingml.diagramData+xml"/>
  <Override PartName="/ppt/diagrams/data5.xml" ContentType="application/vnd.openxmlformats-officedocument.drawingml.diagramData+xml"/>
  <Override PartName="/ppt/diagrams/data6.xml" ContentType="application/vnd.openxmlformats-officedocument.drawingml.diagramData+xml"/>
  <Override PartName="/ppt/diagrams/data7.xml" ContentType="application/vnd.openxmlformats-officedocument.drawingml.diagramData+xml"/>
  <Override PartName="/ppt/diagrams/data8.xml" ContentType="application/vnd.openxmlformats-officedocument.drawingml.diagramData+xml"/>
  <Override PartName="/ppt/diagrams/data9.xml" ContentType="application/vnd.openxmlformats-officedocument.drawingml.diagramData+xml"/>
  <Override PartName="/ppt/diagrams/drawing1.xml" ContentType="application/vnd.ms-office.drawingml.diagramDrawing+xml"/>
  <Override PartName="/ppt/diagrams/drawing10.xml" ContentType="application/vnd.ms-office.drawingml.diagramDrawing+xml"/>
  <Override PartName="/ppt/diagrams/drawing11.xml" ContentType="application/vnd.ms-office.drawingml.diagramDrawing+xml"/>
  <Override PartName="/ppt/diagrams/drawing12.xml" ContentType="application/vnd.ms-office.drawingml.diagramDrawing+xml"/>
  <Override PartName="/ppt/diagrams/drawing13.xml" ContentType="application/vnd.ms-office.drawingml.diagramDrawing+xml"/>
  <Override PartName="/ppt/diagrams/drawing14.xml" ContentType="application/vnd.ms-office.drawingml.diagramDrawing+xml"/>
  <Override PartName="/ppt/diagrams/drawing15.xml" ContentType="application/vnd.ms-office.drawingml.diagramDrawing+xml"/>
  <Override PartName="/ppt/diagrams/drawing16.xml" ContentType="application/vnd.ms-office.drawingml.diagramDrawing+xml"/>
  <Override PartName="/ppt/diagrams/drawing2.xml" ContentType="application/vnd.ms-office.drawingml.diagramDrawing+xml"/>
  <Override PartName="/ppt/diagrams/drawing3.xml" ContentType="application/vnd.ms-office.drawingml.diagramDrawing+xml"/>
  <Override PartName="/ppt/diagrams/drawing4.xml" ContentType="application/vnd.ms-office.drawingml.diagramDrawing+xml"/>
  <Override PartName="/ppt/diagrams/drawing5.xml" ContentType="application/vnd.ms-office.drawingml.diagramDrawing+xml"/>
  <Override PartName="/ppt/diagrams/drawing6.xml" ContentType="application/vnd.ms-office.drawingml.diagramDrawing+xml"/>
  <Override PartName="/ppt/diagrams/drawing7.xml" ContentType="application/vnd.ms-office.drawingml.diagramDrawing+xml"/>
  <Override PartName="/ppt/diagrams/drawing8.xml" ContentType="application/vnd.ms-office.drawingml.diagramDrawing+xml"/>
  <Override PartName="/ppt/diagrams/drawing9.xml" ContentType="application/vnd.ms-office.drawingml.diagramDrawing+xml"/>
  <Override PartName="/ppt/diagrams/layout1.xml" ContentType="application/vnd.openxmlformats-officedocument.drawingml.diagramLayout+xml"/>
  <Override PartName="/ppt/diagrams/layout10.xml" ContentType="application/vnd.openxmlformats-officedocument.drawingml.diagramLayout+xml"/>
  <Override PartName="/ppt/diagrams/layout11.xml" ContentType="application/vnd.openxmlformats-officedocument.drawingml.diagramLayout+xml"/>
  <Override PartName="/ppt/diagrams/layout12.xml" ContentType="application/vnd.openxmlformats-officedocument.drawingml.diagramLayout+xml"/>
  <Override PartName="/ppt/diagrams/layout13.xml" ContentType="application/vnd.openxmlformats-officedocument.drawingml.diagramLayout+xml"/>
  <Override PartName="/ppt/diagrams/layout14.xml" ContentType="application/vnd.openxmlformats-officedocument.drawingml.diagramLayout+xml"/>
  <Override PartName="/ppt/diagrams/layout15.xml" ContentType="application/vnd.openxmlformats-officedocument.drawingml.diagramLayout+xml"/>
  <Override PartName="/ppt/diagrams/layout16.xml" ContentType="application/vnd.openxmlformats-officedocument.drawingml.diagram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layout4.xml" ContentType="application/vnd.openxmlformats-officedocument.drawingml.diagramLayout+xml"/>
  <Override PartName="/ppt/diagrams/layout5.xml" ContentType="application/vnd.openxmlformats-officedocument.drawingml.diagramLayout+xml"/>
  <Override PartName="/ppt/diagrams/layout6.xml" ContentType="application/vnd.openxmlformats-officedocument.drawingml.diagramLayout+xml"/>
  <Override PartName="/ppt/diagrams/layout7.xml" ContentType="application/vnd.openxmlformats-officedocument.drawingml.diagramLayout+xml"/>
  <Override PartName="/ppt/diagrams/layout8.xml" ContentType="application/vnd.openxmlformats-officedocument.drawingml.diagramLayout+xml"/>
  <Override PartName="/ppt/diagrams/layout9.xml" ContentType="application/vnd.openxmlformats-officedocument.drawingml.diagramLayout+xml"/>
  <Override PartName="/ppt/diagrams/quickStyle1.xml" ContentType="application/vnd.openxmlformats-officedocument.drawingml.diagramStyle+xml"/>
  <Override PartName="/ppt/diagrams/quickStyle10.xml" ContentType="application/vnd.openxmlformats-officedocument.drawingml.diagramStyle+xml"/>
  <Override PartName="/ppt/diagrams/quickStyle11.xml" ContentType="application/vnd.openxmlformats-officedocument.drawingml.diagramStyle+xml"/>
  <Override PartName="/ppt/diagrams/quickStyle12.xml" ContentType="application/vnd.openxmlformats-officedocument.drawingml.diagramStyle+xml"/>
  <Override PartName="/ppt/diagrams/quickStyle13.xml" ContentType="application/vnd.openxmlformats-officedocument.drawingml.diagramStyle+xml"/>
  <Override PartName="/ppt/diagrams/quickStyle14.xml" ContentType="application/vnd.openxmlformats-officedocument.drawingml.diagramStyle+xml"/>
  <Override PartName="/ppt/diagrams/quickStyle15.xml" ContentType="application/vnd.openxmlformats-officedocument.drawingml.diagramStyle+xml"/>
  <Override PartName="/ppt/diagrams/quickStyle16.xml" ContentType="application/vnd.openxmlformats-officedocument.drawingml.diagramStyle+xml"/>
  <Override PartName="/ppt/diagrams/quickStyle2.xml" ContentType="application/vnd.openxmlformats-officedocument.drawingml.diagramStyle+xml"/>
  <Override PartName="/ppt/diagrams/quickStyle3.xml" ContentType="application/vnd.openxmlformats-officedocument.drawingml.diagramStyle+xml"/>
  <Override PartName="/ppt/diagrams/quickStyle4.xml" ContentType="application/vnd.openxmlformats-officedocument.drawingml.diagramStyle+xml"/>
  <Override PartName="/ppt/diagrams/quickStyle5.xml" ContentType="application/vnd.openxmlformats-officedocument.drawingml.diagramStyle+xml"/>
  <Override PartName="/ppt/diagrams/quickStyle6.xml" ContentType="application/vnd.openxmlformats-officedocument.drawingml.diagramStyle+xml"/>
  <Override PartName="/ppt/diagrams/quickStyle7.xml" ContentType="application/vnd.openxmlformats-officedocument.drawingml.diagramStyle+xml"/>
  <Override PartName="/ppt/diagrams/quickStyle8.xml" ContentType="application/vnd.openxmlformats-officedocument.drawingml.diagramStyle+xml"/>
  <Override PartName="/ppt/diagrams/quickStyle9.xml" ContentType="application/vnd.openxmlformats-officedocument.drawingml.diagramStyle+xml"/>
  <Override PartName="/ppt/fonts/font1.fntdata" ContentType="application/x-fontdata"/>
  <Override PartName="/ppt/fonts/font10.fntdata" ContentType="application/x-fontdata"/>
  <Override PartName="/ppt/fonts/font11.fntdata" ContentType="application/x-fontdata"/>
  <Override PartName="/ppt/fonts/font12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media/image11.svg" ContentType="image/svg+xml"/>
  <Override PartName="/ppt/media/image13.svg" ContentType="image/svg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78"/>
  </p:notesMasterIdLst>
  <p:handoutMasterIdLst>
    <p:handoutMasterId r:id="rId79"/>
  </p:handoutMasterIdLst>
  <p:sldIdLst>
    <p:sldId id="377" r:id="rId3"/>
    <p:sldId id="260" r:id="rId4"/>
    <p:sldId id="261" r:id="rId5"/>
    <p:sldId id="263" r:id="rId6"/>
    <p:sldId id="270" r:id="rId7"/>
    <p:sldId id="273" r:id="rId8"/>
    <p:sldId id="281" r:id="rId9"/>
    <p:sldId id="284" r:id="rId10"/>
    <p:sldId id="285" r:id="rId11"/>
    <p:sldId id="286" r:id="rId12"/>
    <p:sldId id="291" r:id="rId13"/>
    <p:sldId id="264" r:id="rId14"/>
    <p:sldId id="287" r:id="rId15"/>
    <p:sldId id="290" r:id="rId16"/>
    <p:sldId id="269" r:id="rId17"/>
    <p:sldId id="289" r:id="rId18"/>
    <p:sldId id="294" r:id="rId19"/>
    <p:sldId id="295" r:id="rId20"/>
    <p:sldId id="296" r:id="rId21"/>
    <p:sldId id="297" r:id="rId22"/>
    <p:sldId id="298" r:id="rId23"/>
    <p:sldId id="299" r:id="rId24"/>
    <p:sldId id="302" r:id="rId25"/>
    <p:sldId id="305" r:id="rId26"/>
    <p:sldId id="306" r:id="rId27"/>
    <p:sldId id="308" r:id="rId28"/>
    <p:sldId id="307" r:id="rId29"/>
    <p:sldId id="309" r:id="rId30"/>
    <p:sldId id="312" r:id="rId31"/>
    <p:sldId id="320" r:id="rId32"/>
    <p:sldId id="321" r:id="rId33"/>
    <p:sldId id="324" r:id="rId34"/>
    <p:sldId id="326" r:id="rId35"/>
    <p:sldId id="329" r:id="rId36"/>
    <p:sldId id="330" r:id="rId37"/>
    <p:sldId id="331" r:id="rId38"/>
    <p:sldId id="332" r:id="rId39"/>
    <p:sldId id="333" r:id="rId40"/>
    <p:sldId id="335" r:id="rId41"/>
    <p:sldId id="337" r:id="rId42"/>
    <p:sldId id="265" r:id="rId43"/>
    <p:sldId id="340" r:id="rId44"/>
    <p:sldId id="272" r:id="rId45"/>
    <p:sldId id="268" r:id="rId46"/>
    <p:sldId id="341" r:id="rId47"/>
    <p:sldId id="342" r:id="rId48"/>
    <p:sldId id="343" r:id="rId49"/>
    <p:sldId id="344" r:id="rId50"/>
    <p:sldId id="345" r:id="rId51"/>
    <p:sldId id="346" r:id="rId52"/>
    <p:sldId id="347" r:id="rId53"/>
    <p:sldId id="348" r:id="rId54"/>
    <p:sldId id="349" r:id="rId55"/>
    <p:sldId id="350" r:id="rId56"/>
    <p:sldId id="351" r:id="rId57"/>
    <p:sldId id="352" r:id="rId58"/>
    <p:sldId id="353" r:id="rId59"/>
    <p:sldId id="354" r:id="rId60"/>
    <p:sldId id="355" r:id="rId61"/>
    <p:sldId id="356" r:id="rId62"/>
    <p:sldId id="363" r:id="rId63"/>
    <p:sldId id="365" r:id="rId64"/>
    <p:sldId id="366" r:id="rId65"/>
    <p:sldId id="262" r:id="rId66"/>
    <p:sldId id="267" r:id="rId67"/>
    <p:sldId id="369" r:id="rId68"/>
    <p:sldId id="370" r:id="rId69"/>
    <p:sldId id="371" r:id="rId70"/>
    <p:sldId id="372" r:id="rId71"/>
    <p:sldId id="373" r:id="rId72"/>
    <p:sldId id="374" r:id="rId73"/>
    <p:sldId id="275" r:id="rId74"/>
    <p:sldId id="376" r:id="rId75"/>
    <p:sldId id="375" r:id="rId76"/>
    <p:sldId id="277" r:id="rId77"/>
  </p:sldIdLst>
  <p:sldSz cx="12192000" cy="6858000"/>
  <p:notesSz cx="6858000" cy="9144000"/>
  <p:embeddedFontLst>
    <p:embeddedFont>
      <p:font typeface="MiSans Normal" panose="00000500000000000000" pitchFamily="2" charset="-122"/>
      <p:regular r:id="rId83"/>
    </p:embeddedFont>
    <p:embeddedFont>
      <p:font typeface="思源宋体 CN Heavy" panose="02020900000000000000" pitchFamily="18" charset="-122"/>
      <p:bold r:id="rId84"/>
    </p:embeddedFont>
    <p:embeddedFont>
      <p:font typeface="微软雅黑" panose="020B0503020204020204" charset="-122"/>
      <p:regular r:id="rId85"/>
    </p:embeddedFont>
    <p:embeddedFont>
      <p:font typeface="Calibri" panose="020F0502020204030204" charset="0"/>
      <p:regular r:id="rId86"/>
      <p:bold r:id="rId87"/>
      <p:italic r:id="rId88"/>
      <p:boldItalic r:id="rId89"/>
    </p:embeddedFont>
    <p:embeddedFont>
      <p:font typeface="方正大黑简体" panose="03000509000000000000" charset="-122"/>
      <p:regular r:id="rId90"/>
    </p:embeddedFont>
    <p:embeddedFont>
      <p:font typeface="Calibri" panose="020F0502020204030204"/>
      <p:regular r:id="rId91"/>
      <p:bold r:id="rId92"/>
      <p:italic r:id="rId93"/>
      <p:boldItalic r:id="rId94"/>
    </p:embeddedFont>
  </p:embeddedFontLst>
  <p:custDataLst>
    <p:tags r:id="rId9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58" userDrawn="1">
          <p15:clr>
            <a:srgbClr val="A4A3A4"/>
          </p15:clr>
        </p15:guide>
        <p15:guide id="2" pos="3700" userDrawn="1">
          <p15:clr>
            <a:srgbClr val="A4A3A4"/>
          </p15:clr>
        </p15:guide>
        <p15:guide id="3" pos="7430" userDrawn="1">
          <p15:clr>
            <a:srgbClr val="A4A3A4"/>
          </p15:clr>
        </p15:guide>
        <p15:guide id="4" pos="256" userDrawn="1">
          <p15:clr>
            <a:srgbClr val="A4A3A4"/>
          </p15:clr>
        </p15:guide>
        <p15:guide id="5" orient="horz" pos="354" userDrawn="1">
          <p15:clr>
            <a:srgbClr val="A4A3A4"/>
          </p15:clr>
        </p15:guide>
        <p15:guide id="6" orient="horz" pos="826" userDrawn="1">
          <p15:clr>
            <a:srgbClr val="A4A3A4"/>
          </p15:clr>
        </p15:guide>
        <p15:guide id="7" orient="horz" pos="402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9E3537"/>
    <a:srgbClr val="417F54"/>
    <a:srgbClr val="7FC2B9"/>
    <a:srgbClr val="B8E9E3"/>
    <a:srgbClr val="91373F"/>
    <a:srgbClr val="AB353D"/>
    <a:srgbClr val="3D7F5D"/>
    <a:srgbClr val="AC313F"/>
    <a:srgbClr val="9E2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63046D2-6891-41E2-AA4C-46608077013B}" styleName="表样式 1 25">
    <a:wholeTbl>
      <a:tcTxStyle>
        <a:fontRef idx="none">
          <a:schemeClr val="tx1"/>
        </a:fontRef>
      </a:tcTxStyle>
      <a:tcStyle>
        <a:tcBdr>
          <a:left>
            <a:ln w="9525" cmpd="sng">
              <a:solidFill>
                <a:schemeClr val="accent6"/>
              </a:solidFill>
              <a:prstDash val="solid"/>
            </a:ln>
          </a:left>
          <a:right>
            <a:ln w="9525" cmpd="sng">
              <a:solidFill>
                <a:schemeClr val="accent6"/>
              </a:solidFill>
              <a:prstDash val="solid"/>
            </a:ln>
          </a:right>
          <a:top>
            <a:ln w="9525" cmpd="sng">
              <a:solidFill>
                <a:schemeClr val="accent6"/>
              </a:solidFill>
              <a:prstDash val="solid"/>
            </a:ln>
          </a:top>
          <a:bottom>
            <a:ln w="9525" cmpd="sng">
              <a:solidFill>
                <a:schemeClr val="accent6"/>
              </a:solidFill>
              <a:prstDash val="solid"/>
            </a:ln>
          </a:bottom>
          <a:insideH>
            <a:ln w="9525" cmpd="sng">
              <a:solidFill>
                <a:schemeClr val="accent6">
                  <a:lumMod val="40000"/>
                  <a:lumOff val="60000"/>
                </a:schemeClr>
              </a:solidFill>
              <a:prstDash val="solid"/>
            </a:ln>
          </a:insideH>
          <a:insideV>
            <a:ln w="9525" cmpd="sng">
              <a:solidFill>
                <a:schemeClr val="accent6">
                  <a:lumMod val="40000"/>
                  <a:lumOff val="60000"/>
                </a:schemeClr>
              </a:solidFill>
              <a:prstDash val="solid"/>
            </a:ln>
          </a:insideV>
        </a:tcBdr>
        <a:fill>
          <a:solidFill>
            <a:schemeClr val="bg1">
              <a:alpha val="0"/>
            </a:schemeClr>
          </a:solidFill>
        </a:fill>
      </a:tcStyle>
    </a:wholeTbl>
    <a:band2H>
      <a:tcStyle>
        <a:tcBdr/>
        <a:fill>
          <a:solidFill>
            <a:schemeClr val="accent6">
              <a:lumMod val="40000"/>
              <a:lumOff val="60000"/>
              <a:alpha val="25000"/>
            </a:schemeClr>
          </a:solidFill>
        </a:fill>
      </a:tcStyle>
    </a:band2H>
    <a:band1V>
      <a:tcStyle>
        <a:tcBdr/>
        <a:fill>
          <a:solidFill>
            <a:schemeClr val="accent6">
              <a:lumMod val="40000"/>
              <a:lumOff val="60000"/>
              <a:alpha val="25000"/>
            </a:schemeClr>
          </a:solidFill>
        </a:fill>
      </a:tcStyle>
    </a:band1V>
    <a:band2V>
      <a:tcStyle>
        <a:tcBdr/>
        <a:fill>
          <a:solidFill>
            <a:schemeClr val="bg1">
              <a:alpha val="0"/>
            </a:schemeClr>
          </a:solidFill>
        </a:fill>
      </a:tcStyle>
    </a:band2V>
    <a:lastCol>
      <a:tcTxStyle b="on">
        <a:fontRef idx="none">
          <a:schemeClr val="tx1"/>
        </a:fontRef>
      </a:tcTxStyle>
      <a:tcStyle>
        <a:tcBdr>
          <a:left>
            <a:ln w="9525" cmpd="sng">
              <a:solidFill>
                <a:schemeClr val="accent6">
                  <a:lumMod val="40000"/>
                  <a:lumOff val="60000"/>
                </a:schemeClr>
              </a:solidFill>
              <a:prstDash val="solid"/>
            </a:ln>
          </a:left>
          <a:right>
            <a:ln w="9525" cmpd="sng">
              <a:solidFill>
                <a:schemeClr val="accent6"/>
              </a:solidFill>
              <a:prstDash val="solid"/>
            </a:ln>
          </a:right>
          <a:top>
            <a:ln w="9525" cmpd="sng">
              <a:solidFill>
                <a:schemeClr val="accent6"/>
              </a:solidFill>
              <a:prstDash val="solid"/>
            </a:ln>
          </a:top>
          <a:bottom>
            <a:ln w="9525" cmpd="sng">
              <a:solidFill>
                <a:schemeClr val="accent6"/>
              </a:solidFill>
              <a:prstDash val="solid"/>
            </a:ln>
          </a:bottom>
          <a:insideH>
            <a:ln w="9525" cmpd="sng">
              <a:solidFill>
                <a:schemeClr val="accent6">
                  <a:lumMod val="40000"/>
                  <a:lumOff val="60000"/>
                </a:schemeClr>
              </a:solidFill>
              <a:prstDash val="solid"/>
            </a:ln>
          </a:insideH>
          <a:insideV>
            <a:ln>
              <a:noFill/>
            </a:ln>
          </a:insideV>
        </a:tcBdr>
        <a:fill>
          <a:solidFill>
            <a:schemeClr val="accent6">
              <a:lumMod val="40000"/>
              <a:lumOff val="60000"/>
              <a:alpha val="40000"/>
            </a:schemeClr>
          </a:solidFill>
        </a:fill>
      </a:tcStyle>
    </a:lastCol>
    <a:firstCol>
      <a:tcTxStyle b="on">
        <a:fontRef idx="none">
          <a:schemeClr val="tx1"/>
        </a:fontRef>
      </a:tcTxStyle>
      <a:tcStyle>
        <a:tcBdr>
          <a:left>
            <a:ln w="9525" cmpd="sng">
              <a:solidFill>
                <a:schemeClr val="accent6"/>
              </a:solidFill>
              <a:prstDash val="solid"/>
            </a:ln>
          </a:left>
          <a:right>
            <a:ln w="9525" cmpd="sng">
              <a:solidFill>
                <a:schemeClr val="accent6">
                  <a:lumMod val="40000"/>
                  <a:lumOff val="60000"/>
                </a:schemeClr>
              </a:solidFill>
              <a:prstDash val="solid"/>
            </a:ln>
          </a:right>
          <a:top>
            <a:ln w="9525" cmpd="sng">
              <a:solidFill>
                <a:schemeClr val="accent6"/>
              </a:solidFill>
              <a:prstDash val="solid"/>
            </a:ln>
          </a:top>
          <a:bottom>
            <a:ln w="9525" cmpd="sng">
              <a:solidFill>
                <a:schemeClr val="accent6"/>
              </a:solidFill>
              <a:prstDash val="solid"/>
            </a:ln>
          </a:bottom>
          <a:insideH>
            <a:ln w="9525" cmpd="sng">
              <a:solidFill>
                <a:schemeClr val="accent6">
                  <a:lumMod val="40000"/>
                  <a:lumOff val="60000"/>
                </a:schemeClr>
              </a:solidFill>
              <a:prstDash val="solid"/>
            </a:ln>
          </a:insideH>
          <a:insideV>
            <a:ln>
              <a:noFill/>
            </a:ln>
          </a:insideV>
        </a:tcBdr>
        <a:fill>
          <a:solidFill>
            <a:schemeClr val="accent6">
              <a:lumMod val="40000"/>
              <a:lumOff val="60000"/>
              <a:alpha val="40000"/>
            </a:schemeClr>
          </a:solidFill>
        </a:fill>
      </a:tcStyle>
    </a:firstCol>
    <a:lastRow>
      <a:tcTxStyle b="on">
        <a:fontRef idx="none">
          <a:schemeClr val="accent6"/>
        </a:fontRef>
      </a:tcTxStyle>
      <a:tcStyle>
        <a:tcBdr>
          <a:left>
            <a:ln w="9525" cmpd="sng">
              <a:solidFill>
                <a:schemeClr val="accent6"/>
              </a:solidFill>
              <a:prstDash val="solid"/>
            </a:ln>
          </a:left>
          <a:right>
            <a:ln w="9525" cmpd="sng">
              <a:solidFill>
                <a:schemeClr val="accent6"/>
              </a:solidFill>
              <a:prstDash val="solid"/>
            </a:ln>
          </a:right>
          <a:top>
            <a:ln w="9525" cmpd="sng">
              <a:solidFill>
                <a:schemeClr val="accent6"/>
              </a:solidFill>
              <a:prstDash val="solid"/>
            </a:ln>
          </a:top>
          <a:bottom>
            <a:ln w="9525" cmpd="sng">
              <a:solidFill>
                <a:schemeClr val="accent6"/>
              </a:solidFill>
              <a:prstDash val="solid"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bg1">
              <a:alpha val="0"/>
            </a:schemeClr>
          </a:solidFill>
        </a:fill>
      </a:tcStyle>
    </a:lastRow>
    <a:seCell>
      <a:tcStyle>
        <a:tcBdr>
          <a:left>
            <a:ln w="9525" cmpd="sng">
              <a:solidFill>
                <a:schemeClr val="accent6">
                  <a:lumMod val="40000"/>
                  <a:lumOff val="60000"/>
                </a:schemeClr>
              </a:solidFill>
              <a:prstDash val="solid"/>
            </a:ln>
          </a:left>
          <a:right>
            <a:ln w="9525" cmpd="sng">
              <a:solidFill>
                <a:schemeClr val="accent6"/>
              </a:solidFill>
              <a:prstDash val="solid"/>
            </a:ln>
          </a:right>
          <a:top>
            <a:ln w="9525" cmpd="sng">
              <a:solidFill>
                <a:schemeClr val="accent6"/>
              </a:solidFill>
              <a:prstDash val="solid"/>
            </a:ln>
          </a:top>
          <a:bottom>
            <a:ln w="9525" cmpd="sng">
              <a:solidFill>
                <a:schemeClr val="accent6"/>
              </a:solidFill>
              <a:prstDash val="solid"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bg1">
              <a:alpha val="0"/>
            </a:schemeClr>
          </a:solidFill>
        </a:fill>
      </a:tcStyle>
    </a:seCell>
    <a:swCell>
      <a:tcTxStyle b="on">
        <a:fontRef idx="none">
          <a:schemeClr val="accent6"/>
        </a:fontRef>
      </a:tcTxStyle>
      <a:tcStyle>
        <a:tcBdr>
          <a:left>
            <a:ln w="9525" cmpd="sng">
              <a:solidFill>
                <a:schemeClr val="accent6"/>
              </a:solidFill>
              <a:prstDash val="solid"/>
            </a:ln>
          </a:left>
          <a:right>
            <a:ln w="9525" cmpd="sng">
              <a:solidFill>
                <a:schemeClr val="accent6">
                  <a:lumMod val="40000"/>
                  <a:lumOff val="60000"/>
                </a:schemeClr>
              </a:solidFill>
              <a:prstDash val="solid"/>
            </a:ln>
          </a:right>
          <a:top>
            <a:ln w="9525" cmpd="sng">
              <a:solidFill>
                <a:schemeClr val="accent6"/>
              </a:solidFill>
              <a:prstDash val="solid"/>
            </a:ln>
          </a:top>
          <a:bottom>
            <a:ln w="9525" cmpd="sng">
              <a:solidFill>
                <a:schemeClr val="accent6"/>
              </a:solidFill>
              <a:prstDash val="solid"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bg1">
              <a:alpha val="0"/>
            </a:schemeClr>
          </a:solidFill>
        </a:fill>
      </a:tcStyle>
    </a:swCell>
    <a:firstRow>
      <a:tcTxStyle b="on">
        <a:fontRef idx="none">
          <a:schemeClr val="bg1"/>
        </a:fontRef>
      </a:tcTxStyle>
      <a:tcStyle>
        <a:tcBdr>
          <a:left>
            <a:ln w="9525" cmpd="sng">
              <a:solidFill>
                <a:schemeClr val="accent6"/>
              </a:solidFill>
              <a:prstDash val="solid"/>
            </a:ln>
          </a:left>
          <a:right>
            <a:ln w="9525" cmpd="sng">
              <a:solidFill>
                <a:schemeClr val="accent6"/>
              </a:solidFill>
              <a:prstDash val="solid"/>
            </a:ln>
          </a:right>
          <a:top>
            <a:ln w="9525" cmpd="sng">
              <a:solidFill>
                <a:schemeClr val="accent6"/>
              </a:solidFill>
              <a:prstDash val="solid"/>
            </a:ln>
          </a:top>
          <a:bottom>
            <a:ln w="9525" cmpd="sng">
              <a:solidFill>
                <a:schemeClr val="accent6"/>
              </a:solidFill>
              <a:prstDash val="solid"/>
            </a:ln>
          </a:bottom>
          <a:insideH>
            <a:ln>
              <a:noFill/>
            </a:ln>
          </a:insideH>
          <a:insideV>
            <a:ln w="9525" cmpd="sng">
              <a:solidFill>
                <a:schemeClr val="accent6">
                  <a:lumMod val="40000"/>
                  <a:lumOff val="60000"/>
                </a:schemeClr>
              </a:solidFill>
              <a:prstDash val="solid"/>
            </a:ln>
          </a:insideV>
        </a:tcBdr>
        <a:fill>
          <a:solidFill>
            <a:schemeClr val="accent6"/>
          </a:solidFill>
        </a:fill>
      </a:tcStyle>
    </a:firstRow>
    <a:neCell>
      <a:tcStyle>
        <a:tcBdr>
          <a:left>
            <a:ln w="9525" cmpd="sng">
              <a:solidFill>
                <a:schemeClr val="accent6">
                  <a:lumMod val="40000"/>
                  <a:lumOff val="60000"/>
                </a:schemeClr>
              </a:solidFill>
              <a:prstDash val="solid"/>
            </a:ln>
          </a:left>
          <a:right>
            <a:ln w="9525" cmpd="sng">
              <a:solidFill>
                <a:schemeClr val="accent6"/>
              </a:solidFill>
              <a:prstDash val="solid"/>
            </a:ln>
          </a:right>
          <a:top>
            <a:ln w="9525" cmpd="sng">
              <a:solidFill>
                <a:schemeClr val="accent6"/>
              </a:solidFill>
              <a:prstDash val="solid"/>
            </a:ln>
          </a:top>
          <a:bottom>
            <a:ln w="9525" cmpd="sng">
              <a:solidFill>
                <a:schemeClr val="accent6">
                  <a:lumMod val="40000"/>
                  <a:lumOff val="60000"/>
                </a:schemeClr>
              </a:solidFill>
              <a:prstDash val="solid"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 showGuides="1">
      <p:cViewPr varScale="1">
        <p:scale>
          <a:sx n="104" d="100"/>
          <a:sy n="104" d="100"/>
        </p:scale>
        <p:origin x="144" y="126"/>
      </p:cViewPr>
      <p:guideLst>
        <p:guide orient="horz" pos="2258"/>
        <p:guide pos="3700"/>
        <p:guide pos="7430"/>
        <p:guide pos="256"/>
        <p:guide orient="horz" pos="354"/>
        <p:guide orient="horz" pos="826"/>
        <p:guide orient="horz" pos="4027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240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5" Type="http://schemas.openxmlformats.org/officeDocument/2006/relationships/tags" Target="tags/tag361.xml"/><Relationship Id="rId94" Type="http://schemas.openxmlformats.org/officeDocument/2006/relationships/font" Target="fonts/font12.fntdata"/><Relationship Id="rId93" Type="http://schemas.openxmlformats.org/officeDocument/2006/relationships/font" Target="fonts/font11.fntdata"/><Relationship Id="rId92" Type="http://schemas.openxmlformats.org/officeDocument/2006/relationships/font" Target="fonts/font10.fntdata"/><Relationship Id="rId91" Type="http://schemas.openxmlformats.org/officeDocument/2006/relationships/font" Target="fonts/font9.fntdata"/><Relationship Id="rId90" Type="http://schemas.openxmlformats.org/officeDocument/2006/relationships/font" Target="fonts/font8.fntdata"/><Relationship Id="rId9" Type="http://schemas.openxmlformats.org/officeDocument/2006/relationships/slide" Target="slides/slide7.xml"/><Relationship Id="rId89" Type="http://schemas.openxmlformats.org/officeDocument/2006/relationships/font" Target="fonts/font7.fntdata"/><Relationship Id="rId88" Type="http://schemas.openxmlformats.org/officeDocument/2006/relationships/font" Target="fonts/font6.fntdata"/><Relationship Id="rId87" Type="http://schemas.openxmlformats.org/officeDocument/2006/relationships/font" Target="fonts/font5.fntdata"/><Relationship Id="rId86" Type="http://schemas.openxmlformats.org/officeDocument/2006/relationships/font" Target="fonts/font4.fntdata"/><Relationship Id="rId85" Type="http://schemas.openxmlformats.org/officeDocument/2006/relationships/font" Target="fonts/font3.fntdata"/><Relationship Id="rId84" Type="http://schemas.openxmlformats.org/officeDocument/2006/relationships/font" Target="fonts/font2.fntdata"/><Relationship Id="rId83" Type="http://schemas.openxmlformats.org/officeDocument/2006/relationships/font" Target="fonts/font1.fntdata"/><Relationship Id="rId82" Type="http://schemas.openxmlformats.org/officeDocument/2006/relationships/tableStyles" Target="tableStyles.xml"/><Relationship Id="rId81" Type="http://schemas.openxmlformats.org/officeDocument/2006/relationships/viewProps" Target="viewProps.xml"/><Relationship Id="rId80" Type="http://schemas.openxmlformats.org/officeDocument/2006/relationships/presProps" Target="presProps.xml"/><Relationship Id="rId8" Type="http://schemas.openxmlformats.org/officeDocument/2006/relationships/slide" Target="slides/slide6.xml"/><Relationship Id="rId79" Type="http://schemas.openxmlformats.org/officeDocument/2006/relationships/handoutMaster" Target="handoutMasters/handoutMaster1.xml"/><Relationship Id="rId78" Type="http://schemas.openxmlformats.org/officeDocument/2006/relationships/notesMaster" Target="notesMasters/notesMaster1.xml"/><Relationship Id="rId77" Type="http://schemas.openxmlformats.org/officeDocument/2006/relationships/slide" Target="slides/slide75.xml"/><Relationship Id="rId76" Type="http://schemas.openxmlformats.org/officeDocument/2006/relationships/slide" Target="slides/slide74.xml"/><Relationship Id="rId75" Type="http://schemas.openxmlformats.org/officeDocument/2006/relationships/slide" Target="slides/slide73.xml"/><Relationship Id="rId74" Type="http://schemas.openxmlformats.org/officeDocument/2006/relationships/slide" Target="slides/slide72.xml"/><Relationship Id="rId73" Type="http://schemas.openxmlformats.org/officeDocument/2006/relationships/slide" Target="slides/slide71.xml"/><Relationship Id="rId72" Type="http://schemas.openxmlformats.org/officeDocument/2006/relationships/slide" Target="slides/slide70.xml"/><Relationship Id="rId71" Type="http://schemas.openxmlformats.org/officeDocument/2006/relationships/slide" Target="slides/slide69.xml"/><Relationship Id="rId70" Type="http://schemas.openxmlformats.org/officeDocument/2006/relationships/slide" Target="slides/slide68.xml"/><Relationship Id="rId7" Type="http://schemas.openxmlformats.org/officeDocument/2006/relationships/slide" Target="slides/slide5.xml"/><Relationship Id="rId69" Type="http://schemas.openxmlformats.org/officeDocument/2006/relationships/slide" Target="slides/slide67.xml"/><Relationship Id="rId68" Type="http://schemas.openxmlformats.org/officeDocument/2006/relationships/slide" Target="slides/slide66.xml"/><Relationship Id="rId67" Type="http://schemas.openxmlformats.org/officeDocument/2006/relationships/slide" Target="slides/slide65.xml"/><Relationship Id="rId66" Type="http://schemas.openxmlformats.org/officeDocument/2006/relationships/slide" Target="slides/slide64.xml"/><Relationship Id="rId65" Type="http://schemas.openxmlformats.org/officeDocument/2006/relationships/slide" Target="slides/slide63.xml"/><Relationship Id="rId64" Type="http://schemas.openxmlformats.org/officeDocument/2006/relationships/slide" Target="slides/slide62.xml"/><Relationship Id="rId63" Type="http://schemas.openxmlformats.org/officeDocument/2006/relationships/slide" Target="slides/slide61.xml"/><Relationship Id="rId62" Type="http://schemas.openxmlformats.org/officeDocument/2006/relationships/slide" Target="slides/slide60.xml"/><Relationship Id="rId61" Type="http://schemas.openxmlformats.org/officeDocument/2006/relationships/slide" Target="slides/slide59.xml"/><Relationship Id="rId60" Type="http://schemas.openxmlformats.org/officeDocument/2006/relationships/slide" Target="slides/slide58.xml"/><Relationship Id="rId6" Type="http://schemas.openxmlformats.org/officeDocument/2006/relationships/slide" Target="slides/slide4.xml"/><Relationship Id="rId59" Type="http://schemas.openxmlformats.org/officeDocument/2006/relationships/slide" Target="slides/slide57.xml"/><Relationship Id="rId58" Type="http://schemas.openxmlformats.org/officeDocument/2006/relationships/slide" Target="slides/slide56.xml"/><Relationship Id="rId57" Type="http://schemas.openxmlformats.org/officeDocument/2006/relationships/slide" Target="slides/slide55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E15931E-1654-4B73-89B2-8E333D9C42E0}" type="doc">
      <dgm:prSet loTypeId="list" loCatId="list" qsTypeId="urn:microsoft.com/office/officeart/2005/8/quickstyle/simple1" qsCatId="simple" csTypeId="urn:microsoft.com/office/officeart/2005/8/colors/colorful5" csCatId="accent1" phldr="1"/>
      <dgm:spPr/>
      <dgm:t>
        <a:bodyPr/>
        <a:p>
          <a:endParaRPr lang="zh-CN" altLang="en-US"/>
        </a:p>
      </dgm:t>
    </dgm:pt>
    <dgm:pt modelId="{90DDC401-903F-495B-A387-FFA8A45891F6}">
      <dgm:prSet phldrT="[文本]" phldr="0" custT="0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>
              <a:ea typeface="+mn-lt"/>
            </a:rPr>
            <a:t>以使用者为中心</a:t>
          </a:r>
          <a:r>
            <a:rPr lang="zh-CN" altLang="en-US">
              <a:ea typeface="+mn-lt"/>
            </a:rPr>
            <a:t/>
          </a:r>
          <a:endParaRPr lang="zh-CN" altLang="en-US">
            <a:ea typeface="+mn-lt"/>
          </a:endParaRPr>
        </a:p>
      </dgm:t>
    </dgm:pt>
    <dgm:pt modelId="{C8BB0B8A-C63A-4F83-B8DD-3A7CE259E4EE}" cxnId="{AB5F5C2D-1739-4405-9E02-B2A1CD31BC72}" type="parTrans">
      <dgm:prSet/>
      <dgm:spPr/>
      <dgm:t>
        <a:bodyPr/>
        <a:p>
          <a:endParaRPr lang="zh-CN" altLang="en-US"/>
        </a:p>
      </dgm:t>
    </dgm:pt>
    <dgm:pt modelId="{35E5E878-0907-4014-9CFA-56AEFE6C22E5}" cxnId="{AB5F5C2D-1739-4405-9E02-B2A1CD31BC72}" type="sibTrans">
      <dgm:prSet/>
      <dgm:spPr/>
      <dgm:t>
        <a:bodyPr/>
        <a:p>
          <a:endParaRPr lang="zh-CN" altLang="en-US"/>
        </a:p>
      </dgm:t>
    </dgm:pt>
    <dgm:pt modelId="{E08CEB0C-E37F-4DCA-A8EA-4B2CD3AD7754}">
      <dgm:prSet phldrT="[文本]" phldr="0" custT="0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15000"/>
            </a:spcAft>
          </a:pPr>
          <a:r>
            <a:rPr lang="zh-CN" altLang="en-US">
              <a:ea typeface="+mn-lt"/>
            </a:rPr>
            <a:t>充分考虑使用者的实际需求</a:t>
          </a:r>
          <a:r>
            <a:rPr lang="zh-CN" altLang="en-US">
              <a:ea typeface="+mn-lt"/>
            </a:rPr>
            <a:t>、</a:t>
          </a:r>
          <a:r>
            <a:rPr lang="zh-CN" altLang="en-US">
              <a:ea typeface="+mn-lt"/>
            </a:rPr>
            <a:t>身体状况和使用环境等因素</a:t>
          </a:r>
          <a:r>
            <a:rPr lang="zh-CN" altLang="en-US">
              <a:ea typeface="+mn-lt"/>
            </a:rPr>
            <a:t>，</a:t>
          </a:r>
          <a:r>
            <a:rPr lang="zh-CN" altLang="en-US">
              <a:ea typeface="+mn-lt"/>
            </a:rPr>
            <a:t>确保轮椅的适用性和舒适性</a:t>
          </a:r>
          <a:r>
            <a:rPr lang="zh-CN" altLang="en-US">
              <a:ea typeface="+mn-lt"/>
            </a:rPr>
            <a:t>。</a:t>
          </a:r>
          <a:r>
            <a:rPr lang="zh-CN" altLang="en-US">
              <a:ea typeface="+mn-lt"/>
            </a:rPr>
            <a:t/>
          </a:r>
          <a:endParaRPr lang="zh-CN" altLang="en-US">
            <a:ea typeface="+mn-lt"/>
          </a:endParaRPr>
        </a:p>
      </dgm:t>
    </dgm:pt>
    <dgm:pt modelId="{FB4BCC77-44E9-4065-8A2F-90CD32DE34E3}" cxnId="{EF2CD968-DF7D-48EA-97CA-9BEEF7229839}" type="parTrans">
      <dgm:prSet/>
      <dgm:spPr/>
      <dgm:t>
        <a:bodyPr/>
        <a:p>
          <a:endParaRPr lang="zh-CN" altLang="en-US"/>
        </a:p>
      </dgm:t>
    </dgm:pt>
    <dgm:pt modelId="{41FED480-3E2E-47A2-B997-02D527BC8082}" cxnId="{EF2CD968-DF7D-48EA-97CA-9BEEF7229839}" type="sibTrans">
      <dgm:prSet/>
      <dgm:spPr/>
      <dgm:t>
        <a:bodyPr/>
        <a:p>
          <a:endParaRPr lang="zh-CN" altLang="en-US"/>
        </a:p>
      </dgm:t>
    </dgm:pt>
    <dgm:pt modelId="{6DAF0819-B840-4ADC-8E0B-AF34C0302F06}">
      <dgm:prSet phldr="0" custT="0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>
              <a:ea typeface="+mn-lt"/>
            </a:rPr>
            <a:t>安全第一</a:t>
          </a:r>
          <a:r>
            <a:rPr lang="zh-CN">
              <a:ea typeface="+mn-lt"/>
            </a:rPr>
            <a:t/>
          </a:r>
          <a:endParaRPr lang="zh-CN">
            <a:ea typeface="+mn-lt"/>
          </a:endParaRPr>
        </a:p>
      </dgm:t>
    </dgm:pt>
    <dgm:pt modelId="{7DC25A9F-F34A-4707-BEF2-9018A4A9559E}" cxnId="{812A323B-E712-4EAF-9005-7C960FF26425}" type="parTrans">
      <dgm:prSet/>
      <dgm:spPr/>
    </dgm:pt>
    <dgm:pt modelId="{0714F46E-5D91-4896-BBA0-48951EF2448C}" cxnId="{812A323B-E712-4EAF-9005-7C960FF26425}" type="sibTrans">
      <dgm:prSet/>
      <dgm:spPr/>
    </dgm:pt>
    <dgm:pt modelId="{DCE9C76F-A055-4B74-A34C-D14B667B796F}">
      <dgm:prSet phldr="0" custT="0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15000"/>
            </a:spcAft>
          </a:pPr>
          <a:r>
            <a:rPr lang="zh-CN" altLang="en-US">
              <a:cs typeface="+mn-lt"/>
            </a:rPr>
            <a:t>避免发生翻倒</a:t>
          </a:r>
          <a:r>
            <a:rPr lang="zh-CN" altLang="en-US">
              <a:cs typeface="+mn-lt"/>
            </a:rPr>
            <a:t>、</a:t>
          </a:r>
          <a:r>
            <a:rPr lang="zh-CN" altLang="en-US">
              <a:cs typeface="+mn-lt"/>
            </a:rPr>
            <a:t>夹伤等意外事件</a:t>
          </a:r>
          <a:r>
            <a:rPr lang="zh-CN" altLang="en-US">
              <a:cs typeface="+mn-lt"/>
            </a:rPr>
            <a:t>。</a:t>
          </a:r>
          <a:r>
            <a:rPr lang="en-US" altLang="zh-CN">
              <a:cs typeface="+mn-lt"/>
            </a:rPr>
            <a:t> </a:t>
          </a:r>
          <a:r>
            <a:rPr lang="en-US" altLang="zh-CN">
              <a:cs typeface="+mn-lt"/>
            </a:rPr>
            <a:t/>
          </a:r>
          <a:endParaRPr lang="en-US" altLang="zh-CN">
            <a:cs typeface="+mn-lt"/>
          </a:endParaRPr>
        </a:p>
      </dgm:t>
    </dgm:pt>
    <dgm:pt modelId="{6F442D1B-2E3E-4846-9B58-C4F0FE1C2CC5}" cxnId="{A3EB4180-3C77-4A95-A126-2A4C1282DBFA}" type="parTrans">
      <dgm:prSet/>
      <dgm:spPr/>
    </dgm:pt>
    <dgm:pt modelId="{3FEFC049-0B66-47FC-B1B7-FD52867FFEE3}" cxnId="{A3EB4180-3C77-4A95-A126-2A4C1282DBFA}" type="sibTrans">
      <dgm:prSet/>
      <dgm:spPr/>
    </dgm:pt>
    <dgm:pt modelId="{A6685E83-BEEC-49B3-B40A-539E2C0D7A1A}">
      <dgm:prSet phldrT="[文本]" phldr="0" custT="0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>
              <a:ea typeface="+mn-lt"/>
            </a:rPr>
            <a:t>功能匹配</a:t>
          </a:r>
          <a:r>
            <a:rPr lang="zh-CN" altLang="en-US">
              <a:ea typeface="+mn-lt"/>
            </a:rPr>
            <a:t/>
          </a:r>
          <a:endParaRPr lang="zh-CN" altLang="en-US">
            <a:ea typeface="+mn-lt"/>
          </a:endParaRPr>
        </a:p>
      </dgm:t>
    </dgm:pt>
    <dgm:pt modelId="{FECC43A3-D59E-4EE1-9557-8FBB90D5B362}" cxnId="{8B4CF67F-C49C-4C62-8397-17677996145B}" type="parTrans">
      <dgm:prSet/>
      <dgm:spPr/>
      <dgm:t>
        <a:bodyPr/>
        <a:p>
          <a:endParaRPr lang="zh-CN" altLang="en-US"/>
        </a:p>
      </dgm:t>
    </dgm:pt>
    <dgm:pt modelId="{68BB6C9A-B7F0-43A0-955B-FC8C4D4009BF}" cxnId="{8B4CF67F-C49C-4C62-8397-17677996145B}" type="sibTrans">
      <dgm:prSet/>
      <dgm:spPr/>
      <dgm:t>
        <a:bodyPr/>
        <a:p>
          <a:endParaRPr lang="zh-CN" altLang="en-US"/>
        </a:p>
      </dgm:t>
    </dgm:pt>
    <dgm:pt modelId="{CBA50553-63FA-4B5A-9888-EDDBA06CA593}">
      <dgm:prSet phldrT="[文本]" phldr="0" custT="0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15000"/>
            </a:spcAft>
          </a:pPr>
          <a:r>
            <a:rPr lang="zh-CN" altLang="en-US">
              <a:ea typeface="+mn-lt"/>
            </a:rPr>
            <a:t>以满足其日常生活和康复训练的需要</a:t>
          </a:r>
          <a:r>
            <a:rPr lang="zh-CN" altLang="en-US">
              <a:ea typeface="+mn-lt"/>
            </a:rPr>
            <a:t/>
          </a:r>
          <a:endParaRPr lang="zh-CN" altLang="en-US">
            <a:ea typeface="+mn-lt"/>
          </a:endParaRPr>
        </a:p>
      </dgm:t>
    </dgm:pt>
    <dgm:pt modelId="{73E2772F-165D-4B56-ACC2-969CBF53B0A8}" cxnId="{C0B813CE-D656-4953-94A4-878E6726E3B1}" type="parTrans">
      <dgm:prSet/>
      <dgm:spPr/>
      <dgm:t>
        <a:bodyPr/>
        <a:p>
          <a:endParaRPr lang="zh-CN" altLang="en-US"/>
        </a:p>
      </dgm:t>
    </dgm:pt>
    <dgm:pt modelId="{7BFD1607-7356-4D3D-A829-75D002A3A4B0}" cxnId="{C0B813CE-D656-4953-94A4-878E6726E3B1}" type="sibTrans">
      <dgm:prSet/>
      <dgm:spPr/>
      <dgm:t>
        <a:bodyPr/>
        <a:p>
          <a:endParaRPr lang="zh-CN" altLang="en-US"/>
        </a:p>
      </dgm:t>
    </dgm:pt>
    <dgm:pt modelId="{C8DDDFA1-AF37-4444-AAEB-D51CEE212719}">
      <dgm:prSet phldrT="[文本]" phldr="0" custT="0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>
              <a:ea typeface="+mn-lt"/>
            </a:rPr>
            <a:t>经济合理</a:t>
          </a:r>
          <a:r>
            <a:rPr lang="zh-CN" altLang="en-US">
              <a:ea typeface="+mn-lt"/>
            </a:rPr>
            <a:t/>
          </a:r>
          <a:endParaRPr lang="zh-CN" altLang="en-US">
            <a:ea typeface="+mn-lt"/>
          </a:endParaRPr>
        </a:p>
      </dgm:t>
    </dgm:pt>
    <dgm:pt modelId="{26EA520A-5891-4EBA-B2AD-1840663D8C07}" cxnId="{7A74CC83-079B-4B55-88AE-D9DA6F7FDBF8}" type="parTrans">
      <dgm:prSet/>
      <dgm:spPr/>
      <dgm:t>
        <a:bodyPr/>
        <a:p>
          <a:endParaRPr lang="zh-CN" altLang="en-US"/>
        </a:p>
      </dgm:t>
    </dgm:pt>
    <dgm:pt modelId="{CE2287C8-6424-4771-88FD-4DADE15C5A04}" cxnId="{7A74CC83-079B-4B55-88AE-D9DA6F7FDBF8}" type="sibTrans">
      <dgm:prSet/>
      <dgm:spPr/>
      <dgm:t>
        <a:bodyPr/>
        <a:p>
          <a:endParaRPr lang="zh-CN" altLang="en-US"/>
        </a:p>
      </dgm:t>
    </dgm:pt>
    <dgm:pt modelId="{5AA02751-379E-46DB-884A-F23ACBC498EE}">
      <dgm:prSet phldrT="[文本]" phldr="0" custT="0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15000"/>
            </a:spcAft>
          </a:pPr>
          <a:r>
            <a:rPr lang="zh-CN" altLang="en-US">
              <a:cs typeface="+mn-lt"/>
            </a:rPr>
            <a:t>考虑使用者的经济能力</a:t>
          </a:r>
          <a:r>
            <a:rPr lang="zh-CN" altLang="en-US">
              <a:cs typeface="+mn-lt"/>
            </a:rPr>
            <a:t>，</a:t>
          </a:r>
          <a:r>
            <a:rPr lang="zh-CN" altLang="en-US">
              <a:cs typeface="+mn-lt"/>
            </a:rPr>
            <a:t>选择性价比高的轮椅产品</a:t>
          </a:r>
          <a:r>
            <a:rPr lang="zh-CN" altLang="en-US">
              <a:cs typeface="+mn-lt"/>
            </a:rPr>
            <a:t>。</a:t>
          </a:r>
          <a:r>
            <a:rPr lang="en-US" altLang="zh-CN">
              <a:cs typeface="+mn-lt"/>
            </a:rPr>
            <a:t> </a:t>
          </a:r>
          <a:r>
            <a:rPr lang="zh-CN" altLang="en-US">
              <a:cs typeface="+mn-lt"/>
            </a:rPr>
            <a:t/>
          </a:r>
          <a:endParaRPr lang="zh-CN" altLang="en-US">
            <a:cs typeface="+mn-lt"/>
          </a:endParaRPr>
        </a:p>
      </dgm:t>
    </dgm:pt>
    <dgm:pt modelId="{D0D77647-95BE-4607-B2F0-006D9CAB8F0E}" cxnId="{465A7210-C621-419A-9CBC-DD2538A6501B}" type="parTrans">
      <dgm:prSet/>
      <dgm:spPr/>
      <dgm:t>
        <a:bodyPr/>
        <a:p>
          <a:endParaRPr lang="zh-CN" altLang="en-US"/>
        </a:p>
      </dgm:t>
    </dgm:pt>
    <dgm:pt modelId="{3DBF6B9F-A188-4D67-ABE8-0633561FA9E5}" cxnId="{465A7210-C621-419A-9CBC-DD2538A6501B}" type="sibTrans">
      <dgm:prSet/>
      <dgm:spPr/>
      <dgm:t>
        <a:bodyPr/>
        <a:p>
          <a:endParaRPr lang="zh-CN" altLang="en-US"/>
        </a:p>
      </dgm:t>
    </dgm:pt>
    <dgm:pt modelId="{D5935282-3C7C-4F88-A1AE-C27DB8591514}" type="pres">
      <dgm:prSet presAssocID="{2E15931E-1654-4B73-89B2-8E333D9C42E0}" presName="Name0" presStyleCnt="0">
        <dgm:presLayoutVars>
          <dgm:dir/>
          <dgm:animLvl val="lvl"/>
          <dgm:resizeHandles val="exact"/>
        </dgm:presLayoutVars>
      </dgm:prSet>
      <dgm:spPr/>
    </dgm:pt>
    <dgm:pt modelId="{E61486FD-113E-4C87-8ADF-B1A8E2A84801}" type="pres">
      <dgm:prSet presAssocID="{90DDC401-903F-495B-A387-FFA8A45891F6}" presName="linNode" presStyleCnt="0"/>
      <dgm:spPr/>
    </dgm:pt>
    <dgm:pt modelId="{96BE2B31-D87C-43E1-BE64-4C27B13F4AA4}" type="pres">
      <dgm:prSet presAssocID="{90DDC401-903F-495B-A387-FFA8A45891F6}" presName="parentText" presStyleLbl="node1" presStyleIdx="0" presStyleCnt="4">
        <dgm:presLayoutVars>
          <dgm:chMax val="1"/>
          <dgm:bulletEnabled val="1"/>
        </dgm:presLayoutVars>
      </dgm:prSet>
      <dgm:spPr/>
    </dgm:pt>
    <dgm:pt modelId="{DD9406C3-FC80-4468-A55B-122D744D43F0}" type="pres">
      <dgm:prSet presAssocID="{90DDC401-903F-495B-A387-FFA8A45891F6}" presName="descendantText" presStyleLbl="alignAccFollowNode1" presStyleIdx="0" presStyleCnt="4">
        <dgm:presLayoutVars>
          <dgm:bulletEnabled val="1"/>
        </dgm:presLayoutVars>
      </dgm:prSet>
      <dgm:spPr/>
    </dgm:pt>
    <dgm:pt modelId="{F1941F29-E51C-4282-956D-50CFAFAEB9B8}" type="pres">
      <dgm:prSet presAssocID="{35E5E878-0907-4014-9CFA-56AEFE6C22E5}" presName="sp" presStyleCnt="0"/>
      <dgm:spPr/>
    </dgm:pt>
    <dgm:pt modelId="{6901E4A5-0941-4057-AF84-A5BB102CA70A}" type="pres">
      <dgm:prSet presAssocID="{6DAF0819-B840-4ADC-8E0B-AF34C0302F06}" presName="linNode" presStyleCnt="0"/>
      <dgm:spPr/>
    </dgm:pt>
    <dgm:pt modelId="{D3428D7C-522C-4853-AB77-B6A49CF9DD78}" type="pres">
      <dgm:prSet presAssocID="{6DAF0819-B840-4ADC-8E0B-AF34C0302F06}" presName="parentText" presStyleLbl="node1" presStyleIdx="1" presStyleCnt="4">
        <dgm:presLayoutVars>
          <dgm:chMax val="1"/>
          <dgm:bulletEnabled val="1"/>
        </dgm:presLayoutVars>
      </dgm:prSet>
      <dgm:spPr/>
    </dgm:pt>
    <dgm:pt modelId="{8F3DF297-7239-4FC6-A2E9-75E891CF4E44}" type="pres">
      <dgm:prSet presAssocID="{6DAF0819-B840-4ADC-8E0B-AF34C0302F06}" presName="descendantText" presStyleLbl="alignAccFollowNode1" presStyleIdx="1" presStyleCnt="4">
        <dgm:presLayoutVars>
          <dgm:bulletEnabled val="1"/>
        </dgm:presLayoutVars>
      </dgm:prSet>
      <dgm:spPr/>
    </dgm:pt>
    <dgm:pt modelId="{A292855F-6BAA-4B7A-A59F-C53C3DD0B8A4}" type="pres">
      <dgm:prSet presAssocID="{0714F46E-5D91-4896-BBA0-48951EF2448C}" presName="sp" presStyleCnt="0"/>
      <dgm:spPr/>
    </dgm:pt>
    <dgm:pt modelId="{B589D1EC-5156-4FB2-BB1C-8E1290A868B9}" type="pres">
      <dgm:prSet presAssocID="{A6685E83-BEEC-49B3-B40A-539E2C0D7A1A}" presName="linNode" presStyleCnt="0"/>
      <dgm:spPr/>
    </dgm:pt>
    <dgm:pt modelId="{EBD335B5-8308-49CB-9630-99D852747B1F}" type="pres">
      <dgm:prSet presAssocID="{A6685E83-BEEC-49B3-B40A-539E2C0D7A1A}" presName="parentText" presStyleLbl="node1" presStyleIdx="2" presStyleCnt="4">
        <dgm:presLayoutVars>
          <dgm:chMax val="1"/>
          <dgm:bulletEnabled val="1"/>
        </dgm:presLayoutVars>
      </dgm:prSet>
      <dgm:spPr/>
    </dgm:pt>
    <dgm:pt modelId="{6EB2A58E-CA03-4F76-94B6-D8FE50231963}" type="pres">
      <dgm:prSet presAssocID="{A6685E83-BEEC-49B3-B40A-539E2C0D7A1A}" presName="descendantText" presStyleLbl="alignAccFollowNode1" presStyleIdx="2" presStyleCnt="4">
        <dgm:presLayoutVars>
          <dgm:bulletEnabled val="1"/>
        </dgm:presLayoutVars>
      </dgm:prSet>
      <dgm:spPr/>
    </dgm:pt>
    <dgm:pt modelId="{A76EE5BB-CBA4-4DD9-BFB7-3F3F246C9BF0}" type="pres">
      <dgm:prSet presAssocID="{68BB6C9A-B7F0-43A0-955B-FC8C4D4009BF}" presName="sp" presStyleCnt="0"/>
      <dgm:spPr/>
    </dgm:pt>
    <dgm:pt modelId="{2BB2A428-FB05-47E5-AC5F-C6A7936A9AC0}" type="pres">
      <dgm:prSet presAssocID="{C8DDDFA1-AF37-4444-AAEB-D51CEE212719}" presName="linNode" presStyleCnt="0"/>
      <dgm:spPr/>
    </dgm:pt>
    <dgm:pt modelId="{B093CE78-670B-40EB-95CF-315E334D550F}" type="pres">
      <dgm:prSet presAssocID="{C8DDDFA1-AF37-4444-AAEB-D51CEE212719}" presName="parentText" presStyleLbl="node1" presStyleIdx="3" presStyleCnt="4">
        <dgm:presLayoutVars>
          <dgm:chMax val="1"/>
          <dgm:bulletEnabled val="1"/>
        </dgm:presLayoutVars>
      </dgm:prSet>
      <dgm:spPr/>
    </dgm:pt>
    <dgm:pt modelId="{64028F0D-BE57-4642-92F7-303D4E45C524}" type="pres">
      <dgm:prSet presAssocID="{C8DDDFA1-AF37-4444-AAEB-D51CEE212719}" presName="descendantText" presStyleLbl="alignAccFollowNode1" presStyleIdx="3" presStyleCnt="4">
        <dgm:presLayoutVars>
          <dgm:bulletEnabled val="1"/>
        </dgm:presLayoutVars>
      </dgm:prSet>
      <dgm:spPr/>
    </dgm:pt>
  </dgm:ptLst>
  <dgm:cxnLst>
    <dgm:cxn modelId="{AB5F5C2D-1739-4405-9E02-B2A1CD31BC72}" srcId="{2E15931E-1654-4B73-89B2-8E333D9C42E0}" destId="{90DDC401-903F-495B-A387-FFA8A45891F6}" srcOrd="0" destOrd="0" parTransId="{C8BB0B8A-C63A-4F83-B8DD-3A7CE259E4EE}" sibTransId="{35E5E878-0907-4014-9CFA-56AEFE6C22E5}"/>
    <dgm:cxn modelId="{EF2CD968-DF7D-48EA-97CA-9BEEF7229839}" srcId="{90DDC401-903F-495B-A387-FFA8A45891F6}" destId="{E08CEB0C-E37F-4DCA-A8EA-4B2CD3AD7754}" srcOrd="0" destOrd="0" parTransId="{FB4BCC77-44E9-4065-8A2F-90CD32DE34E3}" sibTransId="{41FED480-3E2E-47A2-B997-02D527BC8082}"/>
    <dgm:cxn modelId="{812A323B-E712-4EAF-9005-7C960FF26425}" srcId="{2E15931E-1654-4B73-89B2-8E333D9C42E0}" destId="{6DAF0819-B840-4ADC-8E0B-AF34C0302F06}" srcOrd="1" destOrd="0" parTransId="{7DC25A9F-F34A-4707-BEF2-9018A4A9559E}" sibTransId="{0714F46E-5D91-4896-BBA0-48951EF2448C}"/>
    <dgm:cxn modelId="{A3EB4180-3C77-4A95-A126-2A4C1282DBFA}" srcId="{6DAF0819-B840-4ADC-8E0B-AF34C0302F06}" destId="{DCE9C76F-A055-4B74-A34C-D14B667B796F}" srcOrd="0" destOrd="1" parTransId="{6F442D1B-2E3E-4846-9B58-C4F0FE1C2CC5}" sibTransId="{3FEFC049-0B66-47FC-B1B7-FD52867FFEE3}"/>
    <dgm:cxn modelId="{8B4CF67F-C49C-4C62-8397-17677996145B}" srcId="{2E15931E-1654-4B73-89B2-8E333D9C42E0}" destId="{A6685E83-BEEC-49B3-B40A-539E2C0D7A1A}" srcOrd="2" destOrd="0" parTransId="{FECC43A3-D59E-4EE1-9557-8FBB90D5B362}" sibTransId="{68BB6C9A-B7F0-43A0-955B-FC8C4D4009BF}"/>
    <dgm:cxn modelId="{C0B813CE-D656-4953-94A4-878E6726E3B1}" srcId="{A6685E83-BEEC-49B3-B40A-539E2C0D7A1A}" destId="{CBA50553-63FA-4B5A-9888-EDDBA06CA593}" srcOrd="0" destOrd="2" parTransId="{73E2772F-165D-4B56-ACC2-969CBF53B0A8}" sibTransId="{7BFD1607-7356-4D3D-A829-75D002A3A4B0}"/>
    <dgm:cxn modelId="{7A74CC83-079B-4B55-88AE-D9DA6F7FDBF8}" srcId="{2E15931E-1654-4B73-89B2-8E333D9C42E0}" destId="{C8DDDFA1-AF37-4444-AAEB-D51CEE212719}" srcOrd="3" destOrd="0" parTransId="{26EA520A-5891-4EBA-B2AD-1840663D8C07}" sibTransId="{CE2287C8-6424-4771-88FD-4DADE15C5A04}"/>
    <dgm:cxn modelId="{465A7210-C621-419A-9CBC-DD2538A6501B}" srcId="{C8DDDFA1-AF37-4444-AAEB-D51CEE212719}" destId="{5AA02751-379E-46DB-884A-F23ACBC498EE}" srcOrd="0" destOrd="3" parTransId="{D0D77647-95BE-4607-B2F0-006D9CAB8F0E}" sibTransId="{3DBF6B9F-A188-4D67-ABE8-0633561FA9E5}"/>
    <dgm:cxn modelId="{F40DF002-B8A4-4E1E-A21A-D0DD066DD19C}" type="presOf" srcId="{2E15931E-1654-4B73-89B2-8E333D9C42E0}" destId="{D5935282-3C7C-4F88-A1AE-C27DB8591514}" srcOrd="0" destOrd="0" presId="urn:microsoft.com/office/officeart/2005/8/layout/vList5"/>
    <dgm:cxn modelId="{C90E4202-7AB4-4D66-A742-CBBA9E3F9D86}" type="presParOf" srcId="{D5935282-3C7C-4F88-A1AE-C27DB8591514}" destId="{E61486FD-113E-4C87-8ADF-B1A8E2A84801}" srcOrd="0" destOrd="0" presId="urn:microsoft.com/office/officeart/2005/8/layout/vList5"/>
    <dgm:cxn modelId="{4DC7CC54-9495-43F4-B113-EE79D9E8E246}" type="presParOf" srcId="{E61486FD-113E-4C87-8ADF-B1A8E2A84801}" destId="{96BE2B31-D87C-43E1-BE64-4C27B13F4AA4}" srcOrd="0" destOrd="0" presId="urn:microsoft.com/office/officeart/2005/8/layout/vList5"/>
    <dgm:cxn modelId="{9CB3CB7A-8842-49FB-BA2A-702578CE1010}" type="presOf" srcId="{90DDC401-903F-495B-A387-FFA8A45891F6}" destId="{96BE2B31-D87C-43E1-BE64-4C27B13F4AA4}" srcOrd="0" destOrd="0" presId="urn:microsoft.com/office/officeart/2005/8/layout/vList5"/>
    <dgm:cxn modelId="{9FAE75A1-E236-4866-A230-FDB4392246F6}" type="presParOf" srcId="{E61486FD-113E-4C87-8ADF-B1A8E2A84801}" destId="{DD9406C3-FC80-4468-A55B-122D744D43F0}" srcOrd="1" destOrd="0" presId="urn:microsoft.com/office/officeart/2005/8/layout/vList5"/>
    <dgm:cxn modelId="{D4059391-432F-4D88-BFD5-0016DCF58DC3}" type="presOf" srcId="{E08CEB0C-E37F-4DCA-A8EA-4B2CD3AD7754}" destId="{DD9406C3-FC80-4468-A55B-122D744D43F0}" srcOrd="0" destOrd="0" presId="urn:microsoft.com/office/officeart/2005/8/layout/vList5"/>
    <dgm:cxn modelId="{4F72CCFC-E1FA-4BC9-8986-426F36468AC7}" type="presParOf" srcId="{D5935282-3C7C-4F88-A1AE-C27DB8591514}" destId="{F1941F29-E51C-4282-956D-50CFAFAEB9B8}" srcOrd="1" destOrd="0" presId="urn:microsoft.com/office/officeart/2005/8/layout/vList5"/>
    <dgm:cxn modelId="{684B00AA-8245-49CB-8E70-537E4F9CFC74}" type="presParOf" srcId="{D5935282-3C7C-4F88-A1AE-C27DB8591514}" destId="{6901E4A5-0941-4057-AF84-A5BB102CA70A}" srcOrd="2" destOrd="0" presId="urn:microsoft.com/office/officeart/2005/8/layout/vList5"/>
    <dgm:cxn modelId="{952DFC99-9E0A-4006-BA41-F44823403BB1}" type="presParOf" srcId="{6901E4A5-0941-4057-AF84-A5BB102CA70A}" destId="{D3428D7C-522C-4853-AB77-B6A49CF9DD78}" srcOrd="0" destOrd="2" presId="urn:microsoft.com/office/officeart/2005/8/layout/vList5"/>
    <dgm:cxn modelId="{220C12DF-9739-4ECC-8D8B-CAE273EED992}" type="presOf" srcId="{6DAF0819-B840-4ADC-8E0B-AF34C0302F06}" destId="{D3428D7C-522C-4853-AB77-B6A49CF9DD78}" srcOrd="0" destOrd="0" presId="urn:microsoft.com/office/officeart/2005/8/layout/vList5"/>
    <dgm:cxn modelId="{97A5BEB4-45BF-4E88-B94F-DA68BFAEE00D}" type="presParOf" srcId="{6901E4A5-0941-4057-AF84-A5BB102CA70A}" destId="{8F3DF297-7239-4FC6-A2E9-75E891CF4E44}" srcOrd="1" destOrd="2" presId="urn:microsoft.com/office/officeart/2005/8/layout/vList5"/>
    <dgm:cxn modelId="{E0782BB3-8B98-423F-9296-881E98F28721}" type="presOf" srcId="{DCE9C76F-A055-4B74-A34C-D14B667B796F}" destId="{8F3DF297-7239-4FC6-A2E9-75E891CF4E44}" srcOrd="0" destOrd="0" presId="urn:microsoft.com/office/officeart/2005/8/layout/vList5"/>
    <dgm:cxn modelId="{3AB8602D-7CE8-42FB-8D61-D0215E5B5751}" type="presParOf" srcId="{D5935282-3C7C-4F88-A1AE-C27DB8591514}" destId="{A292855F-6BAA-4B7A-A59F-C53C3DD0B8A4}" srcOrd="3" destOrd="0" presId="urn:microsoft.com/office/officeart/2005/8/layout/vList5"/>
    <dgm:cxn modelId="{5FD1C43C-9EDD-46BD-A9D7-121FC067F47C}" type="presParOf" srcId="{D5935282-3C7C-4F88-A1AE-C27DB8591514}" destId="{B589D1EC-5156-4FB2-BB1C-8E1290A868B9}" srcOrd="4" destOrd="0" presId="urn:microsoft.com/office/officeart/2005/8/layout/vList5"/>
    <dgm:cxn modelId="{498601F0-20D1-4C24-B774-95F20024C991}" type="presParOf" srcId="{B589D1EC-5156-4FB2-BB1C-8E1290A868B9}" destId="{EBD335B5-8308-49CB-9630-99D852747B1F}" srcOrd="0" destOrd="4" presId="urn:microsoft.com/office/officeart/2005/8/layout/vList5"/>
    <dgm:cxn modelId="{D1C259C0-C1DC-424B-8494-47E37C4760AC}" type="presOf" srcId="{A6685E83-BEEC-49B3-B40A-539E2C0D7A1A}" destId="{EBD335B5-8308-49CB-9630-99D852747B1F}" srcOrd="0" destOrd="0" presId="urn:microsoft.com/office/officeart/2005/8/layout/vList5"/>
    <dgm:cxn modelId="{32BCA13D-C28C-493A-8D08-322541D8C067}" type="presParOf" srcId="{B589D1EC-5156-4FB2-BB1C-8E1290A868B9}" destId="{6EB2A58E-CA03-4F76-94B6-D8FE50231963}" srcOrd="1" destOrd="4" presId="urn:microsoft.com/office/officeart/2005/8/layout/vList5"/>
    <dgm:cxn modelId="{512DA3C0-C3BF-4EDD-9222-8485C63ED780}" type="presOf" srcId="{CBA50553-63FA-4B5A-9888-EDDBA06CA593}" destId="{6EB2A58E-CA03-4F76-94B6-D8FE50231963}" srcOrd="0" destOrd="0" presId="urn:microsoft.com/office/officeart/2005/8/layout/vList5"/>
    <dgm:cxn modelId="{A85672D2-2B51-4792-859B-27B58B0D716E}" type="presParOf" srcId="{D5935282-3C7C-4F88-A1AE-C27DB8591514}" destId="{A76EE5BB-CBA4-4DD9-BFB7-3F3F246C9BF0}" srcOrd="5" destOrd="0" presId="urn:microsoft.com/office/officeart/2005/8/layout/vList5"/>
    <dgm:cxn modelId="{322525E3-EB44-4EEC-850B-432C4D461CDC}" type="presParOf" srcId="{D5935282-3C7C-4F88-A1AE-C27DB8591514}" destId="{2BB2A428-FB05-47E5-AC5F-C6A7936A9AC0}" srcOrd="6" destOrd="0" presId="urn:microsoft.com/office/officeart/2005/8/layout/vList5"/>
    <dgm:cxn modelId="{4B28AA4C-F4BA-41E1-807D-1641F9A72531}" type="presParOf" srcId="{2BB2A428-FB05-47E5-AC5F-C6A7936A9AC0}" destId="{B093CE78-670B-40EB-95CF-315E334D550F}" srcOrd="0" destOrd="6" presId="urn:microsoft.com/office/officeart/2005/8/layout/vList5"/>
    <dgm:cxn modelId="{2822BB80-488A-4885-B5AB-055EB37DE0C3}" type="presOf" srcId="{C8DDDFA1-AF37-4444-AAEB-D51CEE212719}" destId="{B093CE78-670B-40EB-95CF-315E334D550F}" srcOrd="0" destOrd="0" presId="urn:microsoft.com/office/officeart/2005/8/layout/vList5"/>
    <dgm:cxn modelId="{90FC19A5-23A0-45AC-AA78-C07A0630280B}" type="presParOf" srcId="{2BB2A428-FB05-47E5-AC5F-C6A7936A9AC0}" destId="{64028F0D-BE57-4642-92F7-303D4E45C524}" srcOrd="1" destOrd="6" presId="urn:microsoft.com/office/officeart/2005/8/layout/vList5"/>
    <dgm:cxn modelId="{12566807-F57C-4700-B2DD-D8C2C2E7E7FD}" type="presOf" srcId="{5AA02751-379E-46DB-884A-F23ACBC498EE}" destId="{64028F0D-BE57-4642-92F7-303D4E45C524}" srcOrd="0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4BE40EF7-4FDB-46DC-AD5C-7AA9927BCDC4}" type="doc">
      <dgm:prSet loTypeId="process" loCatId="process" qsTypeId="urn:microsoft.com/office/officeart/2005/8/quickstyle/simple5" qsCatId="simple" csTypeId="urn:microsoft.com/office/officeart/2005/8/colors/colorful5" csCatId="accent1" phldr="1"/>
      <dgm:spPr/>
      <dgm:t>
        <a:bodyPr/>
        <a:p>
          <a:endParaRPr lang="zh-CN" altLang="en-US"/>
        </a:p>
      </dgm:t>
    </dgm:pt>
    <dgm:pt modelId="{79A907BE-6A57-46F9-949B-2F83975E5013}">
      <dgm:prSet phldrT="[文本]" phldr="0" custT="1"/>
      <dgm:spPr/>
      <dgm:t>
        <a:bodyPr vert="horz" wrap="square"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noFill/>
              <a:cs typeface="+mn-lt"/>
            </a:rPr>
            <a:t>根据使用者的功能选择轮椅</a:t>
          </a:r>
          <a:r>
            <a:rPr lang="en-US" altLang="zh-CN" sz="2400">
              <a:noFill/>
              <a:cs typeface="+mn-lt"/>
            </a:rPr>
            <a:t> </a:t>
          </a:r>
          <a:r>
            <a:rPr lang="en-US" altLang="zh-CN" sz="2400">
              <a:noFill/>
              <a:cs typeface="+mn-lt"/>
            </a:rPr>
            <a:t/>
          </a:r>
          <a:endParaRPr lang="en-US" altLang="zh-CN" sz="2400">
            <a:noFill/>
            <a:cs typeface="+mn-lt"/>
          </a:endParaRPr>
        </a:p>
      </dgm:t>
    </dgm:pt>
    <dgm:pt modelId="{27508ADE-09B9-4692-B3B1-997C0A038367}" cxnId="{946DA478-462D-487C-97AF-2E1B9C629561}" type="parTrans">
      <dgm:prSet/>
      <dgm:spPr/>
      <dgm:t>
        <a:bodyPr/>
        <a:p>
          <a:endParaRPr lang="zh-CN" altLang="en-US"/>
        </a:p>
      </dgm:t>
    </dgm:pt>
    <dgm:pt modelId="{6E764295-1C97-4A8A-BB23-8F6587B65D20}" cxnId="{946DA478-462D-487C-97AF-2E1B9C629561}" type="sibTrans">
      <dgm:prSet phldr="0" custT="1"/>
      <dgm:spPr/>
      <dgm:t>
        <a:bodyPr vert="horz" wrap="square"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cs typeface="+mn-lt"/>
            </a:rPr>
            <a:t/>
          </a:r>
          <a:endParaRPr lang="zh-CN" altLang="en-US" sz="2400">
            <a:cs typeface="+mn-lt"/>
          </a:endParaRPr>
        </a:p>
      </dgm:t>
    </dgm:pt>
    <dgm:pt modelId="{047E9EF6-99D9-47D4-8421-7851F36A512F}">
      <dgm:prSet phldrT="[文本]" phldr="0" custT="1"/>
      <dgm:spPr/>
      <dgm:t>
        <a:bodyPr vert="horz" wrap="square"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noFill/>
              <a:cs typeface="+mn-lt"/>
            </a:rPr>
            <a:t>根据使用者的姿势和体位选择轮椅</a:t>
          </a:r>
          <a:r>
            <a:rPr lang="en-US" altLang="zh-CN" sz="2400">
              <a:noFill/>
              <a:cs typeface="+mn-lt"/>
            </a:rPr>
            <a:t> </a:t>
          </a:r>
          <a:r>
            <a:rPr lang="en-US" altLang="zh-CN" sz="2400">
              <a:noFill/>
              <a:cs typeface="+mn-lt"/>
            </a:rPr>
            <a:t/>
          </a:r>
          <a:endParaRPr lang="en-US" altLang="zh-CN" sz="2400">
            <a:noFill/>
            <a:cs typeface="+mn-lt"/>
          </a:endParaRPr>
        </a:p>
      </dgm:t>
    </dgm:pt>
    <dgm:pt modelId="{2AC7BC3F-1829-4928-9FDD-1BD085861192}" cxnId="{0FA54F4C-BEEB-4F0D-BB46-177093B27A8B}" type="parTrans">
      <dgm:prSet/>
      <dgm:spPr/>
      <dgm:t>
        <a:bodyPr/>
        <a:p>
          <a:endParaRPr lang="zh-CN" altLang="en-US"/>
        </a:p>
      </dgm:t>
    </dgm:pt>
    <dgm:pt modelId="{B3A60D08-4CF1-4AD3-A554-8DA1472F6362}" cxnId="{0FA54F4C-BEEB-4F0D-BB46-177093B27A8B}" type="sibTrans">
      <dgm:prSet phldr="0" custT="1"/>
      <dgm:spPr/>
      <dgm:t>
        <a:bodyPr vert="horz" wrap="square"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cs typeface="+mn-lt"/>
            </a:rPr>
            <a:t/>
          </a:r>
          <a:endParaRPr lang="zh-CN" altLang="en-US" sz="2400">
            <a:cs typeface="+mn-lt"/>
          </a:endParaRPr>
        </a:p>
      </dgm:t>
    </dgm:pt>
    <dgm:pt modelId="{9B99C3CE-0550-4254-B164-BB9424E18E56}">
      <dgm:prSet phldrT="[文本]" phldr="0" custT="1"/>
      <dgm:spPr/>
      <dgm:t>
        <a:bodyPr vert="horz" wrap="square"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noFill/>
              <a:cs typeface="+mn-lt"/>
            </a:rPr>
            <a:t>根据疾病及病情程度选择轮椅</a:t>
          </a:r>
          <a:r>
            <a:rPr lang="en-US" altLang="zh-CN" sz="2400">
              <a:noFill/>
              <a:cs typeface="+mn-lt"/>
            </a:rPr>
            <a:t> </a:t>
          </a:r>
          <a:r>
            <a:rPr lang="en-US" altLang="zh-CN" sz="2400">
              <a:noFill/>
              <a:cs typeface="+mn-lt"/>
            </a:rPr>
            <a:t/>
          </a:r>
          <a:endParaRPr lang="en-US" altLang="zh-CN" sz="2400">
            <a:noFill/>
            <a:cs typeface="+mn-lt"/>
          </a:endParaRPr>
        </a:p>
      </dgm:t>
    </dgm:pt>
    <dgm:pt modelId="{CF18C7ED-262E-47EB-A8BC-BC18A4B2756C}" cxnId="{6A132B6B-3C4A-4AA6-BDD6-FF111AB30726}" type="parTrans">
      <dgm:prSet/>
      <dgm:spPr/>
      <dgm:t>
        <a:bodyPr/>
        <a:p>
          <a:endParaRPr lang="zh-CN" altLang="en-US"/>
        </a:p>
      </dgm:t>
    </dgm:pt>
    <dgm:pt modelId="{C20DFEDB-A5DA-48B1-860C-C64E9FB9889D}" cxnId="{6A132B6B-3C4A-4AA6-BDD6-FF111AB30726}" type="sibTrans">
      <dgm:prSet phldr="0" custT="1"/>
      <dgm:spPr/>
      <dgm:t>
        <a:bodyPr vert="horz" wrap="square"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cs typeface="+mn-lt"/>
            </a:rPr>
            <a:t/>
          </a:r>
          <a:endParaRPr lang="zh-CN" altLang="en-US" sz="2400">
            <a:cs typeface="+mn-lt"/>
          </a:endParaRPr>
        </a:p>
      </dgm:t>
    </dgm:pt>
    <dgm:pt modelId="{4DBF9FC0-7F11-49D1-A13A-F9EF16035E78}">
      <dgm:prSet phldrT="[文本]" phldr="0" custT="1"/>
      <dgm:spPr/>
      <dgm:t>
        <a:bodyPr vert="horz" wrap="square"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noFill/>
              <a:cs typeface="+mn-lt"/>
            </a:rPr>
            <a:t>确定轮椅的主要参数</a:t>
          </a:r>
          <a:r>
            <a:rPr lang="en-US" altLang="zh-CN" sz="2400">
              <a:noFill/>
              <a:cs typeface="+mn-lt"/>
            </a:rPr>
            <a:t> </a:t>
          </a:r>
          <a:r>
            <a:rPr lang="en-US" altLang="zh-CN" sz="2400">
              <a:noFill/>
              <a:cs typeface="+mn-lt"/>
            </a:rPr>
            <a:t/>
          </a:r>
          <a:endParaRPr lang="en-US" altLang="zh-CN" sz="2400">
            <a:noFill/>
            <a:cs typeface="+mn-lt"/>
          </a:endParaRPr>
        </a:p>
      </dgm:t>
    </dgm:pt>
    <dgm:pt modelId="{716438C4-1259-4C94-B7A8-3756D5685E48}" cxnId="{59737D61-7E30-4165-92F7-35C25C34AC49}" type="parTrans">
      <dgm:prSet/>
      <dgm:spPr/>
      <dgm:t>
        <a:bodyPr/>
        <a:p>
          <a:endParaRPr lang="zh-CN" altLang="en-US"/>
        </a:p>
      </dgm:t>
    </dgm:pt>
    <dgm:pt modelId="{627790A7-E5AF-4DEF-9847-DE068ABD657B}" cxnId="{59737D61-7E30-4165-92F7-35C25C34AC49}" type="sibTrans">
      <dgm:prSet phldr="0" custT="1"/>
      <dgm:spPr/>
      <dgm:t>
        <a:bodyPr vert="horz" wrap="square"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cs typeface="+mn-lt"/>
            </a:rPr>
            <a:t/>
          </a:r>
          <a:endParaRPr lang="zh-CN" altLang="en-US" sz="2400">
            <a:cs typeface="+mn-lt"/>
          </a:endParaRPr>
        </a:p>
      </dgm:t>
    </dgm:pt>
    <dgm:pt modelId="{3B57DE3A-D0CA-4A4A-A50B-01FBE031AA69}">
      <dgm:prSet phldrT="[文本]" phldr="0" custT="1"/>
      <dgm:spPr/>
      <dgm:t>
        <a:bodyPr vert="horz" wrap="square"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noFill/>
              <a:ea typeface="+mn-lt"/>
            </a:rPr>
            <a:t>评估轮椅的性能</a:t>
          </a:r>
          <a:r>
            <a:rPr lang="zh-CN" altLang="en-US" sz="2400">
              <a:noFill/>
              <a:ea typeface="+mn-lt"/>
            </a:rPr>
            <a:t/>
          </a:r>
          <a:endParaRPr lang="zh-CN" altLang="en-US" sz="2400">
            <a:noFill/>
            <a:ea typeface="+mn-lt"/>
          </a:endParaRPr>
        </a:p>
      </dgm:t>
    </dgm:pt>
    <dgm:pt modelId="{98FA3677-4FAE-4C5E-B3CE-CF3B6D80F4A1}" cxnId="{0FF4CD32-CA59-4CCB-BE30-C8A693924645}" type="parTrans">
      <dgm:prSet/>
      <dgm:spPr/>
      <dgm:t>
        <a:bodyPr/>
        <a:p>
          <a:endParaRPr lang="zh-CN" altLang="en-US"/>
        </a:p>
      </dgm:t>
    </dgm:pt>
    <dgm:pt modelId="{D4875198-FB6C-46A1-9EC3-6A21426D178B}" cxnId="{0FF4CD32-CA59-4CCB-BE30-C8A693924645}" type="sibTrans">
      <dgm:prSet phldr="0" custT="1"/>
      <dgm:spPr/>
      <dgm:t>
        <a:bodyPr vert="horz" wrap="square"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cs typeface="+mn-lt"/>
            </a:rPr>
            <a:t/>
          </a:r>
          <a:endParaRPr lang="zh-CN" altLang="en-US" sz="2400">
            <a:cs typeface="+mn-lt"/>
          </a:endParaRPr>
        </a:p>
      </dgm:t>
    </dgm:pt>
    <dgm:pt modelId="{9AE9000C-A70E-4970-BF4E-2A8883B4792F}">
      <dgm:prSet phldr="0" custT="1"/>
      <dgm:spPr/>
      <dgm:t>
        <a:bodyPr vert="horz" wrap="square"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solidFill>
                <a:schemeClr val="bg1"/>
              </a:solidFill>
              <a:ea typeface="+mn-lt"/>
            </a:rPr>
            <a:t>考量轮椅的舒适度</a:t>
          </a:r>
          <a:r>
            <a:rPr lang="zh-CN" altLang="en-US" sz="2400">
              <a:solidFill>
                <a:schemeClr val="bg1"/>
              </a:solidFill>
              <a:ea typeface="+mn-lt"/>
            </a:rPr>
            <a:t/>
          </a:r>
          <a:endParaRPr lang="zh-CN" altLang="en-US" sz="2400">
            <a:solidFill>
              <a:schemeClr val="bg1"/>
            </a:solidFill>
            <a:ea typeface="+mn-lt"/>
          </a:endParaRPr>
        </a:p>
      </dgm:t>
    </dgm:pt>
    <dgm:pt modelId="{C5AF88B8-E50E-499A-8482-1CBF65B9F05A}" cxnId="{1F693667-7E3D-4F33-A543-304B18B2DEB5}" type="parTrans">
      <dgm:prSet/>
      <dgm:spPr/>
    </dgm:pt>
    <dgm:pt modelId="{22769398-E319-426D-B4BD-54511F90F85D}" cxnId="{1F693667-7E3D-4F33-A543-304B18B2DEB5}" type="sibTrans">
      <dgm:prSet phldr="0" custT="1"/>
      <dgm:spPr/>
      <dgm:t>
        <a:bodyPr vert="horz" wrap="square"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sz="2400">
              <a:cs typeface="+mn-lt"/>
            </a:rPr>
            <a:t/>
          </a:r>
          <a:endParaRPr sz="2400">
            <a:cs typeface="+mn-lt"/>
          </a:endParaRPr>
        </a:p>
      </dgm:t>
    </dgm:pt>
    <dgm:pt modelId="{0AFC042E-949A-47E4-B6D0-00D0DC9FA2A5}">
      <dgm:prSet phldr="0" custT="1"/>
      <dgm:spPr/>
      <dgm:t>
        <a:bodyPr vert="horz" wrap="square"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noFill/>
              <a:ea typeface="+mn-lt"/>
            </a:rPr>
            <a:t>分析轮椅的环境适应性</a:t>
          </a:r>
          <a:r>
            <a:rPr lang="zh-CN" altLang="en-US" sz="2400">
              <a:noFill/>
              <a:ea typeface="+mn-lt"/>
            </a:rPr>
            <a:t/>
          </a:r>
          <a:endParaRPr lang="zh-CN" altLang="en-US" sz="2400">
            <a:noFill/>
            <a:ea typeface="+mn-lt"/>
          </a:endParaRPr>
        </a:p>
      </dgm:t>
    </dgm:pt>
    <dgm:pt modelId="{99FFD894-4861-4F5D-9956-41585937EDDF}" cxnId="{2192D02F-11B2-46FE-8CDF-01A8C2E7CFE5}" type="parTrans">
      <dgm:prSet/>
      <dgm:spPr/>
    </dgm:pt>
    <dgm:pt modelId="{9CBDC3F1-B7DD-46C8-AD2D-EB5F38F29445}" cxnId="{2192D02F-11B2-46FE-8CDF-01A8C2E7CFE5}" type="sibTrans">
      <dgm:prSet phldr="0" custT="1"/>
      <dgm:spPr/>
      <dgm:t>
        <a:bodyPr vert="horz" wrap="square"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sz="2400">
              <a:cs typeface="+mn-lt"/>
            </a:rPr>
            <a:t/>
          </a:r>
          <a:endParaRPr sz="2400">
            <a:cs typeface="+mn-lt"/>
          </a:endParaRPr>
        </a:p>
      </dgm:t>
    </dgm:pt>
    <dgm:pt modelId="{FD31D240-1C4E-42A7-8935-CB08AF0F30A2}">
      <dgm:prSet phldr="0" custT="1"/>
      <dgm:spPr/>
      <dgm:t>
        <a:bodyPr vert="horz" wrap="square"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noFill/>
              <a:ea typeface="+mn-lt"/>
            </a:rPr>
            <a:t>权衡经济性与耐用性</a:t>
          </a:r>
          <a:r>
            <a:rPr lang="zh-CN" altLang="en-US" sz="2400">
              <a:noFill/>
              <a:ea typeface="+mn-lt"/>
            </a:rPr>
            <a:t/>
          </a:r>
          <a:endParaRPr lang="zh-CN" altLang="en-US" sz="2400">
            <a:noFill/>
            <a:ea typeface="+mn-lt"/>
          </a:endParaRPr>
        </a:p>
      </dgm:t>
    </dgm:pt>
    <dgm:pt modelId="{233FD8B8-6343-4610-96F8-93199B292800}" cxnId="{A1BA76AC-E55C-4698-9EF4-70C2889AB130}" type="parTrans">
      <dgm:prSet/>
      <dgm:spPr/>
    </dgm:pt>
    <dgm:pt modelId="{FAA99A6F-7C63-49F8-BF86-47DCDB0F04E1}" cxnId="{A1BA76AC-E55C-4698-9EF4-70C2889AB130}" type="sibTrans">
      <dgm:prSet phldr="0" custT="1"/>
      <dgm:spPr/>
      <dgm:t>
        <a:bodyPr vert="horz" wrap="square"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sz="2400">
              <a:cs typeface="+mn-lt"/>
            </a:rPr>
            <a:t/>
          </a:r>
          <a:endParaRPr sz="2400">
            <a:cs typeface="+mn-lt"/>
          </a:endParaRPr>
        </a:p>
      </dgm:t>
    </dgm:pt>
    <dgm:pt modelId="{8781C4F4-DF63-4D7F-9700-1278DAC9C035}">
      <dgm:prSet phldr="0" custT="1"/>
      <dgm:spPr/>
      <dgm:t>
        <a:bodyPr vert="horz" wrap="square"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noFill/>
              <a:ea typeface="+mn-lt"/>
            </a:rPr>
            <a:t>评估工作</a:t>
          </a:r>
          <a:r>
            <a:rPr lang="zh-CN" altLang="en-US" sz="2400">
              <a:noFill/>
              <a:ea typeface="+mn-lt"/>
            </a:rPr>
            <a:t>、</a:t>
          </a:r>
          <a:r>
            <a:rPr lang="zh-CN" altLang="en-US" sz="2400">
              <a:noFill/>
              <a:ea typeface="+mn-lt"/>
            </a:rPr>
            <a:t>就餐的需求</a:t>
          </a:r>
          <a:r>
            <a:rPr lang="zh-CN" altLang="en-US" sz="2400">
              <a:noFill/>
              <a:ea typeface="+mn-lt"/>
            </a:rPr>
            <a:t/>
          </a:r>
          <a:endParaRPr lang="zh-CN" altLang="en-US" sz="2400">
            <a:noFill/>
            <a:ea typeface="+mn-lt"/>
          </a:endParaRPr>
        </a:p>
      </dgm:t>
    </dgm:pt>
    <dgm:pt modelId="{B4F57C9A-07C9-4C00-8670-DB40483182D9}" cxnId="{3DE67876-FC34-4CF1-80D2-D68FC59FABC6}" type="parTrans">
      <dgm:prSet/>
      <dgm:spPr/>
    </dgm:pt>
    <dgm:pt modelId="{2762DF44-FBFD-42DA-B180-8C3900A6FFB1}" cxnId="{3DE67876-FC34-4CF1-80D2-D68FC59FABC6}" type="sibTrans">
      <dgm:prSet phldr="0" custT="1"/>
      <dgm:spPr/>
      <dgm:t>
        <a:bodyPr vert="horz" wrap="square"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sz="2400">
              <a:cs typeface="+mn-lt"/>
            </a:rPr>
            <a:t/>
          </a:r>
          <a:endParaRPr sz="2400">
            <a:cs typeface="+mn-lt"/>
          </a:endParaRPr>
        </a:p>
      </dgm:t>
    </dgm:pt>
    <dgm:pt modelId="{6067BBCA-F086-46FB-9155-1FB39D7EE406}">
      <dgm:prSet phldr="0" custT="1"/>
      <dgm:spPr/>
      <dgm:t>
        <a:bodyPr vert="horz" wrap="square"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noFill/>
              <a:ea typeface="+mn-lt"/>
            </a:rPr>
            <a:t>检验轮椅的适配性</a:t>
          </a:r>
          <a:r>
            <a:rPr lang="zh-CN" altLang="en-US" sz="2400">
              <a:noFill/>
              <a:ea typeface="+mn-lt"/>
            </a:rPr>
            <a:t/>
          </a:r>
          <a:endParaRPr lang="zh-CN" altLang="en-US" sz="2400">
            <a:noFill/>
            <a:ea typeface="+mn-lt"/>
          </a:endParaRPr>
        </a:p>
      </dgm:t>
    </dgm:pt>
    <dgm:pt modelId="{45454CA6-172B-4370-BE3C-4BA08BCE0FA5}" cxnId="{6CC716FD-DFFD-4084-8E50-5F33C3840293}" type="parTrans">
      <dgm:prSet/>
      <dgm:spPr/>
    </dgm:pt>
    <dgm:pt modelId="{80689495-4B15-4B72-BE82-59D8911D894C}" cxnId="{6CC716FD-DFFD-4084-8E50-5F33C3840293}" type="sibTrans">
      <dgm:prSet/>
      <dgm:spPr/>
    </dgm:pt>
    <dgm:pt modelId="{1623B4C5-2499-4637-B07C-6AE8AE2BD718}" type="pres">
      <dgm:prSet presAssocID="{4BE40EF7-4FDB-46DC-AD5C-7AA9927BCDC4}" presName="Name0" presStyleCnt="0">
        <dgm:presLayoutVars>
          <dgm:dir/>
          <dgm:resizeHandles val="exact"/>
        </dgm:presLayoutVars>
      </dgm:prSet>
      <dgm:spPr/>
    </dgm:pt>
    <dgm:pt modelId="{2FBE2C1E-1D94-400F-A227-985D4DA10085}" type="pres">
      <dgm:prSet presAssocID="{79A907BE-6A57-46F9-949B-2F83975E5013}" presName="node" presStyleLbl="node1" presStyleIdx="0" presStyleCnt="10">
        <dgm:presLayoutVars>
          <dgm:bulletEnabled val="1"/>
        </dgm:presLayoutVars>
      </dgm:prSet>
      <dgm:spPr/>
    </dgm:pt>
    <dgm:pt modelId="{9F73252C-5345-45F1-A6FA-69E44781CCB0}" type="pres">
      <dgm:prSet presAssocID="{6E764295-1C97-4A8A-BB23-8F6587B65D20}" presName="sibTrans" presStyleLbl="sibTrans1D1" presStyleIdx="0" presStyleCnt="9"/>
      <dgm:spPr/>
    </dgm:pt>
    <dgm:pt modelId="{0A91809B-8299-4CB8-B3C9-28D901126CE1}" type="pres">
      <dgm:prSet presAssocID="{6E764295-1C97-4A8A-BB23-8F6587B65D20}" presName="connectorText" presStyleCnt="0"/>
      <dgm:spPr/>
    </dgm:pt>
    <dgm:pt modelId="{0482690C-586E-41D6-8B40-4CA7581A9CE9}" type="pres">
      <dgm:prSet presAssocID="{047E9EF6-99D9-47D4-8421-7851F36A512F}" presName="node" presStyleLbl="node1" presStyleIdx="1" presStyleCnt="10">
        <dgm:presLayoutVars>
          <dgm:bulletEnabled val="1"/>
        </dgm:presLayoutVars>
      </dgm:prSet>
      <dgm:spPr/>
    </dgm:pt>
    <dgm:pt modelId="{EBB69596-36AB-40F1-91C5-FC3350A00067}" type="pres">
      <dgm:prSet presAssocID="{B3A60D08-4CF1-4AD3-A554-8DA1472F6362}" presName="sibTrans" presStyleLbl="sibTrans1D1" presStyleIdx="1" presStyleCnt="9"/>
      <dgm:spPr/>
    </dgm:pt>
    <dgm:pt modelId="{9F0FF7A9-40E9-4C02-BFFF-6F0641C2389B}" type="pres">
      <dgm:prSet presAssocID="{B3A60D08-4CF1-4AD3-A554-8DA1472F6362}" presName="connectorText" presStyleCnt="0"/>
      <dgm:spPr/>
    </dgm:pt>
    <dgm:pt modelId="{E5145E43-B450-47CE-B1E5-1482BCF4071D}" type="pres">
      <dgm:prSet presAssocID="{9B99C3CE-0550-4254-B164-BB9424E18E56}" presName="node" presStyleLbl="node1" presStyleIdx="2" presStyleCnt="10">
        <dgm:presLayoutVars>
          <dgm:bulletEnabled val="1"/>
        </dgm:presLayoutVars>
      </dgm:prSet>
      <dgm:spPr/>
    </dgm:pt>
    <dgm:pt modelId="{31F3FE5F-74B2-48F8-89DC-AE29DBB498B0}" type="pres">
      <dgm:prSet presAssocID="{C20DFEDB-A5DA-48B1-860C-C64E9FB9889D}" presName="sibTrans" presStyleLbl="sibTrans1D1" presStyleIdx="2" presStyleCnt="9"/>
      <dgm:spPr/>
    </dgm:pt>
    <dgm:pt modelId="{EF27A438-6BA1-43B2-9139-DBAF3CBBEF89}" type="pres">
      <dgm:prSet presAssocID="{C20DFEDB-A5DA-48B1-860C-C64E9FB9889D}" presName="connectorText" presStyleCnt="0"/>
      <dgm:spPr/>
    </dgm:pt>
    <dgm:pt modelId="{13492D71-E670-42C9-A619-1DE9B5F887F1}" type="pres">
      <dgm:prSet presAssocID="{4DBF9FC0-7F11-49D1-A13A-F9EF16035E78}" presName="node" presStyleLbl="node1" presStyleIdx="3" presStyleCnt="10">
        <dgm:presLayoutVars>
          <dgm:bulletEnabled val="1"/>
        </dgm:presLayoutVars>
      </dgm:prSet>
      <dgm:spPr/>
    </dgm:pt>
    <dgm:pt modelId="{E85A6953-055C-454F-835D-7FF8096CA491}" type="pres">
      <dgm:prSet presAssocID="{627790A7-E5AF-4DEF-9847-DE068ABD657B}" presName="sibTrans" presStyleLbl="sibTrans1D1" presStyleIdx="3" presStyleCnt="9"/>
      <dgm:spPr/>
    </dgm:pt>
    <dgm:pt modelId="{EB69ECB2-9BFD-4754-8113-1A1F7EFC836E}" type="pres">
      <dgm:prSet presAssocID="{627790A7-E5AF-4DEF-9847-DE068ABD657B}" presName="connectorText" presStyleCnt="0"/>
      <dgm:spPr/>
    </dgm:pt>
    <dgm:pt modelId="{F80816D7-392E-4741-B9A3-C73586F7EC67}" type="pres">
      <dgm:prSet presAssocID="{3B57DE3A-D0CA-4A4A-A50B-01FBE031AA69}" presName="node" presStyleLbl="node1" presStyleIdx="4" presStyleCnt="10">
        <dgm:presLayoutVars>
          <dgm:bulletEnabled val="1"/>
        </dgm:presLayoutVars>
      </dgm:prSet>
      <dgm:spPr/>
    </dgm:pt>
    <dgm:pt modelId="{DCD58959-3FB5-4977-968F-50E3948E71E2}" type="pres">
      <dgm:prSet presAssocID="{D4875198-FB6C-46A1-9EC3-6A21426D178B}" presName="sibTrans" presStyleLbl="sibTrans1D1" presStyleIdx="4" presStyleCnt="9"/>
      <dgm:spPr/>
    </dgm:pt>
    <dgm:pt modelId="{544BDF5A-0334-4E2F-9469-A51652F2A225}" type="pres">
      <dgm:prSet presAssocID="{D4875198-FB6C-46A1-9EC3-6A21426D178B}" presName="connectorText" presStyleCnt="0"/>
      <dgm:spPr/>
    </dgm:pt>
    <dgm:pt modelId="{7F1E550C-34A3-4D95-8CCA-FC15856DD378}" type="pres">
      <dgm:prSet presAssocID="{9AE9000C-A70E-4970-BF4E-2A8883B4792F}" presName="node" presStyleLbl="node1" presStyleIdx="5" presStyleCnt="10">
        <dgm:presLayoutVars>
          <dgm:bulletEnabled val="1"/>
        </dgm:presLayoutVars>
      </dgm:prSet>
      <dgm:spPr/>
    </dgm:pt>
    <dgm:pt modelId="{557B5B2C-5260-4F6F-BD0C-380BFCDDBDE2}" type="pres">
      <dgm:prSet presAssocID="{22769398-E319-426D-B4BD-54511F90F85D}" presName="sibTrans" presStyleLbl="sibTrans1D1" presStyleIdx="5" presStyleCnt="9"/>
      <dgm:spPr/>
    </dgm:pt>
    <dgm:pt modelId="{1714C873-D0F2-4DCA-B184-9C8390DBB96E}" type="pres">
      <dgm:prSet presAssocID="{22769398-E319-426D-B4BD-54511F90F85D}" presName="connectorText" presStyleCnt="0"/>
      <dgm:spPr/>
    </dgm:pt>
    <dgm:pt modelId="{50057FE0-46F8-4D85-BC5D-2E32C7A2732D}" type="pres">
      <dgm:prSet presAssocID="{0AFC042E-949A-47E4-B6D0-00D0DC9FA2A5}" presName="node" presStyleLbl="node1" presStyleIdx="6" presStyleCnt="10">
        <dgm:presLayoutVars>
          <dgm:bulletEnabled val="1"/>
        </dgm:presLayoutVars>
      </dgm:prSet>
      <dgm:spPr/>
    </dgm:pt>
    <dgm:pt modelId="{D6EFE49F-F908-4BF1-9C94-7E04719104F3}" type="pres">
      <dgm:prSet presAssocID="{9CBDC3F1-B7DD-46C8-AD2D-EB5F38F29445}" presName="sibTrans" presStyleLbl="sibTrans1D1" presStyleIdx="6" presStyleCnt="9"/>
      <dgm:spPr/>
    </dgm:pt>
    <dgm:pt modelId="{1016C134-7DD9-4957-9BA6-391B39FA36AA}" type="pres">
      <dgm:prSet presAssocID="{9CBDC3F1-B7DD-46C8-AD2D-EB5F38F29445}" presName="connectorText" presStyleCnt="0"/>
      <dgm:spPr/>
    </dgm:pt>
    <dgm:pt modelId="{BBD51C0D-9EDC-41FE-9E7E-09E5083FCC9A}" type="pres">
      <dgm:prSet presAssocID="{FD31D240-1C4E-42A7-8935-CB08AF0F30A2}" presName="node" presStyleLbl="node1" presStyleIdx="7" presStyleCnt="10">
        <dgm:presLayoutVars>
          <dgm:bulletEnabled val="1"/>
        </dgm:presLayoutVars>
      </dgm:prSet>
      <dgm:spPr/>
    </dgm:pt>
    <dgm:pt modelId="{014920D9-A388-480A-9F46-30740FFE6BB3}" type="pres">
      <dgm:prSet presAssocID="{FAA99A6F-7C63-49F8-BF86-47DCDB0F04E1}" presName="sibTrans" presStyleLbl="sibTrans1D1" presStyleIdx="7" presStyleCnt="9"/>
      <dgm:spPr/>
    </dgm:pt>
    <dgm:pt modelId="{761D947A-1D08-41A5-A7AF-D384ACD8FDC2}" type="pres">
      <dgm:prSet presAssocID="{FAA99A6F-7C63-49F8-BF86-47DCDB0F04E1}" presName="connectorText" presStyleCnt="0"/>
      <dgm:spPr/>
    </dgm:pt>
    <dgm:pt modelId="{7A803521-9D51-42C2-9ADE-4EEF1D769889}" type="pres">
      <dgm:prSet presAssocID="{8781C4F4-DF63-4D7F-9700-1278DAC9C035}" presName="node" presStyleLbl="node1" presStyleIdx="8" presStyleCnt="10">
        <dgm:presLayoutVars>
          <dgm:bulletEnabled val="1"/>
        </dgm:presLayoutVars>
      </dgm:prSet>
      <dgm:spPr/>
    </dgm:pt>
    <dgm:pt modelId="{BBA91268-0A04-4B30-ADBE-978102056EB2}" type="pres">
      <dgm:prSet presAssocID="{2762DF44-FBFD-42DA-B180-8C3900A6FFB1}" presName="sibTrans" presStyleLbl="sibTrans1D1" presStyleIdx="8" presStyleCnt="9"/>
      <dgm:spPr/>
    </dgm:pt>
    <dgm:pt modelId="{BEB2A1F2-C2A3-4A31-8457-B4B902FDAB74}" type="pres">
      <dgm:prSet presAssocID="{2762DF44-FBFD-42DA-B180-8C3900A6FFB1}" presName="connectorText" presStyleCnt="0"/>
      <dgm:spPr/>
    </dgm:pt>
    <dgm:pt modelId="{B2EA48C4-C011-4AAF-82B8-1BF52EC8634B}" type="pres">
      <dgm:prSet presAssocID="{6067BBCA-F086-46FB-9155-1FB39D7EE406}" presName="node" presStyleLbl="node1" presStyleIdx="9" presStyleCnt="10">
        <dgm:presLayoutVars>
          <dgm:bulletEnabled val="1"/>
        </dgm:presLayoutVars>
      </dgm:prSet>
      <dgm:spPr/>
    </dgm:pt>
  </dgm:ptLst>
  <dgm:cxnLst>
    <dgm:cxn modelId="{946DA478-462D-487C-97AF-2E1B9C629561}" srcId="{4BE40EF7-4FDB-46DC-AD5C-7AA9927BCDC4}" destId="{79A907BE-6A57-46F9-949B-2F83975E5013}" srcOrd="0" destOrd="0" parTransId="{27508ADE-09B9-4692-B3B1-997C0A038367}" sibTransId="{6E764295-1C97-4A8A-BB23-8F6587B65D20}"/>
    <dgm:cxn modelId="{0FA54F4C-BEEB-4F0D-BB46-177093B27A8B}" srcId="{4BE40EF7-4FDB-46DC-AD5C-7AA9927BCDC4}" destId="{047E9EF6-99D9-47D4-8421-7851F36A512F}" srcOrd="1" destOrd="0" parTransId="{2AC7BC3F-1829-4928-9FDD-1BD085861192}" sibTransId="{B3A60D08-4CF1-4AD3-A554-8DA1472F6362}"/>
    <dgm:cxn modelId="{6A132B6B-3C4A-4AA6-BDD6-FF111AB30726}" srcId="{4BE40EF7-4FDB-46DC-AD5C-7AA9927BCDC4}" destId="{9B99C3CE-0550-4254-B164-BB9424E18E56}" srcOrd="2" destOrd="0" parTransId="{CF18C7ED-262E-47EB-A8BC-BC18A4B2756C}" sibTransId="{C20DFEDB-A5DA-48B1-860C-C64E9FB9889D}"/>
    <dgm:cxn modelId="{59737D61-7E30-4165-92F7-35C25C34AC49}" srcId="{4BE40EF7-4FDB-46DC-AD5C-7AA9927BCDC4}" destId="{4DBF9FC0-7F11-49D1-A13A-F9EF16035E78}" srcOrd="3" destOrd="0" parTransId="{716438C4-1259-4C94-B7A8-3756D5685E48}" sibTransId="{627790A7-E5AF-4DEF-9847-DE068ABD657B}"/>
    <dgm:cxn modelId="{0FF4CD32-CA59-4CCB-BE30-C8A693924645}" srcId="{4BE40EF7-4FDB-46DC-AD5C-7AA9927BCDC4}" destId="{3B57DE3A-D0CA-4A4A-A50B-01FBE031AA69}" srcOrd="4" destOrd="0" parTransId="{98FA3677-4FAE-4C5E-B3CE-CF3B6D80F4A1}" sibTransId="{D4875198-FB6C-46A1-9EC3-6A21426D178B}"/>
    <dgm:cxn modelId="{1F693667-7E3D-4F33-A543-304B18B2DEB5}" srcId="{4BE40EF7-4FDB-46DC-AD5C-7AA9927BCDC4}" destId="{9AE9000C-A70E-4970-BF4E-2A8883B4792F}" srcOrd="5" destOrd="0" parTransId="{C5AF88B8-E50E-499A-8482-1CBF65B9F05A}" sibTransId="{22769398-E319-426D-B4BD-54511F90F85D}"/>
    <dgm:cxn modelId="{2192D02F-11B2-46FE-8CDF-01A8C2E7CFE5}" srcId="{4BE40EF7-4FDB-46DC-AD5C-7AA9927BCDC4}" destId="{0AFC042E-949A-47E4-B6D0-00D0DC9FA2A5}" srcOrd="6" destOrd="0" parTransId="{99FFD894-4861-4F5D-9956-41585937EDDF}" sibTransId="{9CBDC3F1-B7DD-46C8-AD2D-EB5F38F29445}"/>
    <dgm:cxn modelId="{A1BA76AC-E55C-4698-9EF4-70C2889AB130}" srcId="{4BE40EF7-4FDB-46DC-AD5C-7AA9927BCDC4}" destId="{FD31D240-1C4E-42A7-8935-CB08AF0F30A2}" srcOrd="7" destOrd="0" parTransId="{233FD8B8-6343-4610-96F8-93199B292800}" sibTransId="{FAA99A6F-7C63-49F8-BF86-47DCDB0F04E1}"/>
    <dgm:cxn modelId="{3DE67876-FC34-4CF1-80D2-D68FC59FABC6}" srcId="{4BE40EF7-4FDB-46DC-AD5C-7AA9927BCDC4}" destId="{8781C4F4-DF63-4D7F-9700-1278DAC9C035}" srcOrd="8" destOrd="0" parTransId="{B4F57C9A-07C9-4C00-8670-DB40483182D9}" sibTransId="{2762DF44-FBFD-42DA-B180-8C3900A6FFB1}"/>
    <dgm:cxn modelId="{6CC716FD-DFFD-4084-8E50-5F33C3840293}" srcId="{4BE40EF7-4FDB-46DC-AD5C-7AA9927BCDC4}" destId="{6067BBCA-F086-46FB-9155-1FB39D7EE406}" srcOrd="9" destOrd="0" parTransId="{45454CA6-172B-4370-BE3C-4BA08BCE0FA5}" sibTransId="{80689495-4B15-4B72-BE82-59D8911D894C}"/>
    <dgm:cxn modelId="{B4F6B6B5-DD40-4A16-8644-9859CF7230FA}" type="presOf" srcId="{4BE40EF7-4FDB-46DC-AD5C-7AA9927BCDC4}" destId="{1623B4C5-2499-4637-B07C-6AE8AE2BD718}" srcOrd="0" destOrd="0" presId="urn:microsoft.com/office/officeart/2005/8/layout/bProcess3"/>
    <dgm:cxn modelId="{0618C070-635D-4AD4-8E09-F6735518694B}" type="presParOf" srcId="{1623B4C5-2499-4637-B07C-6AE8AE2BD718}" destId="{2FBE2C1E-1D94-400F-A227-985D4DA10085}" srcOrd="0" destOrd="0" presId="urn:microsoft.com/office/officeart/2005/8/layout/bProcess3"/>
    <dgm:cxn modelId="{793E212C-08AD-4EDC-BF5A-5810A0A3DAC7}" type="presOf" srcId="{79A907BE-6A57-46F9-949B-2F83975E5013}" destId="{2FBE2C1E-1D94-400F-A227-985D4DA10085}" srcOrd="0" destOrd="0" presId="urn:microsoft.com/office/officeart/2005/8/layout/bProcess3"/>
    <dgm:cxn modelId="{CBC6FEDC-1B17-4222-B514-27A6C9AA9E69}" type="presParOf" srcId="{1623B4C5-2499-4637-B07C-6AE8AE2BD718}" destId="{9F73252C-5345-45F1-A6FA-69E44781CCB0}" srcOrd="1" destOrd="0" presId="urn:microsoft.com/office/officeart/2005/8/layout/bProcess3"/>
    <dgm:cxn modelId="{BD03DC8F-D558-4458-829D-15A9220E70DB}" type="presOf" srcId="{6E764295-1C97-4A8A-BB23-8F6587B65D20}" destId="{9F73252C-5345-45F1-A6FA-69E44781CCB0}" srcOrd="0" destOrd="0" presId="urn:microsoft.com/office/officeart/2005/8/layout/bProcess3"/>
    <dgm:cxn modelId="{19BC3D93-F07A-4BE3-ABD7-61EDC9E8B25B}" type="presParOf" srcId="{9F73252C-5345-45F1-A6FA-69E44781CCB0}" destId="{0A91809B-8299-4CB8-B3C9-28D901126CE1}" srcOrd="0" destOrd="1" presId="urn:microsoft.com/office/officeart/2005/8/layout/bProcess3"/>
    <dgm:cxn modelId="{9DF4E91A-F9FA-4415-9562-070D3B055B7D}" type="presOf" srcId="{6E764295-1C97-4A8A-BB23-8F6587B65D20}" destId="{0A91809B-8299-4CB8-B3C9-28D901126CE1}" srcOrd="1" destOrd="0" presId="urn:microsoft.com/office/officeart/2005/8/layout/bProcess3"/>
    <dgm:cxn modelId="{6DCC0B1A-B709-4B6C-9563-2273173339C9}" type="presParOf" srcId="{1623B4C5-2499-4637-B07C-6AE8AE2BD718}" destId="{0482690C-586E-41D6-8B40-4CA7581A9CE9}" srcOrd="2" destOrd="0" presId="urn:microsoft.com/office/officeart/2005/8/layout/bProcess3"/>
    <dgm:cxn modelId="{13BEF936-53EF-4498-BEB2-AA3B732474D2}" type="presOf" srcId="{047E9EF6-99D9-47D4-8421-7851F36A512F}" destId="{0482690C-586E-41D6-8B40-4CA7581A9CE9}" srcOrd="0" destOrd="0" presId="urn:microsoft.com/office/officeart/2005/8/layout/bProcess3"/>
    <dgm:cxn modelId="{BF7FEBBA-E6F6-4487-AD57-1DC28C2E45EC}" type="presParOf" srcId="{1623B4C5-2499-4637-B07C-6AE8AE2BD718}" destId="{EBB69596-36AB-40F1-91C5-FC3350A00067}" srcOrd="3" destOrd="0" presId="urn:microsoft.com/office/officeart/2005/8/layout/bProcess3"/>
    <dgm:cxn modelId="{3A634AAA-73AB-481C-8BF0-93AB5338C52C}" type="presOf" srcId="{B3A60D08-4CF1-4AD3-A554-8DA1472F6362}" destId="{EBB69596-36AB-40F1-91C5-FC3350A00067}" srcOrd="0" destOrd="0" presId="urn:microsoft.com/office/officeart/2005/8/layout/bProcess3"/>
    <dgm:cxn modelId="{44FA0865-5CF0-4734-B4F6-4273FAFC08B9}" type="presParOf" srcId="{EBB69596-36AB-40F1-91C5-FC3350A00067}" destId="{9F0FF7A9-40E9-4C02-BFFF-6F0641C2389B}" srcOrd="0" destOrd="3" presId="urn:microsoft.com/office/officeart/2005/8/layout/bProcess3"/>
    <dgm:cxn modelId="{196E5BD0-9B73-4891-BE74-9FC15716AD79}" type="presOf" srcId="{B3A60D08-4CF1-4AD3-A554-8DA1472F6362}" destId="{9F0FF7A9-40E9-4C02-BFFF-6F0641C2389B}" srcOrd="1" destOrd="0" presId="urn:microsoft.com/office/officeart/2005/8/layout/bProcess3"/>
    <dgm:cxn modelId="{09B75536-0BC3-48DD-8519-448368A0F30C}" type="presParOf" srcId="{1623B4C5-2499-4637-B07C-6AE8AE2BD718}" destId="{E5145E43-B450-47CE-B1E5-1482BCF4071D}" srcOrd="4" destOrd="0" presId="urn:microsoft.com/office/officeart/2005/8/layout/bProcess3"/>
    <dgm:cxn modelId="{A82F73EE-3224-4FBA-9112-EAFA2FA5FFCC}" type="presOf" srcId="{9B99C3CE-0550-4254-B164-BB9424E18E56}" destId="{E5145E43-B450-47CE-B1E5-1482BCF4071D}" srcOrd="0" destOrd="0" presId="urn:microsoft.com/office/officeart/2005/8/layout/bProcess3"/>
    <dgm:cxn modelId="{822434C7-FEE8-4CAD-B97D-E5E6E6BE2B5A}" type="presParOf" srcId="{1623B4C5-2499-4637-B07C-6AE8AE2BD718}" destId="{31F3FE5F-74B2-48F8-89DC-AE29DBB498B0}" srcOrd="5" destOrd="0" presId="urn:microsoft.com/office/officeart/2005/8/layout/bProcess3"/>
    <dgm:cxn modelId="{5E7CB9BF-D9BB-4D55-B3F7-351F3C784D66}" type="presOf" srcId="{C20DFEDB-A5DA-48B1-860C-C64E9FB9889D}" destId="{31F3FE5F-74B2-48F8-89DC-AE29DBB498B0}" srcOrd="0" destOrd="0" presId="urn:microsoft.com/office/officeart/2005/8/layout/bProcess3"/>
    <dgm:cxn modelId="{AB7027B6-9C0D-4D5E-9619-0A5B08DB1E91}" type="presParOf" srcId="{31F3FE5F-74B2-48F8-89DC-AE29DBB498B0}" destId="{EF27A438-6BA1-43B2-9139-DBAF3CBBEF89}" srcOrd="0" destOrd="5" presId="urn:microsoft.com/office/officeart/2005/8/layout/bProcess3"/>
    <dgm:cxn modelId="{9773C841-4988-4256-834A-7F202B3239C2}" type="presOf" srcId="{C20DFEDB-A5DA-48B1-860C-C64E9FB9889D}" destId="{EF27A438-6BA1-43B2-9139-DBAF3CBBEF89}" srcOrd="1" destOrd="0" presId="urn:microsoft.com/office/officeart/2005/8/layout/bProcess3"/>
    <dgm:cxn modelId="{5943DE6D-0BE5-4AA7-9DAB-94B16255D416}" type="presParOf" srcId="{1623B4C5-2499-4637-B07C-6AE8AE2BD718}" destId="{13492D71-E670-42C9-A619-1DE9B5F887F1}" srcOrd="6" destOrd="0" presId="urn:microsoft.com/office/officeart/2005/8/layout/bProcess3"/>
    <dgm:cxn modelId="{6869E1E5-0887-489D-B64F-EADE0F603D68}" type="presOf" srcId="{4DBF9FC0-7F11-49D1-A13A-F9EF16035E78}" destId="{13492D71-E670-42C9-A619-1DE9B5F887F1}" srcOrd="0" destOrd="0" presId="urn:microsoft.com/office/officeart/2005/8/layout/bProcess3"/>
    <dgm:cxn modelId="{D9A6A18E-54FE-4621-9F4B-9C526CF4F925}" type="presParOf" srcId="{1623B4C5-2499-4637-B07C-6AE8AE2BD718}" destId="{E85A6953-055C-454F-835D-7FF8096CA491}" srcOrd="7" destOrd="0" presId="urn:microsoft.com/office/officeart/2005/8/layout/bProcess3"/>
    <dgm:cxn modelId="{B8DED1E7-1CD6-4899-A384-3F2322CD87FD}" type="presOf" srcId="{627790A7-E5AF-4DEF-9847-DE068ABD657B}" destId="{E85A6953-055C-454F-835D-7FF8096CA491}" srcOrd="0" destOrd="0" presId="urn:microsoft.com/office/officeart/2005/8/layout/bProcess3"/>
    <dgm:cxn modelId="{96B73EA2-9FAD-4A33-9778-6715936A511B}" type="presParOf" srcId="{E85A6953-055C-454F-835D-7FF8096CA491}" destId="{EB69ECB2-9BFD-4754-8113-1A1F7EFC836E}" srcOrd="0" destOrd="7" presId="urn:microsoft.com/office/officeart/2005/8/layout/bProcess3"/>
    <dgm:cxn modelId="{A139DD91-9E95-4461-821E-05A3357E46CB}" type="presOf" srcId="{627790A7-E5AF-4DEF-9847-DE068ABD657B}" destId="{EB69ECB2-9BFD-4754-8113-1A1F7EFC836E}" srcOrd="1" destOrd="0" presId="urn:microsoft.com/office/officeart/2005/8/layout/bProcess3"/>
    <dgm:cxn modelId="{37FE287F-AA5C-466A-9173-D0B09F939FFE}" type="presParOf" srcId="{1623B4C5-2499-4637-B07C-6AE8AE2BD718}" destId="{F80816D7-392E-4741-B9A3-C73586F7EC67}" srcOrd="8" destOrd="0" presId="urn:microsoft.com/office/officeart/2005/8/layout/bProcess3"/>
    <dgm:cxn modelId="{59217357-DBA0-4E7F-A3FD-6FDC11E4E4DF}" type="presOf" srcId="{3B57DE3A-D0CA-4A4A-A50B-01FBE031AA69}" destId="{F80816D7-392E-4741-B9A3-C73586F7EC67}" srcOrd="0" destOrd="0" presId="urn:microsoft.com/office/officeart/2005/8/layout/bProcess3"/>
    <dgm:cxn modelId="{DAC5736E-7B5F-4A2A-BB99-9C51CB80EB41}" type="presParOf" srcId="{1623B4C5-2499-4637-B07C-6AE8AE2BD718}" destId="{DCD58959-3FB5-4977-968F-50E3948E71E2}" srcOrd="9" destOrd="0" presId="urn:microsoft.com/office/officeart/2005/8/layout/bProcess3"/>
    <dgm:cxn modelId="{282222D1-470E-4E0B-917A-5EA5076E5524}" type="presOf" srcId="{D4875198-FB6C-46A1-9EC3-6A21426D178B}" destId="{DCD58959-3FB5-4977-968F-50E3948E71E2}" srcOrd="0" destOrd="0" presId="urn:microsoft.com/office/officeart/2005/8/layout/bProcess3"/>
    <dgm:cxn modelId="{3B35DE28-CF1F-439D-B23E-DD57307C434B}" type="presParOf" srcId="{DCD58959-3FB5-4977-968F-50E3948E71E2}" destId="{544BDF5A-0334-4E2F-9469-A51652F2A225}" srcOrd="0" destOrd="9" presId="urn:microsoft.com/office/officeart/2005/8/layout/bProcess3"/>
    <dgm:cxn modelId="{81687950-0667-47CF-93FF-D6BA2EDFB896}" type="presOf" srcId="{D4875198-FB6C-46A1-9EC3-6A21426D178B}" destId="{544BDF5A-0334-4E2F-9469-A51652F2A225}" srcOrd="1" destOrd="0" presId="urn:microsoft.com/office/officeart/2005/8/layout/bProcess3"/>
    <dgm:cxn modelId="{72436A3D-676B-4EFC-93B5-AC1655100E2F}" type="presParOf" srcId="{1623B4C5-2499-4637-B07C-6AE8AE2BD718}" destId="{7F1E550C-34A3-4D95-8CCA-FC15856DD378}" srcOrd="10" destOrd="0" presId="urn:microsoft.com/office/officeart/2005/8/layout/bProcess3"/>
    <dgm:cxn modelId="{36A159A5-130B-4F32-A267-2EDD22684C7D}" type="presOf" srcId="{9AE9000C-A70E-4970-BF4E-2A8883B4792F}" destId="{7F1E550C-34A3-4D95-8CCA-FC15856DD378}" srcOrd="0" destOrd="0" presId="urn:microsoft.com/office/officeart/2005/8/layout/bProcess3"/>
    <dgm:cxn modelId="{B6B619DB-E01F-4B72-BA11-E283609DD5A5}" type="presParOf" srcId="{1623B4C5-2499-4637-B07C-6AE8AE2BD718}" destId="{557B5B2C-5260-4F6F-BD0C-380BFCDDBDE2}" srcOrd="11" destOrd="0" presId="urn:microsoft.com/office/officeart/2005/8/layout/bProcess3"/>
    <dgm:cxn modelId="{F27E4CC4-11A7-4C2E-8D6A-14436345621E}" type="presOf" srcId="{22769398-E319-426D-B4BD-54511F90F85D}" destId="{557B5B2C-5260-4F6F-BD0C-380BFCDDBDE2}" srcOrd="0" destOrd="0" presId="urn:microsoft.com/office/officeart/2005/8/layout/bProcess3"/>
    <dgm:cxn modelId="{E4BC27E8-86DC-4380-BBB0-4551436F7B9A}" type="presParOf" srcId="{557B5B2C-5260-4F6F-BD0C-380BFCDDBDE2}" destId="{1714C873-D0F2-4DCA-B184-9C8390DBB96E}" srcOrd="0" destOrd="11" presId="urn:microsoft.com/office/officeart/2005/8/layout/bProcess3"/>
    <dgm:cxn modelId="{D590D53D-D6D1-4020-989E-D8E5BC499575}" type="presOf" srcId="{22769398-E319-426D-B4BD-54511F90F85D}" destId="{1714C873-D0F2-4DCA-B184-9C8390DBB96E}" srcOrd="1" destOrd="0" presId="urn:microsoft.com/office/officeart/2005/8/layout/bProcess3"/>
    <dgm:cxn modelId="{9249CA77-C538-4D7C-9FE1-2B663596D3F3}" type="presParOf" srcId="{1623B4C5-2499-4637-B07C-6AE8AE2BD718}" destId="{50057FE0-46F8-4D85-BC5D-2E32C7A2732D}" srcOrd="12" destOrd="0" presId="urn:microsoft.com/office/officeart/2005/8/layout/bProcess3"/>
    <dgm:cxn modelId="{042265E0-E3AC-492B-8537-E3A5D25475E5}" type="presOf" srcId="{0AFC042E-949A-47E4-B6D0-00D0DC9FA2A5}" destId="{50057FE0-46F8-4D85-BC5D-2E32C7A2732D}" srcOrd="0" destOrd="0" presId="urn:microsoft.com/office/officeart/2005/8/layout/bProcess3"/>
    <dgm:cxn modelId="{30B259D0-BABC-4159-B686-6B2D22B58794}" type="presParOf" srcId="{1623B4C5-2499-4637-B07C-6AE8AE2BD718}" destId="{D6EFE49F-F908-4BF1-9C94-7E04719104F3}" srcOrd="13" destOrd="0" presId="urn:microsoft.com/office/officeart/2005/8/layout/bProcess3"/>
    <dgm:cxn modelId="{0213519B-6CD0-479E-A6FE-3094CAB9BCFE}" type="presOf" srcId="{9CBDC3F1-B7DD-46C8-AD2D-EB5F38F29445}" destId="{D6EFE49F-F908-4BF1-9C94-7E04719104F3}" srcOrd="0" destOrd="0" presId="urn:microsoft.com/office/officeart/2005/8/layout/bProcess3"/>
    <dgm:cxn modelId="{81A6D354-D86A-4174-BE62-5FE873D1A1E0}" type="presParOf" srcId="{D6EFE49F-F908-4BF1-9C94-7E04719104F3}" destId="{1016C134-7DD9-4957-9BA6-391B39FA36AA}" srcOrd="0" destOrd="13" presId="urn:microsoft.com/office/officeart/2005/8/layout/bProcess3"/>
    <dgm:cxn modelId="{23AB418B-5CAC-437C-B03A-36E2CA28DB87}" type="presOf" srcId="{9CBDC3F1-B7DD-46C8-AD2D-EB5F38F29445}" destId="{1016C134-7DD9-4957-9BA6-391B39FA36AA}" srcOrd="1" destOrd="0" presId="urn:microsoft.com/office/officeart/2005/8/layout/bProcess3"/>
    <dgm:cxn modelId="{FC288C04-F522-479A-A9C3-3616360ECF34}" type="presParOf" srcId="{1623B4C5-2499-4637-B07C-6AE8AE2BD718}" destId="{BBD51C0D-9EDC-41FE-9E7E-09E5083FCC9A}" srcOrd="14" destOrd="0" presId="urn:microsoft.com/office/officeart/2005/8/layout/bProcess3"/>
    <dgm:cxn modelId="{438B35F8-7B5C-44B3-93B4-2D60D087674C}" type="presOf" srcId="{FD31D240-1C4E-42A7-8935-CB08AF0F30A2}" destId="{BBD51C0D-9EDC-41FE-9E7E-09E5083FCC9A}" srcOrd="0" destOrd="0" presId="urn:microsoft.com/office/officeart/2005/8/layout/bProcess3"/>
    <dgm:cxn modelId="{625DBFFC-0C07-4C9A-8DDA-C5B2882BB99B}" type="presParOf" srcId="{1623B4C5-2499-4637-B07C-6AE8AE2BD718}" destId="{014920D9-A388-480A-9F46-30740FFE6BB3}" srcOrd="15" destOrd="0" presId="urn:microsoft.com/office/officeart/2005/8/layout/bProcess3"/>
    <dgm:cxn modelId="{E825FC6C-83B8-467E-A737-56565EE5ECCF}" type="presOf" srcId="{FAA99A6F-7C63-49F8-BF86-47DCDB0F04E1}" destId="{014920D9-A388-480A-9F46-30740FFE6BB3}" srcOrd="0" destOrd="0" presId="urn:microsoft.com/office/officeart/2005/8/layout/bProcess3"/>
    <dgm:cxn modelId="{71A9E99F-A686-440A-A172-58D3177B6247}" type="presParOf" srcId="{014920D9-A388-480A-9F46-30740FFE6BB3}" destId="{761D947A-1D08-41A5-A7AF-D384ACD8FDC2}" srcOrd="0" destOrd="15" presId="urn:microsoft.com/office/officeart/2005/8/layout/bProcess3"/>
    <dgm:cxn modelId="{13C49E1C-413B-45C7-95E8-28FF1CDA4FC7}" type="presOf" srcId="{FAA99A6F-7C63-49F8-BF86-47DCDB0F04E1}" destId="{761D947A-1D08-41A5-A7AF-D384ACD8FDC2}" srcOrd="1" destOrd="0" presId="urn:microsoft.com/office/officeart/2005/8/layout/bProcess3"/>
    <dgm:cxn modelId="{25EE33D7-B852-4E30-B76F-A25145B5714B}" type="presParOf" srcId="{1623B4C5-2499-4637-B07C-6AE8AE2BD718}" destId="{7A803521-9D51-42C2-9ADE-4EEF1D769889}" srcOrd="16" destOrd="0" presId="urn:microsoft.com/office/officeart/2005/8/layout/bProcess3"/>
    <dgm:cxn modelId="{43F2E573-7228-4C9E-8AEF-D7437832B47E}" type="presOf" srcId="{8781C4F4-DF63-4D7F-9700-1278DAC9C035}" destId="{7A803521-9D51-42C2-9ADE-4EEF1D769889}" srcOrd="0" destOrd="0" presId="urn:microsoft.com/office/officeart/2005/8/layout/bProcess3"/>
    <dgm:cxn modelId="{5EEDE998-77D1-411E-8C8D-3A4F404B817B}" type="presParOf" srcId="{1623B4C5-2499-4637-B07C-6AE8AE2BD718}" destId="{BBA91268-0A04-4B30-ADBE-978102056EB2}" srcOrd="17" destOrd="0" presId="urn:microsoft.com/office/officeart/2005/8/layout/bProcess3"/>
    <dgm:cxn modelId="{5EAA8BAA-9B4F-419F-8C9F-B7F7C402E81E}" type="presOf" srcId="{2762DF44-FBFD-42DA-B180-8C3900A6FFB1}" destId="{BBA91268-0A04-4B30-ADBE-978102056EB2}" srcOrd="0" destOrd="0" presId="urn:microsoft.com/office/officeart/2005/8/layout/bProcess3"/>
    <dgm:cxn modelId="{316089C6-0C84-497B-B2D6-1E6232F23655}" type="presParOf" srcId="{BBA91268-0A04-4B30-ADBE-978102056EB2}" destId="{BEB2A1F2-C2A3-4A31-8457-B4B902FDAB74}" srcOrd="0" destOrd="17" presId="urn:microsoft.com/office/officeart/2005/8/layout/bProcess3"/>
    <dgm:cxn modelId="{5FECEBA2-64C8-46CF-8760-60F7A333807B}" type="presOf" srcId="{2762DF44-FBFD-42DA-B180-8C3900A6FFB1}" destId="{BEB2A1F2-C2A3-4A31-8457-B4B902FDAB74}" srcOrd="1" destOrd="0" presId="urn:microsoft.com/office/officeart/2005/8/layout/bProcess3"/>
    <dgm:cxn modelId="{CEE5E4D3-97A4-4D11-A9D2-2F90FEA69A10}" type="presParOf" srcId="{1623B4C5-2499-4637-B07C-6AE8AE2BD718}" destId="{B2EA48C4-C011-4AAF-82B8-1BF52EC8634B}" srcOrd="18" destOrd="0" presId="urn:microsoft.com/office/officeart/2005/8/layout/bProcess3"/>
    <dgm:cxn modelId="{0FB02341-1B77-43F1-8A87-A996D4435B0F}" type="presOf" srcId="{6067BBCA-F086-46FB-9155-1FB39D7EE406}" destId="{B2EA48C4-C011-4AAF-82B8-1BF52EC8634B}" srcOrd="0" destOrd="0" presId="urn:microsoft.com/office/officeart/2005/8/layout/bProcess3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4BE40EF7-4FDB-46DC-AD5C-7AA9927BCDC4}" type="doc">
      <dgm:prSet loTypeId="process" loCatId="process" qsTypeId="urn:microsoft.com/office/officeart/2005/8/quickstyle/simple5" qsCatId="simple" csTypeId="urn:microsoft.com/office/officeart/2005/8/colors/colorful5" csCatId="accent1" phldr="1"/>
      <dgm:spPr/>
      <dgm:t>
        <a:bodyPr/>
        <a:p>
          <a:endParaRPr lang="zh-CN" altLang="en-US"/>
        </a:p>
      </dgm:t>
    </dgm:pt>
    <dgm:pt modelId="{79A907BE-6A57-46F9-949B-2F83975E5013}">
      <dgm:prSet phldrT="[文本]" phldr="0" custT="1"/>
      <dgm:spPr/>
      <dgm:t>
        <a:bodyPr vert="horz" wrap="square"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noFill/>
              <a:cs typeface="+mn-lt"/>
            </a:rPr>
            <a:t>根据使用者的功能选择轮椅</a:t>
          </a:r>
          <a:r>
            <a:rPr lang="en-US" altLang="zh-CN" sz="2400">
              <a:noFill/>
              <a:cs typeface="+mn-lt"/>
            </a:rPr>
            <a:t> </a:t>
          </a:r>
          <a:r>
            <a:rPr lang="en-US" altLang="zh-CN" sz="2400">
              <a:noFill/>
              <a:cs typeface="+mn-lt"/>
            </a:rPr>
            <a:t/>
          </a:r>
          <a:endParaRPr lang="en-US" altLang="zh-CN" sz="2400">
            <a:noFill/>
            <a:cs typeface="+mn-lt"/>
          </a:endParaRPr>
        </a:p>
      </dgm:t>
    </dgm:pt>
    <dgm:pt modelId="{27508ADE-09B9-4692-B3B1-997C0A038367}" cxnId="{B7B63C4C-9F11-4BC0-8C3B-0954473CE7B7}" type="parTrans">
      <dgm:prSet/>
      <dgm:spPr/>
      <dgm:t>
        <a:bodyPr/>
        <a:p>
          <a:endParaRPr lang="zh-CN" altLang="en-US"/>
        </a:p>
      </dgm:t>
    </dgm:pt>
    <dgm:pt modelId="{6E764295-1C97-4A8A-BB23-8F6587B65D20}" cxnId="{B7B63C4C-9F11-4BC0-8C3B-0954473CE7B7}" type="sibTrans">
      <dgm:prSet phldr="0" custT="1"/>
      <dgm:spPr/>
      <dgm:t>
        <a:bodyPr vert="horz" wrap="square"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cs typeface="+mn-lt"/>
            </a:rPr>
            <a:t/>
          </a:r>
          <a:endParaRPr lang="zh-CN" altLang="en-US" sz="2400">
            <a:cs typeface="+mn-lt"/>
          </a:endParaRPr>
        </a:p>
      </dgm:t>
    </dgm:pt>
    <dgm:pt modelId="{047E9EF6-99D9-47D4-8421-7851F36A512F}">
      <dgm:prSet phldrT="[文本]" phldr="0" custT="1"/>
      <dgm:spPr/>
      <dgm:t>
        <a:bodyPr vert="horz" wrap="square"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noFill/>
              <a:cs typeface="+mn-lt"/>
            </a:rPr>
            <a:t>根据使用者的姿势和体位选择轮椅</a:t>
          </a:r>
          <a:r>
            <a:rPr lang="en-US" altLang="zh-CN" sz="2400">
              <a:noFill/>
              <a:cs typeface="+mn-lt"/>
            </a:rPr>
            <a:t> </a:t>
          </a:r>
          <a:r>
            <a:rPr lang="en-US" altLang="zh-CN" sz="2400">
              <a:noFill/>
              <a:cs typeface="+mn-lt"/>
            </a:rPr>
            <a:t/>
          </a:r>
          <a:endParaRPr lang="en-US" altLang="zh-CN" sz="2400">
            <a:noFill/>
            <a:cs typeface="+mn-lt"/>
          </a:endParaRPr>
        </a:p>
      </dgm:t>
    </dgm:pt>
    <dgm:pt modelId="{2AC7BC3F-1829-4928-9FDD-1BD085861192}" cxnId="{799013BB-600E-4004-A37F-EBD71291446F}" type="parTrans">
      <dgm:prSet/>
      <dgm:spPr/>
      <dgm:t>
        <a:bodyPr/>
        <a:p>
          <a:endParaRPr lang="zh-CN" altLang="en-US"/>
        </a:p>
      </dgm:t>
    </dgm:pt>
    <dgm:pt modelId="{B3A60D08-4CF1-4AD3-A554-8DA1472F6362}" cxnId="{799013BB-600E-4004-A37F-EBD71291446F}" type="sibTrans">
      <dgm:prSet phldr="0" custT="1"/>
      <dgm:spPr/>
      <dgm:t>
        <a:bodyPr vert="horz" wrap="square"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cs typeface="+mn-lt"/>
            </a:rPr>
            <a:t/>
          </a:r>
          <a:endParaRPr lang="zh-CN" altLang="en-US" sz="2400">
            <a:cs typeface="+mn-lt"/>
          </a:endParaRPr>
        </a:p>
      </dgm:t>
    </dgm:pt>
    <dgm:pt modelId="{9B99C3CE-0550-4254-B164-BB9424E18E56}">
      <dgm:prSet phldrT="[文本]" phldr="0" custT="1"/>
      <dgm:spPr/>
      <dgm:t>
        <a:bodyPr vert="horz" wrap="square"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noFill/>
              <a:cs typeface="+mn-lt"/>
            </a:rPr>
            <a:t>根据疾病及病情程度选择轮椅</a:t>
          </a:r>
          <a:r>
            <a:rPr lang="en-US" altLang="zh-CN" sz="2400">
              <a:noFill/>
              <a:cs typeface="+mn-lt"/>
            </a:rPr>
            <a:t> </a:t>
          </a:r>
          <a:r>
            <a:rPr lang="en-US" altLang="zh-CN" sz="2400">
              <a:noFill/>
              <a:cs typeface="+mn-lt"/>
            </a:rPr>
            <a:t/>
          </a:r>
          <a:endParaRPr lang="en-US" altLang="zh-CN" sz="2400">
            <a:noFill/>
            <a:cs typeface="+mn-lt"/>
          </a:endParaRPr>
        </a:p>
      </dgm:t>
    </dgm:pt>
    <dgm:pt modelId="{CF18C7ED-262E-47EB-A8BC-BC18A4B2756C}" cxnId="{26C303DA-C373-47E8-9393-49380CEB73B8}" type="parTrans">
      <dgm:prSet/>
      <dgm:spPr/>
      <dgm:t>
        <a:bodyPr/>
        <a:p>
          <a:endParaRPr lang="zh-CN" altLang="en-US"/>
        </a:p>
      </dgm:t>
    </dgm:pt>
    <dgm:pt modelId="{C20DFEDB-A5DA-48B1-860C-C64E9FB9889D}" cxnId="{26C303DA-C373-47E8-9393-49380CEB73B8}" type="sibTrans">
      <dgm:prSet phldr="0" custT="1"/>
      <dgm:spPr/>
      <dgm:t>
        <a:bodyPr vert="horz" wrap="square"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cs typeface="+mn-lt"/>
            </a:rPr>
            <a:t/>
          </a:r>
          <a:endParaRPr lang="zh-CN" altLang="en-US" sz="2400">
            <a:cs typeface="+mn-lt"/>
          </a:endParaRPr>
        </a:p>
      </dgm:t>
    </dgm:pt>
    <dgm:pt modelId="{4DBF9FC0-7F11-49D1-A13A-F9EF16035E78}">
      <dgm:prSet phldrT="[文本]" phldr="0" custT="1"/>
      <dgm:spPr/>
      <dgm:t>
        <a:bodyPr vert="horz" wrap="square"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noFill/>
              <a:cs typeface="+mn-lt"/>
            </a:rPr>
            <a:t>确定轮椅的主要参数</a:t>
          </a:r>
          <a:r>
            <a:rPr lang="en-US" altLang="zh-CN" sz="2400">
              <a:noFill/>
              <a:cs typeface="+mn-lt"/>
            </a:rPr>
            <a:t> </a:t>
          </a:r>
          <a:r>
            <a:rPr lang="en-US" altLang="zh-CN" sz="2400">
              <a:noFill/>
              <a:cs typeface="+mn-lt"/>
            </a:rPr>
            <a:t/>
          </a:r>
          <a:endParaRPr lang="en-US" altLang="zh-CN" sz="2400">
            <a:noFill/>
            <a:cs typeface="+mn-lt"/>
          </a:endParaRPr>
        </a:p>
      </dgm:t>
    </dgm:pt>
    <dgm:pt modelId="{716438C4-1259-4C94-B7A8-3756D5685E48}" cxnId="{2174A2C5-70E2-44E9-9103-00034C015A03}" type="parTrans">
      <dgm:prSet/>
      <dgm:spPr/>
      <dgm:t>
        <a:bodyPr/>
        <a:p>
          <a:endParaRPr lang="zh-CN" altLang="en-US"/>
        </a:p>
      </dgm:t>
    </dgm:pt>
    <dgm:pt modelId="{627790A7-E5AF-4DEF-9847-DE068ABD657B}" cxnId="{2174A2C5-70E2-44E9-9103-00034C015A03}" type="sibTrans">
      <dgm:prSet phldr="0" custT="1"/>
      <dgm:spPr/>
      <dgm:t>
        <a:bodyPr vert="horz" wrap="square"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cs typeface="+mn-lt"/>
            </a:rPr>
            <a:t/>
          </a:r>
          <a:endParaRPr lang="zh-CN" altLang="en-US" sz="2400">
            <a:cs typeface="+mn-lt"/>
          </a:endParaRPr>
        </a:p>
      </dgm:t>
    </dgm:pt>
    <dgm:pt modelId="{3B57DE3A-D0CA-4A4A-A50B-01FBE031AA69}">
      <dgm:prSet phldrT="[文本]" phldr="0" custT="1"/>
      <dgm:spPr/>
      <dgm:t>
        <a:bodyPr vert="horz" wrap="square"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noFill/>
              <a:ea typeface="+mn-lt"/>
            </a:rPr>
            <a:t>评估轮椅的性能</a:t>
          </a:r>
          <a:r>
            <a:rPr lang="zh-CN" altLang="en-US" sz="2400">
              <a:noFill/>
              <a:ea typeface="+mn-lt"/>
            </a:rPr>
            <a:t/>
          </a:r>
          <a:endParaRPr lang="zh-CN" altLang="en-US" sz="2400">
            <a:noFill/>
            <a:ea typeface="+mn-lt"/>
          </a:endParaRPr>
        </a:p>
      </dgm:t>
    </dgm:pt>
    <dgm:pt modelId="{98FA3677-4FAE-4C5E-B3CE-CF3B6D80F4A1}" cxnId="{29B09803-542E-4D6B-9767-642DF039AEA6}" type="parTrans">
      <dgm:prSet/>
      <dgm:spPr/>
      <dgm:t>
        <a:bodyPr/>
        <a:p>
          <a:endParaRPr lang="zh-CN" altLang="en-US"/>
        </a:p>
      </dgm:t>
    </dgm:pt>
    <dgm:pt modelId="{D4875198-FB6C-46A1-9EC3-6A21426D178B}" cxnId="{29B09803-542E-4D6B-9767-642DF039AEA6}" type="sibTrans">
      <dgm:prSet phldr="0" custT="1"/>
      <dgm:spPr/>
      <dgm:t>
        <a:bodyPr vert="horz" wrap="square"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cs typeface="+mn-lt"/>
            </a:rPr>
            <a:t/>
          </a:r>
          <a:endParaRPr lang="zh-CN" altLang="en-US" sz="2400">
            <a:cs typeface="+mn-lt"/>
          </a:endParaRPr>
        </a:p>
      </dgm:t>
    </dgm:pt>
    <dgm:pt modelId="{9AE9000C-A70E-4970-BF4E-2A8883B4792F}">
      <dgm:prSet phldr="0" custT="1"/>
      <dgm:spPr/>
      <dgm:t>
        <a:bodyPr vert="horz" wrap="square"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noFill/>
              <a:ea typeface="+mn-lt"/>
            </a:rPr>
            <a:t>考量轮椅的舒适度</a:t>
          </a:r>
          <a:r>
            <a:rPr lang="zh-CN" altLang="en-US" sz="2400">
              <a:noFill/>
              <a:ea typeface="+mn-lt"/>
            </a:rPr>
            <a:t/>
          </a:r>
          <a:endParaRPr lang="zh-CN" altLang="en-US" sz="2400">
            <a:noFill/>
            <a:ea typeface="+mn-lt"/>
          </a:endParaRPr>
        </a:p>
      </dgm:t>
    </dgm:pt>
    <dgm:pt modelId="{C5AF88B8-E50E-499A-8482-1CBF65B9F05A}" cxnId="{899E8269-4139-4EF2-ADD0-6B2EFDCA12ED}" type="parTrans">
      <dgm:prSet/>
      <dgm:spPr/>
    </dgm:pt>
    <dgm:pt modelId="{22769398-E319-426D-B4BD-54511F90F85D}" cxnId="{899E8269-4139-4EF2-ADD0-6B2EFDCA12ED}" type="sibTrans">
      <dgm:prSet phldr="0" custT="1"/>
      <dgm:spPr/>
      <dgm:t>
        <a:bodyPr vert="horz" wrap="square"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sz="2400">
              <a:cs typeface="+mn-lt"/>
            </a:rPr>
            <a:t/>
          </a:r>
          <a:endParaRPr sz="2400">
            <a:cs typeface="+mn-lt"/>
          </a:endParaRPr>
        </a:p>
      </dgm:t>
    </dgm:pt>
    <dgm:pt modelId="{0AFC042E-949A-47E4-B6D0-00D0DC9FA2A5}">
      <dgm:prSet phldr="0" custT="1"/>
      <dgm:spPr/>
      <dgm:t>
        <a:bodyPr vert="horz" wrap="square"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solidFill>
                <a:schemeClr val="bg1"/>
              </a:solidFill>
              <a:ea typeface="+mn-lt"/>
            </a:rPr>
            <a:t>分析轮椅的环境适应性</a:t>
          </a:r>
          <a:r>
            <a:rPr lang="zh-CN" altLang="en-US" sz="2400">
              <a:solidFill>
                <a:schemeClr val="bg1"/>
              </a:solidFill>
              <a:ea typeface="+mn-lt"/>
            </a:rPr>
            <a:t/>
          </a:r>
          <a:endParaRPr lang="zh-CN" altLang="en-US" sz="2400">
            <a:solidFill>
              <a:schemeClr val="bg1"/>
            </a:solidFill>
            <a:ea typeface="+mn-lt"/>
          </a:endParaRPr>
        </a:p>
      </dgm:t>
    </dgm:pt>
    <dgm:pt modelId="{99FFD894-4861-4F5D-9956-41585937EDDF}" cxnId="{55D18B8B-4432-47E3-A226-8BA19626108F}" type="parTrans">
      <dgm:prSet/>
      <dgm:spPr/>
    </dgm:pt>
    <dgm:pt modelId="{9CBDC3F1-B7DD-46C8-AD2D-EB5F38F29445}" cxnId="{55D18B8B-4432-47E3-A226-8BA19626108F}" type="sibTrans">
      <dgm:prSet phldr="0" custT="1"/>
      <dgm:spPr/>
      <dgm:t>
        <a:bodyPr vert="horz" wrap="square"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sz="2400">
              <a:cs typeface="+mn-lt"/>
            </a:rPr>
            <a:t/>
          </a:r>
          <a:endParaRPr sz="2400">
            <a:cs typeface="+mn-lt"/>
          </a:endParaRPr>
        </a:p>
      </dgm:t>
    </dgm:pt>
    <dgm:pt modelId="{FD31D240-1C4E-42A7-8935-CB08AF0F30A2}">
      <dgm:prSet phldr="0" custT="1"/>
      <dgm:spPr/>
      <dgm:t>
        <a:bodyPr vert="horz" wrap="square"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noFill/>
              <a:ea typeface="+mn-lt"/>
            </a:rPr>
            <a:t>权衡经济性与耐用性</a:t>
          </a:r>
          <a:r>
            <a:rPr lang="zh-CN" altLang="en-US" sz="2400">
              <a:noFill/>
              <a:ea typeface="+mn-lt"/>
            </a:rPr>
            <a:t/>
          </a:r>
          <a:endParaRPr lang="zh-CN" altLang="en-US" sz="2400">
            <a:noFill/>
            <a:ea typeface="+mn-lt"/>
          </a:endParaRPr>
        </a:p>
      </dgm:t>
    </dgm:pt>
    <dgm:pt modelId="{233FD8B8-6343-4610-96F8-93199B292800}" cxnId="{5C3D795B-73F2-4C15-8717-F05F6F90A374}" type="parTrans">
      <dgm:prSet/>
      <dgm:spPr/>
    </dgm:pt>
    <dgm:pt modelId="{FAA99A6F-7C63-49F8-BF86-47DCDB0F04E1}" cxnId="{5C3D795B-73F2-4C15-8717-F05F6F90A374}" type="sibTrans">
      <dgm:prSet phldr="0" custT="1"/>
      <dgm:spPr/>
      <dgm:t>
        <a:bodyPr vert="horz" wrap="square"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sz="2400">
              <a:cs typeface="+mn-lt"/>
            </a:rPr>
            <a:t/>
          </a:r>
          <a:endParaRPr sz="2400">
            <a:cs typeface="+mn-lt"/>
          </a:endParaRPr>
        </a:p>
      </dgm:t>
    </dgm:pt>
    <dgm:pt modelId="{8781C4F4-DF63-4D7F-9700-1278DAC9C035}">
      <dgm:prSet phldr="0" custT="1"/>
      <dgm:spPr/>
      <dgm:t>
        <a:bodyPr vert="horz" wrap="square"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noFill/>
              <a:ea typeface="+mn-lt"/>
            </a:rPr>
            <a:t>评估工作</a:t>
          </a:r>
          <a:r>
            <a:rPr lang="zh-CN" altLang="en-US" sz="2400">
              <a:noFill/>
              <a:ea typeface="+mn-lt"/>
            </a:rPr>
            <a:t>、</a:t>
          </a:r>
          <a:r>
            <a:rPr lang="zh-CN" altLang="en-US" sz="2400">
              <a:noFill/>
              <a:ea typeface="+mn-lt"/>
            </a:rPr>
            <a:t>就餐的需求</a:t>
          </a:r>
          <a:r>
            <a:rPr lang="zh-CN" altLang="en-US" sz="2400">
              <a:noFill/>
              <a:ea typeface="+mn-lt"/>
            </a:rPr>
            <a:t/>
          </a:r>
          <a:endParaRPr lang="zh-CN" altLang="en-US" sz="2400">
            <a:noFill/>
            <a:ea typeface="+mn-lt"/>
          </a:endParaRPr>
        </a:p>
      </dgm:t>
    </dgm:pt>
    <dgm:pt modelId="{B4F57C9A-07C9-4C00-8670-DB40483182D9}" cxnId="{740A25A1-0113-47FC-AC70-E088849F5DCC}" type="parTrans">
      <dgm:prSet/>
      <dgm:spPr/>
    </dgm:pt>
    <dgm:pt modelId="{2762DF44-FBFD-42DA-B180-8C3900A6FFB1}" cxnId="{740A25A1-0113-47FC-AC70-E088849F5DCC}" type="sibTrans">
      <dgm:prSet phldr="0" custT="1"/>
      <dgm:spPr/>
      <dgm:t>
        <a:bodyPr vert="horz" wrap="square"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sz="2400">
              <a:cs typeface="+mn-lt"/>
            </a:rPr>
            <a:t/>
          </a:r>
          <a:endParaRPr sz="2400">
            <a:cs typeface="+mn-lt"/>
          </a:endParaRPr>
        </a:p>
      </dgm:t>
    </dgm:pt>
    <dgm:pt modelId="{6067BBCA-F086-46FB-9155-1FB39D7EE406}">
      <dgm:prSet phldr="0" custT="1"/>
      <dgm:spPr/>
      <dgm:t>
        <a:bodyPr vert="horz" wrap="square"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noFill/>
              <a:ea typeface="+mn-lt"/>
            </a:rPr>
            <a:t>检验轮椅的适配性</a:t>
          </a:r>
          <a:r>
            <a:rPr lang="zh-CN" altLang="en-US" sz="2400">
              <a:noFill/>
              <a:ea typeface="+mn-lt"/>
            </a:rPr>
            <a:t/>
          </a:r>
          <a:endParaRPr lang="zh-CN" altLang="en-US" sz="2400">
            <a:noFill/>
            <a:ea typeface="+mn-lt"/>
          </a:endParaRPr>
        </a:p>
      </dgm:t>
    </dgm:pt>
    <dgm:pt modelId="{45454CA6-172B-4370-BE3C-4BA08BCE0FA5}" cxnId="{47823FE3-1E0E-4561-8E59-5BF004D9D9BD}" type="parTrans">
      <dgm:prSet/>
      <dgm:spPr/>
    </dgm:pt>
    <dgm:pt modelId="{80689495-4B15-4B72-BE82-59D8911D894C}" cxnId="{47823FE3-1E0E-4561-8E59-5BF004D9D9BD}" type="sibTrans">
      <dgm:prSet/>
      <dgm:spPr/>
    </dgm:pt>
    <dgm:pt modelId="{1623B4C5-2499-4637-B07C-6AE8AE2BD718}" type="pres">
      <dgm:prSet presAssocID="{4BE40EF7-4FDB-46DC-AD5C-7AA9927BCDC4}" presName="Name0" presStyleCnt="0">
        <dgm:presLayoutVars>
          <dgm:dir/>
          <dgm:resizeHandles val="exact"/>
        </dgm:presLayoutVars>
      </dgm:prSet>
      <dgm:spPr/>
    </dgm:pt>
    <dgm:pt modelId="{2FBE2C1E-1D94-400F-A227-985D4DA10085}" type="pres">
      <dgm:prSet presAssocID="{79A907BE-6A57-46F9-949B-2F83975E5013}" presName="node" presStyleLbl="node1" presStyleIdx="0" presStyleCnt="10">
        <dgm:presLayoutVars>
          <dgm:bulletEnabled val="1"/>
        </dgm:presLayoutVars>
      </dgm:prSet>
      <dgm:spPr/>
    </dgm:pt>
    <dgm:pt modelId="{9F73252C-5345-45F1-A6FA-69E44781CCB0}" type="pres">
      <dgm:prSet presAssocID="{6E764295-1C97-4A8A-BB23-8F6587B65D20}" presName="sibTrans" presStyleLbl="sibTrans1D1" presStyleIdx="0" presStyleCnt="9"/>
      <dgm:spPr/>
    </dgm:pt>
    <dgm:pt modelId="{0A91809B-8299-4CB8-B3C9-28D901126CE1}" type="pres">
      <dgm:prSet presAssocID="{6E764295-1C97-4A8A-BB23-8F6587B65D20}" presName="connectorText" presStyleCnt="0"/>
      <dgm:spPr/>
    </dgm:pt>
    <dgm:pt modelId="{0482690C-586E-41D6-8B40-4CA7581A9CE9}" type="pres">
      <dgm:prSet presAssocID="{047E9EF6-99D9-47D4-8421-7851F36A512F}" presName="node" presStyleLbl="node1" presStyleIdx="1" presStyleCnt="10">
        <dgm:presLayoutVars>
          <dgm:bulletEnabled val="1"/>
        </dgm:presLayoutVars>
      </dgm:prSet>
      <dgm:spPr/>
    </dgm:pt>
    <dgm:pt modelId="{EBB69596-36AB-40F1-91C5-FC3350A00067}" type="pres">
      <dgm:prSet presAssocID="{B3A60D08-4CF1-4AD3-A554-8DA1472F6362}" presName="sibTrans" presStyleLbl="sibTrans1D1" presStyleIdx="1" presStyleCnt="9"/>
      <dgm:spPr/>
    </dgm:pt>
    <dgm:pt modelId="{9F0FF7A9-40E9-4C02-BFFF-6F0641C2389B}" type="pres">
      <dgm:prSet presAssocID="{B3A60D08-4CF1-4AD3-A554-8DA1472F6362}" presName="connectorText" presStyleCnt="0"/>
      <dgm:spPr/>
    </dgm:pt>
    <dgm:pt modelId="{E5145E43-B450-47CE-B1E5-1482BCF4071D}" type="pres">
      <dgm:prSet presAssocID="{9B99C3CE-0550-4254-B164-BB9424E18E56}" presName="node" presStyleLbl="node1" presStyleIdx="2" presStyleCnt="10">
        <dgm:presLayoutVars>
          <dgm:bulletEnabled val="1"/>
        </dgm:presLayoutVars>
      </dgm:prSet>
      <dgm:spPr/>
    </dgm:pt>
    <dgm:pt modelId="{31F3FE5F-74B2-48F8-89DC-AE29DBB498B0}" type="pres">
      <dgm:prSet presAssocID="{C20DFEDB-A5DA-48B1-860C-C64E9FB9889D}" presName="sibTrans" presStyleLbl="sibTrans1D1" presStyleIdx="2" presStyleCnt="9"/>
      <dgm:spPr/>
    </dgm:pt>
    <dgm:pt modelId="{EF27A438-6BA1-43B2-9139-DBAF3CBBEF89}" type="pres">
      <dgm:prSet presAssocID="{C20DFEDB-A5DA-48B1-860C-C64E9FB9889D}" presName="connectorText" presStyleCnt="0"/>
      <dgm:spPr/>
    </dgm:pt>
    <dgm:pt modelId="{13492D71-E670-42C9-A619-1DE9B5F887F1}" type="pres">
      <dgm:prSet presAssocID="{4DBF9FC0-7F11-49D1-A13A-F9EF16035E78}" presName="node" presStyleLbl="node1" presStyleIdx="3" presStyleCnt="10">
        <dgm:presLayoutVars>
          <dgm:bulletEnabled val="1"/>
        </dgm:presLayoutVars>
      </dgm:prSet>
      <dgm:spPr/>
    </dgm:pt>
    <dgm:pt modelId="{E85A6953-055C-454F-835D-7FF8096CA491}" type="pres">
      <dgm:prSet presAssocID="{627790A7-E5AF-4DEF-9847-DE068ABD657B}" presName="sibTrans" presStyleLbl="sibTrans1D1" presStyleIdx="3" presStyleCnt="9"/>
      <dgm:spPr/>
    </dgm:pt>
    <dgm:pt modelId="{EB69ECB2-9BFD-4754-8113-1A1F7EFC836E}" type="pres">
      <dgm:prSet presAssocID="{627790A7-E5AF-4DEF-9847-DE068ABD657B}" presName="connectorText" presStyleCnt="0"/>
      <dgm:spPr/>
    </dgm:pt>
    <dgm:pt modelId="{F80816D7-392E-4741-B9A3-C73586F7EC67}" type="pres">
      <dgm:prSet presAssocID="{3B57DE3A-D0CA-4A4A-A50B-01FBE031AA69}" presName="node" presStyleLbl="node1" presStyleIdx="4" presStyleCnt="10">
        <dgm:presLayoutVars>
          <dgm:bulletEnabled val="1"/>
        </dgm:presLayoutVars>
      </dgm:prSet>
      <dgm:spPr/>
    </dgm:pt>
    <dgm:pt modelId="{DCD58959-3FB5-4977-968F-50E3948E71E2}" type="pres">
      <dgm:prSet presAssocID="{D4875198-FB6C-46A1-9EC3-6A21426D178B}" presName="sibTrans" presStyleLbl="sibTrans1D1" presStyleIdx="4" presStyleCnt="9"/>
      <dgm:spPr/>
    </dgm:pt>
    <dgm:pt modelId="{544BDF5A-0334-4E2F-9469-A51652F2A225}" type="pres">
      <dgm:prSet presAssocID="{D4875198-FB6C-46A1-9EC3-6A21426D178B}" presName="connectorText" presStyleCnt="0"/>
      <dgm:spPr/>
    </dgm:pt>
    <dgm:pt modelId="{7F1E550C-34A3-4D95-8CCA-FC15856DD378}" type="pres">
      <dgm:prSet presAssocID="{9AE9000C-A70E-4970-BF4E-2A8883B4792F}" presName="node" presStyleLbl="node1" presStyleIdx="5" presStyleCnt="10">
        <dgm:presLayoutVars>
          <dgm:bulletEnabled val="1"/>
        </dgm:presLayoutVars>
      </dgm:prSet>
      <dgm:spPr/>
    </dgm:pt>
    <dgm:pt modelId="{557B5B2C-5260-4F6F-BD0C-380BFCDDBDE2}" type="pres">
      <dgm:prSet presAssocID="{22769398-E319-426D-B4BD-54511F90F85D}" presName="sibTrans" presStyleLbl="sibTrans1D1" presStyleIdx="5" presStyleCnt="9"/>
      <dgm:spPr/>
    </dgm:pt>
    <dgm:pt modelId="{1714C873-D0F2-4DCA-B184-9C8390DBB96E}" type="pres">
      <dgm:prSet presAssocID="{22769398-E319-426D-B4BD-54511F90F85D}" presName="connectorText" presStyleCnt="0"/>
      <dgm:spPr/>
    </dgm:pt>
    <dgm:pt modelId="{50057FE0-46F8-4D85-BC5D-2E32C7A2732D}" type="pres">
      <dgm:prSet presAssocID="{0AFC042E-949A-47E4-B6D0-00D0DC9FA2A5}" presName="node" presStyleLbl="node1" presStyleIdx="6" presStyleCnt="10">
        <dgm:presLayoutVars>
          <dgm:bulletEnabled val="1"/>
        </dgm:presLayoutVars>
      </dgm:prSet>
      <dgm:spPr/>
    </dgm:pt>
    <dgm:pt modelId="{D6EFE49F-F908-4BF1-9C94-7E04719104F3}" type="pres">
      <dgm:prSet presAssocID="{9CBDC3F1-B7DD-46C8-AD2D-EB5F38F29445}" presName="sibTrans" presStyleLbl="sibTrans1D1" presStyleIdx="6" presStyleCnt="9"/>
      <dgm:spPr/>
    </dgm:pt>
    <dgm:pt modelId="{1016C134-7DD9-4957-9BA6-391B39FA36AA}" type="pres">
      <dgm:prSet presAssocID="{9CBDC3F1-B7DD-46C8-AD2D-EB5F38F29445}" presName="connectorText" presStyleCnt="0"/>
      <dgm:spPr/>
    </dgm:pt>
    <dgm:pt modelId="{BBD51C0D-9EDC-41FE-9E7E-09E5083FCC9A}" type="pres">
      <dgm:prSet presAssocID="{FD31D240-1C4E-42A7-8935-CB08AF0F30A2}" presName="node" presStyleLbl="node1" presStyleIdx="7" presStyleCnt="10">
        <dgm:presLayoutVars>
          <dgm:bulletEnabled val="1"/>
        </dgm:presLayoutVars>
      </dgm:prSet>
      <dgm:spPr/>
    </dgm:pt>
    <dgm:pt modelId="{014920D9-A388-480A-9F46-30740FFE6BB3}" type="pres">
      <dgm:prSet presAssocID="{FAA99A6F-7C63-49F8-BF86-47DCDB0F04E1}" presName="sibTrans" presStyleLbl="sibTrans1D1" presStyleIdx="7" presStyleCnt="9"/>
      <dgm:spPr/>
    </dgm:pt>
    <dgm:pt modelId="{761D947A-1D08-41A5-A7AF-D384ACD8FDC2}" type="pres">
      <dgm:prSet presAssocID="{FAA99A6F-7C63-49F8-BF86-47DCDB0F04E1}" presName="connectorText" presStyleCnt="0"/>
      <dgm:spPr/>
    </dgm:pt>
    <dgm:pt modelId="{7A803521-9D51-42C2-9ADE-4EEF1D769889}" type="pres">
      <dgm:prSet presAssocID="{8781C4F4-DF63-4D7F-9700-1278DAC9C035}" presName="node" presStyleLbl="node1" presStyleIdx="8" presStyleCnt="10">
        <dgm:presLayoutVars>
          <dgm:bulletEnabled val="1"/>
        </dgm:presLayoutVars>
      </dgm:prSet>
      <dgm:spPr/>
    </dgm:pt>
    <dgm:pt modelId="{BBA91268-0A04-4B30-ADBE-978102056EB2}" type="pres">
      <dgm:prSet presAssocID="{2762DF44-FBFD-42DA-B180-8C3900A6FFB1}" presName="sibTrans" presStyleLbl="sibTrans1D1" presStyleIdx="8" presStyleCnt="9"/>
      <dgm:spPr/>
    </dgm:pt>
    <dgm:pt modelId="{BEB2A1F2-C2A3-4A31-8457-B4B902FDAB74}" type="pres">
      <dgm:prSet presAssocID="{2762DF44-FBFD-42DA-B180-8C3900A6FFB1}" presName="connectorText" presStyleCnt="0"/>
      <dgm:spPr/>
    </dgm:pt>
    <dgm:pt modelId="{B2EA48C4-C011-4AAF-82B8-1BF52EC8634B}" type="pres">
      <dgm:prSet presAssocID="{6067BBCA-F086-46FB-9155-1FB39D7EE406}" presName="node" presStyleLbl="node1" presStyleIdx="9" presStyleCnt="10">
        <dgm:presLayoutVars>
          <dgm:bulletEnabled val="1"/>
        </dgm:presLayoutVars>
      </dgm:prSet>
      <dgm:spPr/>
    </dgm:pt>
  </dgm:ptLst>
  <dgm:cxnLst>
    <dgm:cxn modelId="{B7B63C4C-9F11-4BC0-8C3B-0954473CE7B7}" srcId="{4BE40EF7-4FDB-46DC-AD5C-7AA9927BCDC4}" destId="{79A907BE-6A57-46F9-949B-2F83975E5013}" srcOrd="0" destOrd="0" parTransId="{27508ADE-09B9-4692-B3B1-997C0A038367}" sibTransId="{6E764295-1C97-4A8A-BB23-8F6587B65D20}"/>
    <dgm:cxn modelId="{799013BB-600E-4004-A37F-EBD71291446F}" srcId="{4BE40EF7-4FDB-46DC-AD5C-7AA9927BCDC4}" destId="{047E9EF6-99D9-47D4-8421-7851F36A512F}" srcOrd="1" destOrd="0" parTransId="{2AC7BC3F-1829-4928-9FDD-1BD085861192}" sibTransId="{B3A60D08-4CF1-4AD3-A554-8DA1472F6362}"/>
    <dgm:cxn modelId="{26C303DA-C373-47E8-9393-49380CEB73B8}" srcId="{4BE40EF7-4FDB-46DC-AD5C-7AA9927BCDC4}" destId="{9B99C3CE-0550-4254-B164-BB9424E18E56}" srcOrd="2" destOrd="0" parTransId="{CF18C7ED-262E-47EB-A8BC-BC18A4B2756C}" sibTransId="{C20DFEDB-A5DA-48B1-860C-C64E9FB9889D}"/>
    <dgm:cxn modelId="{2174A2C5-70E2-44E9-9103-00034C015A03}" srcId="{4BE40EF7-4FDB-46DC-AD5C-7AA9927BCDC4}" destId="{4DBF9FC0-7F11-49D1-A13A-F9EF16035E78}" srcOrd="3" destOrd="0" parTransId="{716438C4-1259-4C94-B7A8-3756D5685E48}" sibTransId="{627790A7-E5AF-4DEF-9847-DE068ABD657B}"/>
    <dgm:cxn modelId="{29B09803-542E-4D6B-9767-642DF039AEA6}" srcId="{4BE40EF7-4FDB-46DC-AD5C-7AA9927BCDC4}" destId="{3B57DE3A-D0CA-4A4A-A50B-01FBE031AA69}" srcOrd="4" destOrd="0" parTransId="{98FA3677-4FAE-4C5E-B3CE-CF3B6D80F4A1}" sibTransId="{D4875198-FB6C-46A1-9EC3-6A21426D178B}"/>
    <dgm:cxn modelId="{899E8269-4139-4EF2-ADD0-6B2EFDCA12ED}" srcId="{4BE40EF7-4FDB-46DC-AD5C-7AA9927BCDC4}" destId="{9AE9000C-A70E-4970-BF4E-2A8883B4792F}" srcOrd="5" destOrd="0" parTransId="{C5AF88B8-E50E-499A-8482-1CBF65B9F05A}" sibTransId="{22769398-E319-426D-B4BD-54511F90F85D}"/>
    <dgm:cxn modelId="{55D18B8B-4432-47E3-A226-8BA19626108F}" srcId="{4BE40EF7-4FDB-46DC-AD5C-7AA9927BCDC4}" destId="{0AFC042E-949A-47E4-B6D0-00D0DC9FA2A5}" srcOrd="6" destOrd="0" parTransId="{99FFD894-4861-4F5D-9956-41585937EDDF}" sibTransId="{9CBDC3F1-B7DD-46C8-AD2D-EB5F38F29445}"/>
    <dgm:cxn modelId="{5C3D795B-73F2-4C15-8717-F05F6F90A374}" srcId="{4BE40EF7-4FDB-46DC-AD5C-7AA9927BCDC4}" destId="{FD31D240-1C4E-42A7-8935-CB08AF0F30A2}" srcOrd="7" destOrd="0" parTransId="{233FD8B8-6343-4610-96F8-93199B292800}" sibTransId="{FAA99A6F-7C63-49F8-BF86-47DCDB0F04E1}"/>
    <dgm:cxn modelId="{740A25A1-0113-47FC-AC70-E088849F5DCC}" srcId="{4BE40EF7-4FDB-46DC-AD5C-7AA9927BCDC4}" destId="{8781C4F4-DF63-4D7F-9700-1278DAC9C035}" srcOrd="8" destOrd="0" parTransId="{B4F57C9A-07C9-4C00-8670-DB40483182D9}" sibTransId="{2762DF44-FBFD-42DA-B180-8C3900A6FFB1}"/>
    <dgm:cxn modelId="{47823FE3-1E0E-4561-8E59-5BF004D9D9BD}" srcId="{4BE40EF7-4FDB-46DC-AD5C-7AA9927BCDC4}" destId="{6067BBCA-F086-46FB-9155-1FB39D7EE406}" srcOrd="9" destOrd="0" parTransId="{45454CA6-172B-4370-BE3C-4BA08BCE0FA5}" sibTransId="{80689495-4B15-4B72-BE82-59D8911D894C}"/>
    <dgm:cxn modelId="{175A9D58-9CE0-4B2F-9439-72855085C2D7}" type="presOf" srcId="{4BE40EF7-4FDB-46DC-AD5C-7AA9927BCDC4}" destId="{1623B4C5-2499-4637-B07C-6AE8AE2BD718}" srcOrd="0" destOrd="0" presId="urn:microsoft.com/office/officeart/2005/8/layout/bProcess3"/>
    <dgm:cxn modelId="{29557648-12C5-48C6-8A73-48D3A328C5F1}" type="presParOf" srcId="{1623B4C5-2499-4637-B07C-6AE8AE2BD718}" destId="{2FBE2C1E-1D94-400F-A227-985D4DA10085}" srcOrd="0" destOrd="0" presId="urn:microsoft.com/office/officeart/2005/8/layout/bProcess3"/>
    <dgm:cxn modelId="{79A7ADBA-F0AD-44A6-82A6-3DBB297B8FC1}" type="presOf" srcId="{79A907BE-6A57-46F9-949B-2F83975E5013}" destId="{2FBE2C1E-1D94-400F-A227-985D4DA10085}" srcOrd="0" destOrd="0" presId="urn:microsoft.com/office/officeart/2005/8/layout/bProcess3"/>
    <dgm:cxn modelId="{B7195DDE-F7FF-4059-AD4D-724EFCBB784D}" type="presParOf" srcId="{1623B4C5-2499-4637-B07C-6AE8AE2BD718}" destId="{9F73252C-5345-45F1-A6FA-69E44781CCB0}" srcOrd="1" destOrd="0" presId="urn:microsoft.com/office/officeart/2005/8/layout/bProcess3"/>
    <dgm:cxn modelId="{C032281D-0094-4A97-BCB9-8187876AEC9A}" type="presOf" srcId="{6E764295-1C97-4A8A-BB23-8F6587B65D20}" destId="{9F73252C-5345-45F1-A6FA-69E44781CCB0}" srcOrd="0" destOrd="0" presId="urn:microsoft.com/office/officeart/2005/8/layout/bProcess3"/>
    <dgm:cxn modelId="{9367E76C-C653-485F-A98D-2649150F305F}" type="presParOf" srcId="{9F73252C-5345-45F1-A6FA-69E44781CCB0}" destId="{0A91809B-8299-4CB8-B3C9-28D901126CE1}" srcOrd="0" destOrd="1" presId="urn:microsoft.com/office/officeart/2005/8/layout/bProcess3"/>
    <dgm:cxn modelId="{0E95660F-06C2-48EE-AF4B-E4BE1AF919CB}" type="presOf" srcId="{6E764295-1C97-4A8A-BB23-8F6587B65D20}" destId="{0A91809B-8299-4CB8-B3C9-28D901126CE1}" srcOrd="1" destOrd="0" presId="urn:microsoft.com/office/officeart/2005/8/layout/bProcess3"/>
    <dgm:cxn modelId="{9D5F26E3-9CEC-4E22-9E39-5458CE9A43B6}" type="presParOf" srcId="{1623B4C5-2499-4637-B07C-6AE8AE2BD718}" destId="{0482690C-586E-41D6-8B40-4CA7581A9CE9}" srcOrd="2" destOrd="0" presId="urn:microsoft.com/office/officeart/2005/8/layout/bProcess3"/>
    <dgm:cxn modelId="{9C87DF17-C0C1-4829-8CB7-B6DFD9A6C171}" type="presOf" srcId="{047E9EF6-99D9-47D4-8421-7851F36A512F}" destId="{0482690C-586E-41D6-8B40-4CA7581A9CE9}" srcOrd="0" destOrd="0" presId="urn:microsoft.com/office/officeart/2005/8/layout/bProcess3"/>
    <dgm:cxn modelId="{E6797B78-B213-491D-91F7-47529568A467}" type="presParOf" srcId="{1623B4C5-2499-4637-B07C-6AE8AE2BD718}" destId="{EBB69596-36AB-40F1-91C5-FC3350A00067}" srcOrd="3" destOrd="0" presId="urn:microsoft.com/office/officeart/2005/8/layout/bProcess3"/>
    <dgm:cxn modelId="{3FDB7F62-FD1D-4A88-8927-412E3D33D6BC}" type="presOf" srcId="{B3A60D08-4CF1-4AD3-A554-8DA1472F6362}" destId="{EBB69596-36AB-40F1-91C5-FC3350A00067}" srcOrd="0" destOrd="0" presId="urn:microsoft.com/office/officeart/2005/8/layout/bProcess3"/>
    <dgm:cxn modelId="{42E4585E-B420-43BC-A13E-3A27C8F44C81}" type="presParOf" srcId="{EBB69596-36AB-40F1-91C5-FC3350A00067}" destId="{9F0FF7A9-40E9-4C02-BFFF-6F0641C2389B}" srcOrd="0" destOrd="3" presId="urn:microsoft.com/office/officeart/2005/8/layout/bProcess3"/>
    <dgm:cxn modelId="{551C9BF6-5BB6-4570-B1D6-B9E5D4D22D4B}" type="presOf" srcId="{B3A60D08-4CF1-4AD3-A554-8DA1472F6362}" destId="{9F0FF7A9-40E9-4C02-BFFF-6F0641C2389B}" srcOrd="1" destOrd="0" presId="urn:microsoft.com/office/officeart/2005/8/layout/bProcess3"/>
    <dgm:cxn modelId="{6ABBD253-3181-41DA-A16B-C7C8B57A5429}" type="presParOf" srcId="{1623B4C5-2499-4637-B07C-6AE8AE2BD718}" destId="{E5145E43-B450-47CE-B1E5-1482BCF4071D}" srcOrd="4" destOrd="0" presId="urn:microsoft.com/office/officeart/2005/8/layout/bProcess3"/>
    <dgm:cxn modelId="{D9490973-B0E4-4B24-A6ED-9FC84F8AF248}" type="presOf" srcId="{9B99C3CE-0550-4254-B164-BB9424E18E56}" destId="{E5145E43-B450-47CE-B1E5-1482BCF4071D}" srcOrd="0" destOrd="0" presId="urn:microsoft.com/office/officeart/2005/8/layout/bProcess3"/>
    <dgm:cxn modelId="{CB305373-F3A6-4A8B-AF01-C3EA080EBB3C}" type="presParOf" srcId="{1623B4C5-2499-4637-B07C-6AE8AE2BD718}" destId="{31F3FE5F-74B2-48F8-89DC-AE29DBB498B0}" srcOrd="5" destOrd="0" presId="urn:microsoft.com/office/officeart/2005/8/layout/bProcess3"/>
    <dgm:cxn modelId="{3F3D8906-3471-41CA-8977-7BB635B684A9}" type="presOf" srcId="{C20DFEDB-A5DA-48B1-860C-C64E9FB9889D}" destId="{31F3FE5F-74B2-48F8-89DC-AE29DBB498B0}" srcOrd="0" destOrd="0" presId="urn:microsoft.com/office/officeart/2005/8/layout/bProcess3"/>
    <dgm:cxn modelId="{71DF61CD-F08C-4191-ABA9-D419104B56BF}" type="presParOf" srcId="{31F3FE5F-74B2-48F8-89DC-AE29DBB498B0}" destId="{EF27A438-6BA1-43B2-9139-DBAF3CBBEF89}" srcOrd="0" destOrd="5" presId="urn:microsoft.com/office/officeart/2005/8/layout/bProcess3"/>
    <dgm:cxn modelId="{0E225440-C671-4411-854D-3C5B1119C8B6}" type="presOf" srcId="{C20DFEDB-A5DA-48B1-860C-C64E9FB9889D}" destId="{EF27A438-6BA1-43B2-9139-DBAF3CBBEF89}" srcOrd="1" destOrd="0" presId="urn:microsoft.com/office/officeart/2005/8/layout/bProcess3"/>
    <dgm:cxn modelId="{BD75DF89-334B-4CD2-92EA-DDC61CD289CF}" type="presParOf" srcId="{1623B4C5-2499-4637-B07C-6AE8AE2BD718}" destId="{13492D71-E670-42C9-A619-1DE9B5F887F1}" srcOrd="6" destOrd="0" presId="urn:microsoft.com/office/officeart/2005/8/layout/bProcess3"/>
    <dgm:cxn modelId="{6CABBDC9-DB2A-4A62-BAB9-D0967A808D90}" type="presOf" srcId="{4DBF9FC0-7F11-49D1-A13A-F9EF16035E78}" destId="{13492D71-E670-42C9-A619-1DE9B5F887F1}" srcOrd="0" destOrd="0" presId="urn:microsoft.com/office/officeart/2005/8/layout/bProcess3"/>
    <dgm:cxn modelId="{09221052-991A-45FA-9EF8-93DE4DB57BD9}" type="presParOf" srcId="{1623B4C5-2499-4637-B07C-6AE8AE2BD718}" destId="{E85A6953-055C-454F-835D-7FF8096CA491}" srcOrd="7" destOrd="0" presId="urn:microsoft.com/office/officeart/2005/8/layout/bProcess3"/>
    <dgm:cxn modelId="{160F58A5-C8C4-43D0-BE96-1104C9352E08}" type="presOf" srcId="{627790A7-E5AF-4DEF-9847-DE068ABD657B}" destId="{E85A6953-055C-454F-835D-7FF8096CA491}" srcOrd="0" destOrd="0" presId="urn:microsoft.com/office/officeart/2005/8/layout/bProcess3"/>
    <dgm:cxn modelId="{38C9B7D4-9D5B-410A-92C8-7E3AD8D01A3C}" type="presParOf" srcId="{E85A6953-055C-454F-835D-7FF8096CA491}" destId="{EB69ECB2-9BFD-4754-8113-1A1F7EFC836E}" srcOrd="0" destOrd="7" presId="urn:microsoft.com/office/officeart/2005/8/layout/bProcess3"/>
    <dgm:cxn modelId="{6D095912-14F7-46AF-894A-F8559820623A}" type="presOf" srcId="{627790A7-E5AF-4DEF-9847-DE068ABD657B}" destId="{EB69ECB2-9BFD-4754-8113-1A1F7EFC836E}" srcOrd="1" destOrd="0" presId="urn:microsoft.com/office/officeart/2005/8/layout/bProcess3"/>
    <dgm:cxn modelId="{F7354B42-47E9-46E4-B2F6-97E3E3E490C1}" type="presParOf" srcId="{1623B4C5-2499-4637-B07C-6AE8AE2BD718}" destId="{F80816D7-392E-4741-B9A3-C73586F7EC67}" srcOrd="8" destOrd="0" presId="urn:microsoft.com/office/officeart/2005/8/layout/bProcess3"/>
    <dgm:cxn modelId="{771B8365-41A7-4B79-B925-D1B382CEF08A}" type="presOf" srcId="{3B57DE3A-D0CA-4A4A-A50B-01FBE031AA69}" destId="{F80816D7-392E-4741-B9A3-C73586F7EC67}" srcOrd="0" destOrd="0" presId="urn:microsoft.com/office/officeart/2005/8/layout/bProcess3"/>
    <dgm:cxn modelId="{F26FCB8C-E09E-4EED-9E95-C86CB0109173}" type="presParOf" srcId="{1623B4C5-2499-4637-B07C-6AE8AE2BD718}" destId="{DCD58959-3FB5-4977-968F-50E3948E71E2}" srcOrd="9" destOrd="0" presId="urn:microsoft.com/office/officeart/2005/8/layout/bProcess3"/>
    <dgm:cxn modelId="{6F0DA505-FFFF-4615-BB76-60BCD4DAF83E}" type="presOf" srcId="{D4875198-FB6C-46A1-9EC3-6A21426D178B}" destId="{DCD58959-3FB5-4977-968F-50E3948E71E2}" srcOrd="0" destOrd="0" presId="urn:microsoft.com/office/officeart/2005/8/layout/bProcess3"/>
    <dgm:cxn modelId="{7E2433A0-8AD3-459D-9D28-9A84C4F7E0A7}" type="presParOf" srcId="{DCD58959-3FB5-4977-968F-50E3948E71E2}" destId="{544BDF5A-0334-4E2F-9469-A51652F2A225}" srcOrd="0" destOrd="9" presId="urn:microsoft.com/office/officeart/2005/8/layout/bProcess3"/>
    <dgm:cxn modelId="{CAFD91BA-80AD-4BDE-9283-5502D9D7024F}" type="presOf" srcId="{D4875198-FB6C-46A1-9EC3-6A21426D178B}" destId="{544BDF5A-0334-4E2F-9469-A51652F2A225}" srcOrd="1" destOrd="0" presId="urn:microsoft.com/office/officeart/2005/8/layout/bProcess3"/>
    <dgm:cxn modelId="{54BC1863-9B0E-4D35-9D90-5F3FA9A7AE0C}" type="presParOf" srcId="{1623B4C5-2499-4637-B07C-6AE8AE2BD718}" destId="{7F1E550C-34A3-4D95-8CCA-FC15856DD378}" srcOrd="10" destOrd="0" presId="urn:microsoft.com/office/officeart/2005/8/layout/bProcess3"/>
    <dgm:cxn modelId="{E8EF7489-2C5A-42C6-92D3-4F26E0CE20EA}" type="presOf" srcId="{9AE9000C-A70E-4970-BF4E-2A8883B4792F}" destId="{7F1E550C-34A3-4D95-8CCA-FC15856DD378}" srcOrd="0" destOrd="0" presId="urn:microsoft.com/office/officeart/2005/8/layout/bProcess3"/>
    <dgm:cxn modelId="{7511BFC9-9D5C-448D-AD2B-9D311D630773}" type="presParOf" srcId="{1623B4C5-2499-4637-B07C-6AE8AE2BD718}" destId="{557B5B2C-5260-4F6F-BD0C-380BFCDDBDE2}" srcOrd="11" destOrd="0" presId="urn:microsoft.com/office/officeart/2005/8/layout/bProcess3"/>
    <dgm:cxn modelId="{2A953475-B3A9-4433-8DF5-081D119211FD}" type="presOf" srcId="{22769398-E319-426D-B4BD-54511F90F85D}" destId="{557B5B2C-5260-4F6F-BD0C-380BFCDDBDE2}" srcOrd="0" destOrd="0" presId="urn:microsoft.com/office/officeart/2005/8/layout/bProcess3"/>
    <dgm:cxn modelId="{9AF18DDE-B0CE-4E9C-AAE8-37A409BEFA9F}" type="presParOf" srcId="{557B5B2C-5260-4F6F-BD0C-380BFCDDBDE2}" destId="{1714C873-D0F2-4DCA-B184-9C8390DBB96E}" srcOrd="0" destOrd="11" presId="urn:microsoft.com/office/officeart/2005/8/layout/bProcess3"/>
    <dgm:cxn modelId="{29790C65-0D75-41BB-8C4E-2E4191B76CB5}" type="presOf" srcId="{22769398-E319-426D-B4BD-54511F90F85D}" destId="{1714C873-D0F2-4DCA-B184-9C8390DBB96E}" srcOrd="1" destOrd="0" presId="urn:microsoft.com/office/officeart/2005/8/layout/bProcess3"/>
    <dgm:cxn modelId="{F28843E3-DF65-416B-88DD-C90D4770743C}" type="presParOf" srcId="{1623B4C5-2499-4637-B07C-6AE8AE2BD718}" destId="{50057FE0-46F8-4D85-BC5D-2E32C7A2732D}" srcOrd="12" destOrd="0" presId="urn:microsoft.com/office/officeart/2005/8/layout/bProcess3"/>
    <dgm:cxn modelId="{5EE639B4-A2F1-4DF7-8E1E-9423EAF098BE}" type="presOf" srcId="{0AFC042E-949A-47E4-B6D0-00D0DC9FA2A5}" destId="{50057FE0-46F8-4D85-BC5D-2E32C7A2732D}" srcOrd="0" destOrd="0" presId="urn:microsoft.com/office/officeart/2005/8/layout/bProcess3"/>
    <dgm:cxn modelId="{5A2B4792-8FAC-4C93-B3F2-3DC8DF275048}" type="presParOf" srcId="{1623B4C5-2499-4637-B07C-6AE8AE2BD718}" destId="{D6EFE49F-F908-4BF1-9C94-7E04719104F3}" srcOrd="13" destOrd="0" presId="urn:microsoft.com/office/officeart/2005/8/layout/bProcess3"/>
    <dgm:cxn modelId="{09861F80-7407-4DC2-AC20-E3C0B29181CE}" type="presOf" srcId="{9CBDC3F1-B7DD-46C8-AD2D-EB5F38F29445}" destId="{D6EFE49F-F908-4BF1-9C94-7E04719104F3}" srcOrd="0" destOrd="0" presId="urn:microsoft.com/office/officeart/2005/8/layout/bProcess3"/>
    <dgm:cxn modelId="{8158A294-A01A-4E27-B620-F8E5920CDFD2}" type="presParOf" srcId="{D6EFE49F-F908-4BF1-9C94-7E04719104F3}" destId="{1016C134-7DD9-4957-9BA6-391B39FA36AA}" srcOrd="0" destOrd="13" presId="urn:microsoft.com/office/officeart/2005/8/layout/bProcess3"/>
    <dgm:cxn modelId="{36261DEF-42C1-4927-807D-6353AEC6CDBF}" type="presOf" srcId="{9CBDC3F1-B7DD-46C8-AD2D-EB5F38F29445}" destId="{1016C134-7DD9-4957-9BA6-391B39FA36AA}" srcOrd="1" destOrd="0" presId="urn:microsoft.com/office/officeart/2005/8/layout/bProcess3"/>
    <dgm:cxn modelId="{18E9CA18-373E-4CE9-B370-9C6ED0733CF8}" type="presParOf" srcId="{1623B4C5-2499-4637-B07C-6AE8AE2BD718}" destId="{BBD51C0D-9EDC-41FE-9E7E-09E5083FCC9A}" srcOrd="14" destOrd="0" presId="urn:microsoft.com/office/officeart/2005/8/layout/bProcess3"/>
    <dgm:cxn modelId="{2865821A-3DBB-4421-96E5-3A7CBA4E6980}" type="presOf" srcId="{FD31D240-1C4E-42A7-8935-CB08AF0F30A2}" destId="{BBD51C0D-9EDC-41FE-9E7E-09E5083FCC9A}" srcOrd="0" destOrd="0" presId="urn:microsoft.com/office/officeart/2005/8/layout/bProcess3"/>
    <dgm:cxn modelId="{40E2C526-15FE-40BF-BCFE-5EF32A004E13}" type="presParOf" srcId="{1623B4C5-2499-4637-B07C-6AE8AE2BD718}" destId="{014920D9-A388-480A-9F46-30740FFE6BB3}" srcOrd="15" destOrd="0" presId="urn:microsoft.com/office/officeart/2005/8/layout/bProcess3"/>
    <dgm:cxn modelId="{9DAE7D02-F519-442E-925D-0E2D6BF26294}" type="presOf" srcId="{FAA99A6F-7C63-49F8-BF86-47DCDB0F04E1}" destId="{014920D9-A388-480A-9F46-30740FFE6BB3}" srcOrd="0" destOrd="0" presId="urn:microsoft.com/office/officeart/2005/8/layout/bProcess3"/>
    <dgm:cxn modelId="{EE0CE682-AC36-4587-AB89-8A4EE4F3FA77}" type="presParOf" srcId="{014920D9-A388-480A-9F46-30740FFE6BB3}" destId="{761D947A-1D08-41A5-A7AF-D384ACD8FDC2}" srcOrd="0" destOrd="15" presId="urn:microsoft.com/office/officeart/2005/8/layout/bProcess3"/>
    <dgm:cxn modelId="{B39C16A2-A7C1-4930-9FA5-0C337DA72CD6}" type="presOf" srcId="{FAA99A6F-7C63-49F8-BF86-47DCDB0F04E1}" destId="{761D947A-1D08-41A5-A7AF-D384ACD8FDC2}" srcOrd="1" destOrd="0" presId="urn:microsoft.com/office/officeart/2005/8/layout/bProcess3"/>
    <dgm:cxn modelId="{C581EAE8-DB67-4854-B201-6B70C365D27E}" type="presParOf" srcId="{1623B4C5-2499-4637-B07C-6AE8AE2BD718}" destId="{7A803521-9D51-42C2-9ADE-4EEF1D769889}" srcOrd="16" destOrd="0" presId="urn:microsoft.com/office/officeart/2005/8/layout/bProcess3"/>
    <dgm:cxn modelId="{BE8006EC-7FD6-4F0B-A28C-615B15450309}" type="presOf" srcId="{8781C4F4-DF63-4D7F-9700-1278DAC9C035}" destId="{7A803521-9D51-42C2-9ADE-4EEF1D769889}" srcOrd="0" destOrd="0" presId="urn:microsoft.com/office/officeart/2005/8/layout/bProcess3"/>
    <dgm:cxn modelId="{66442DBD-CE32-4DE1-83D0-0C7E92AA349F}" type="presParOf" srcId="{1623B4C5-2499-4637-B07C-6AE8AE2BD718}" destId="{BBA91268-0A04-4B30-ADBE-978102056EB2}" srcOrd="17" destOrd="0" presId="urn:microsoft.com/office/officeart/2005/8/layout/bProcess3"/>
    <dgm:cxn modelId="{B48934F4-82D8-424F-B194-CDFA1415860A}" type="presOf" srcId="{2762DF44-FBFD-42DA-B180-8C3900A6FFB1}" destId="{BBA91268-0A04-4B30-ADBE-978102056EB2}" srcOrd="0" destOrd="0" presId="urn:microsoft.com/office/officeart/2005/8/layout/bProcess3"/>
    <dgm:cxn modelId="{7D85D39A-464A-41E1-BD3F-9057D0060693}" type="presParOf" srcId="{BBA91268-0A04-4B30-ADBE-978102056EB2}" destId="{BEB2A1F2-C2A3-4A31-8457-B4B902FDAB74}" srcOrd="0" destOrd="17" presId="urn:microsoft.com/office/officeart/2005/8/layout/bProcess3"/>
    <dgm:cxn modelId="{73009F4C-52A7-4FA4-A119-9021860E4616}" type="presOf" srcId="{2762DF44-FBFD-42DA-B180-8C3900A6FFB1}" destId="{BEB2A1F2-C2A3-4A31-8457-B4B902FDAB74}" srcOrd="1" destOrd="0" presId="urn:microsoft.com/office/officeart/2005/8/layout/bProcess3"/>
    <dgm:cxn modelId="{9B88AF23-1361-4C07-B687-71D23D89FCF7}" type="presParOf" srcId="{1623B4C5-2499-4637-B07C-6AE8AE2BD718}" destId="{B2EA48C4-C011-4AAF-82B8-1BF52EC8634B}" srcOrd="18" destOrd="0" presId="urn:microsoft.com/office/officeart/2005/8/layout/bProcess3"/>
    <dgm:cxn modelId="{2D7034B8-22E4-497C-83CD-C089982E8456}" type="presOf" srcId="{6067BBCA-F086-46FB-9155-1FB39D7EE406}" destId="{B2EA48C4-C011-4AAF-82B8-1BF52EC8634B}" srcOrd="0" destOrd="0" presId="urn:microsoft.com/office/officeart/2005/8/layout/bProcess3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4BE40EF7-4FDB-46DC-AD5C-7AA9927BCDC4}" type="doc">
      <dgm:prSet loTypeId="process" loCatId="process" qsTypeId="urn:microsoft.com/office/officeart/2005/8/quickstyle/simple5" qsCatId="simple" csTypeId="urn:microsoft.com/office/officeart/2005/8/colors/colorful5" csCatId="accent1" phldr="1"/>
      <dgm:spPr/>
      <dgm:t>
        <a:bodyPr/>
        <a:p>
          <a:endParaRPr lang="zh-CN" altLang="en-US"/>
        </a:p>
      </dgm:t>
    </dgm:pt>
    <dgm:pt modelId="{79A907BE-6A57-46F9-949B-2F83975E5013}">
      <dgm:prSet phldrT="[文本]" phldr="0" custT="1"/>
      <dgm:spPr/>
      <dgm:t>
        <a:bodyPr vert="horz" wrap="square"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noFill/>
              <a:cs typeface="+mn-lt"/>
            </a:rPr>
            <a:t>根据使用者的功能选择轮椅</a:t>
          </a:r>
          <a:r>
            <a:rPr lang="en-US" altLang="zh-CN" sz="2400">
              <a:noFill/>
              <a:cs typeface="+mn-lt"/>
            </a:rPr>
            <a:t> </a:t>
          </a:r>
          <a:r>
            <a:rPr lang="en-US" altLang="zh-CN" sz="2400">
              <a:noFill/>
              <a:cs typeface="+mn-lt"/>
            </a:rPr>
            <a:t/>
          </a:r>
          <a:endParaRPr lang="en-US" altLang="zh-CN" sz="2400">
            <a:noFill/>
            <a:cs typeface="+mn-lt"/>
          </a:endParaRPr>
        </a:p>
      </dgm:t>
    </dgm:pt>
    <dgm:pt modelId="{27508ADE-09B9-4692-B3B1-997C0A038367}" cxnId="{45802C65-6BD8-49BC-B872-FF5FEB763122}" type="parTrans">
      <dgm:prSet/>
      <dgm:spPr/>
      <dgm:t>
        <a:bodyPr/>
        <a:p>
          <a:endParaRPr lang="zh-CN" altLang="en-US"/>
        </a:p>
      </dgm:t>
    </dgm:pt>
    <dgm:pt modelId="{6E764295-1C97-4A8A-BB23-8F6587B65D20}" cxnId="{45802C65-6BD8-49BC-B872-FF5FEB763122}" type="sibTrans">
      <dgm:prSet phldr="0" custT="1"/>
      <dgm:spPr/>
      <dgm:t>
        <a:bodyPr vert="horz" wrap="square"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cs typeface="+mn-lt"/>
            </a:rPr>
            <a:t/>
          </a:r>
          <a:endParaRPr lang="zh-CN" altLang="en-US" sz="2400">
            <a:cs typeface="+mn-lt"/>
          </a:endParaRPr>
        </a:p>
      </dgm:t>
    </dgm:pt>
    <dgm:pt modelId="{047E9EF6-99D9-47D4-8421-7851F36A512F}">
      <dgm:prSet phldrT="[文本]" phldr="0" custT="1"/>
      <dgm:spPr/>
      <dgm:t>
        <a:bodyPr vert="horz" wrap="square"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noFill/>
              <a:cs typeface="+mn-lt"/>
            </a:rPr>
            <a:t>根据使用者的姿势和体位选择轮椅</a:t>
          </a:r>
          <a:r>
            <a:rPr lang="en-US" altLang="zh-CN" sz="2400">
              <a:noFill/>
              <a:cs typeface="+mn-lt"/>
            </a:rPr>
            <a:t> </a:t>
          </a:r>
          <a:r>
            <a:rPr lang="en-US" altLang="zh-CN" sz="2400">
              <a:noFill/>
              <a:cs typeface="+mn-lt"/>
            </a:rPr>
            <a:t/>
          </a:r>
          <a:endParaRPr lang="en-US" altLang="zh-CN" sz="2400">
            <a:noFill/>
            <a:cs typeface="+mn-lt"/>
          </a:endParaRPr>
        </a:p>
      </dgm:t>
    </dgm:pt>
    <dgm:pt modelId="{2AC7BC3F-1829-4928-9FDD-1BD085861192}" cxnId="{C04B8D4B-6A14-459C-9A8B-EEE7B645D054}" type="parTrans">
      <dgm:prSet/>
      <dgm:spPr/>
      <dgm:t>
        <a:bodyPr/>
        <a:p>
          <a:endParaRPr lang="zh-CN" altLang="en-US"/>
        </a:p>
      </dgm:t>
    </dgm:pt>
    <dgm:pt modelId="{B3A60D08-4CF1-4AD3-A554-8DA1472F6362}" cxnId="{C04B8D4B-6A14-459C-9A8B-EEE7B645D054}" type="sibTrans">
      <dgm:prSet phldr="0" custT="1"/>
      <dgm:spPr/>
      <dgm:t>
        <a:bodyPr vert="horz" wrap="square"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cs typeface="+mn-lt"/>
            </a:rPr>
            <a:t/>
          </a:r>
          <a:endParaRPr lang="zh-CN" altLang="en-US" sz="2400">
            <a:cs typeface="+mn-lt"/>
          </a:endParaRPr>
        </a:p>
      </dgm:t>
    </dgm:pt>
    <dgm:pt modelId="{9B99C3CE-0550-4254-B164-BB9424E18E56}">
      <dgm:prSet phldrT="[文本]" phldr="0" custT="1"/>
      <dgm:spPr/>
      <dgm:t>
        <a:bodyPr vert="horz" wrap="square"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noFill/>
              <a:cs typeface="+mn-lt"/>
            </a:rPr>
            <a:t>根据疾病及病情程度选择轮椅</a:t>
          </a:r>
          <a:r>
            <a:rPr lang="en-US" altLang="zh-CN" sz="2400">
              <a:noFill/>
              <a:cs typeface="+mn-lt"/>
            </a:rPr>
            <a:t> </a:t>
          </a:r>
          <a:r>
            <a:rPr lang="en-US" altLang="zh-CN" sz="2400">
              <a:noFill/>
              <a:cs typeface="+mn-lt"/>
            </a:rPr>
            <a:t/>
          </a:r>
          <a:endParaRPr lang="en-US" altLang="zh-CN" sz="2400">
            <a:noFill/>
            <a:cs typeface="+mn-lt"/>
          </a:endParaRPr>
        </a:p>
      </dgm:t>
    </dgm:pt>
    <dgm:pt modelId="{CF18C7ED-262E-47EB-A8BC-BC18A4B2756C}" cxnId="{A811ED3D-9ADA-4F41-904E-4FA34DE9210C}" type="parTrans">
      <dgm:prSet/>
      <dgm:spPr/>
      <dgm:t>
        <a:bodyPr/>
        <a:p>
          <a:endParaRPr lang="zh-CN" altLang="en-US"/>
        </a:p>
      </dgm:t>
    </dgm:pt>
    <dgm:pt modelId="{C20DFEDB-A5DA-48B1-860C-C64E9FB9889D}" cxnId="{A811ED3D-9ADA-4F41-904E-4FA34DE9210C}" type="sibTrans">
      <dgm:prSet phldr="0" custT="1"/>
      <dgm:spPr/>
      <dgm:t>
        <a:bodyPr vert="horz" wrap="square"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cs typeface="+mn-lt"/>
            </a:rPr>
            <a:t/>
          </a:r>
          <a:endParaRPr lang="zh-CN" altLang="en-US" sz="2400">
            <a:cs typeface="+mn-lt"/>
          </a:endParaRPr>
        </a:p>
      </dgm:t>
    </dgm:pt>
    <dgm:pt modelId="{4DBF9FC0-7F11-49D1-A13A-F9EF16035E78}">
      <dgm:prSet phldrT="[文本]" phldr="0" custT="1"/>
      <dgm:spPr/>
      <dgm:t>
        <a:bodyPr vert="horz" wrap="square"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noFill/>
              <a:cs typeface="+mn-lt"/>
            </a:rPr>
            <a:t>确定轮椅的主要参数</a:t>
          </a:r>
          <a:r>
            <a:rPr lang="en-US" altLang="zh-CN" sz="2400">
              <a:noFill/>
              <a:cs typeface="+mn-lt"/>
            </a:rPr>
            <a:t> </a:t>
          </a:r>
          <a:r>
            <a:rPr lang="en-US" altLang="zh-CN" sz="2400">
              <a:noFill/>
              <a:cs typeface="+mn-lt"/>
            </a:rPr>
            <a:t/>
          </a:r>
          <a:endParaRPr lang="en-US" altLang="zh-CN" sz="2400">
            <a:noFill/>
            <a:cs typeface="+mn-lt"/>
          </a:endParaRPr>
        </a:p>
      </dgm:t>
    </dgm:pt>
    <dgm:pt modelId="{716438C4-1259-4C94-B7A8-3756D5685E48}" cxnId="{FB94BBBA-2320-484F-9B40-5BB28FD0B802}" type="parTrans">
      <dgm:prSet/>
      <dgm:spPr/>
      <dgm:t>
        <a:bodyPr/>
        <a:p>
          <a:endParaRPr lang="zh-CN" altLang="en-US"/>
        </a:p>
      </dgm:t>
    </dgm:pt>
    <dgm:pt modelId="{627790A7-E5AF-4DEF-9847-DE068ABD657B}" cxnId="{FB94BBBA-2320-484F-9B40-5BB28FD0B802}" type="sibTrans">
      <dgm:prSet phldr="0" custT="1"/>
      <dgm:spPr/>
      <dgm:t>
        <a:bodyPr vert="horz" wrap="square"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cs typeface="+mn-lt"/>
            </a:rPr>
            <a:t/>
          </a:r>
          <a:endParaRPr lang="zh-CN" altLang="en-US" sz="2400">
            <a:cs typeface="+mn-lt"/>
          </a:endParaRPr>
        </a:p>
      </dgm:t>
    </dgm:pt>
    <dgm:pt modelId="{3B57DE3A-D0CA-4A4A-A50B-01FBE031AA69}">
      <dgm:prSet phldrT="[文本]" phldr="0" custT="1"/>
      <dgm:spPr/>
      <dgm:t>
        <a:bodyPr vert="horz" wrap="square"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noFill/>
              <a:ea typeface="+mn-lt"/>
            </a:rPr>
            <a:t>评估轮椅的性能</a:t>
          </a:r>
          <a:r>
            <a:rPr lang="zh-CN" altLang="en-US" sz="2400">
              <a:noFill/>
              <a:ea typeface="+mn-lt"/>
            </a:rPr>
            <a:t/>
          </a:r>
          <a:endParaRPr lang="zh-CN" altLang="en-US" sz="2400">
            <a:noFill/>
            <a:ea typeface="+mn-lt"/>
          </a:endParaRPr>
        </a:p>
      </dgm:t>
    </dgm:pt>
    <dgm:pt modelId="{98FA3677-4FAE-4C5E-B3CE-CF3B6D80F4A1}" cxnId="{20D3D4D9-E6C7-4300-B3B7-C8EA55C2C491}" type="parTrans">
      <dgm:prSet/>
      <dgm:spPr/>
      <dgm:t>
        <a:bodyPr/>
        <a:p>
          <a:endParaRPr lang="zh-CN" altLang="en-US"/>
        </a:p>
      </dgm:t>
    </dgm:pt>
    <dgm:pt modelId="{D4875198-FB6C-46A1-9EC3-6A21426D178B}" cxnId="{20D3D4D9-E6C7-4300-B3B7-C8EA55C2C491}" type="sibTrans">
      <dgm:prSet phldr="0" custT="1"/>
      <dgm:spPr/>
      <dgm:t>
        <a:bodyPr vert="horz" wrap="square"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cs typeface="+mn-lt"/>
            </a:rPr>
            <a:t/>
          </a:r>
          <a:endParaRPr lang="zh-CN" altLang="en-US" sz="2400">
            <a:cs typeface="+mn-lt"/>
          </a:endParaRPr>
        </a:p>
      </dgm:t>
    </dgm:pt>
    <dgm:pt modelId="{9AE9000C-A70E-4970-BF4E-2A8883B4792F}">
      <dgm:prSet phldr="0" custT="1"/>
      <dgm:spPr/>
      <dgm:t>
        <a:bodyPr vert="horz" wrap="square"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noFill/>
              <a:ea typeface="+mn-lt"/>
            </a:rPr>
            <a:t>考量轮椅的舒适度</a:t>
          </a:r>
          <a:r>
            <a:rPr lang="zh-CN" altLang="en-US" sz="2400">
              <a:noFill/>
              <a:ea typeface="+mn-lt"/>
            </a:rPr>
            <a:t/>
          </a:r>
          <a:endParaRPr lang="zh-CN" altLang="en-US" sz="2400">
            <a:noFill/>
            <a:ea typeface="+mn-lt"/>
          </a:endParaRPr>
        </a:p>
      </dgm:t>
    </dgm:pt>
    <dgm:pt modelId="{C5AF88B8-E50E-499A-8482-1CBF65B9F05A}" cxnId="{03906A1A-3489-4D03-A59C-88EA3797CE77}" type="parTrans">
      <dgm:prSet/>
      <dgm:spPr/>
    </dgm:pt>
    <dgm:pt modelId="{22769398-E319-426D-B4BD-54511F90F85D}" cxnId="{03906A1A-3489-4D03-A59C-88EA3797CE77}" type="sibTrans">
      <dgm:prSet phldr="0" custT="1"/>
      <dgm:spPr/>
      <dgm:t>
        <a:bodyPr vert="horz" wrap="square"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sz="2400">
              <a:cs typeface="+mn-lt"/>
            </a:rPr>
            <a:t/>
          </a:r>
          <a:endParaRPr sz="2400">
            <a:cs typeface="+mn-lt"/>
          </a:endParaRPr>
        </a:p>
      </dgm:t>
    </dgm:pt>
    <dgm:pt modelId="{0AFC042E-949A-47E4-B6D0-00D0DC9FA2A5}">
      <dgm:prSet phldr="0" custT="1"/>
      <dgm:spPr/>
      <dgm:t>
        <a:bodyPr vert="horz" wrap="square"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noFill/>
              <a:ea typeface="+mn-lt"/>
            </a:rPr>
            <a:t>分析轮椅的环境适应性</a:t>
          </a:r>
          <a:r>
            <a:rPr lang="zh-CN" altLang="en-US" sz="2400">
              <a:noFill/>
              <a:ea typeface="+mn-lt"/>
            </a:rPr>
            <a:t/>
          </a:r>
          <a:endParaRPr lang="zh-CN" altLang="en-US" sz="2400">
            <a:noFill/>
            <a:ea typeface="+mn-lt"/>
          </a:endParaRPr>
        </a:p>
      </dgm:t>
    </dgm:pt>
    <dgm:pt modelId="{99FFD894-4861-4F5D-9956-41585937EDDF}" cxnId="{BFFAEF72-AFE7-4673-82D6-1DFA890BB5E6}" type="parTrans">
      <dgm:prSet/>
      <dgm:spPr/>
    </dgm:pt>
    <dgm:pt modelId="{9CBDC3F1-B7DD-46C8-AD2D-EB5F38F29445}" cxnId="{BFFAEF72-AFE7-4673-82D6-1DFA890BB5E6}" type="sibTrans">
      <dgm:prSet phldr="0" custT="1"/>
      <dgm:spPr/>
      <dgm:t>
        <a:bodyPr vert="horz" wrap="square"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sz="2400">
              <a:cs typeface="+mn-lt"/>
            </a:rPr>
            <a:t/>
          </a:r>
          <a:endParaRPr sz="2400">
            <a:cs typeface="+mn-lt"/>
          </a:endParaRPr>
        </a:p>
      </dgm:t>
    </dgm:pt>
    <dgm:pt modelId="{FD31D240-1C4E-42A7-8935-CB08AF0F30A2}">
      <dgm:prSet phldr="0" custT="1"/>
      <dgm:spPr/>
      <dgm:t>
        <a:bodyPr vert="horz" wrap="square"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solidFill>
                <a:schemeClr val="bg1"/>
              </a:solidFill>
              <a:ea typeface="+mn-lt"/>
            </a:rPr>
            <a:t>权衡经济性与耐用性</a:t>
          </a:r>
          <a:r>
            <a:rPr lang="zh-CN" altLang="en-US" sz="2400">
              <a:solidFill>
                <a:schemeClr val="bg1"/>
              </a:solidFill>
              <a:ea typeface="+mn-lt"/>
            </a:rPr>
            <a:t/>
          </a:r>
          <a:endParaRPr lang="zh-CN" altLang="en-US" sz="2400">
            <a:solidFill>
              <a:schemeClr val="bg1"/>
            </a:solidFill>
            <a:ea typeface="+mn-lt"/>
          </a:endParaRPr>
        </a:p>
      </dgm:t>
    </dgm:pt>
    <dgm:pt modelId="{233FD8B8-6343-4610-96F8-93199B292800}" cxnId="{82499BBE-C7E7-4645-9BAC-AB98C21CD51A}" type="parTrans">
      <dgm:prSet/>
      <dgm:spPr/>
    </dgm:pt>
    <dgm:pt modelId="{FAA99A6F-7C63-49F8-BF86-47DCDB0F04E1}" cxnId="{82499BBE-C7E7-4645-9BAC-AB98C21CD51A}" type="sibTrans">
      <dgm:prSet phldr="0" custT="1"/>
      <dgm:spPr/>
      <dgm:t>
        <a:bodyPr vert="horz" wrap="square"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sz="2400">
              <a:cs typeface="+mn-lt"/>
            </a:rPr>
            <a:t/>
          </a:r>
          <a:endParaRPr sz="2400">
            <a:cs typeface="+mn-lt"/>
          </a:endParaRPr>
        </a:p>
      </dgm:t>
    </dgm:pt>
    <dgm:pt modelId="{8781C4F4-DF63-4D7F-9700-1278DAC9C035}">
      <dgm:prSet phldr="0" custT="1"/>
      <dgm:spPr/>
      <dgm:t>
        <a:bodyPr vert="horz" wrap="square"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noFill/>
              <a:ea typeface="+mn-lt"/>
            </a:rPr>
            <a:t>评估工作</a:t>
          </a:r>
          <a:r>
            <a:rPr lang="zh-CN" altLang="en-US" sz="2400">
              <a:noFill/>
              <a:ea typeface="+mn-lt"/>
            </a:rPr>
            <a:t>、</a:t>
          </a:r>
          <a:r>
            <a:rPr lang="zh-CN" altLang="en-US" sz="2400">
              <a:noFill/>
              <a:ea typeface="+mn-lt"/>
            </a:rPr>
            <a:t>就餐的需求</a:t>
          </a:r>
          <a:r>
            <a:rPr lang="zh-CN" altLang="en-US" sz="2400">
              <a:noFill/>
              <a:ea typeface="+mn-lt"/>
            </a:rPr>
            <a:t/>
          </a:r>
          <a:endParaRPr lang="zh-CN" altLang="en-US" sz="2400">
            <a:noFill/>
            <a:ea typeface="+mn-lt"/>
          </a:endParaRPr>
        </a:p>
      </dgm:t>
    </dgm:pt>
    <dgm:pt modelId="{B4F57C9A-07C9-4C00-8670-DB40483182D9}" cxnId="{EC8942D6-BD56-436E-93A8-BC9F49E2C981}" type="parTrans">
      <dgm:prSet/>
      <dgm:spPr/>
    </dgm:pt>
    <dgm:pt modelId="{2762DF44-FBFD-42DA-B180-8C3900A6FFB1}" cxnId="{EC8942D6-BD56-436E-93A8-BC9F49E2C981}" type="sibTrans">
      <dgm:prSet phldr="0" custT="1"/>
      <dgm:spPr/>
      <dgm:t>
        <a:bodyPr vert="horz" wrap="square"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sz="2400">
              <a:cs typeface="+mn-lt"/>
            </a:rPr>
            <a:t/>
          </a:r>
          <a:endParaRPr sz="2400">
            <a:cs typeface="+mn-lt"/>
          </a:endParaRPr>
        </a:p>
      </dgm:t>
    </dgm:pt>
    <dgm:pt modelId="{6067BBCA-F086-46FB-9155-1FB39D7EE406}">
      <dgm:prSet phldr="0" custT="1"/>
      <dgm:spPr/>
      <dgm:t>
        <a:bodyPr vert="horz" wrap="square"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noFill/>
              <a:ea typeface="+mn-lt"/>
            </a:rPr>
            <a:t>检验轮椅的适配性</a:t>
          </a:r>
          <a:r>
            <a:rPr lang="zh-CN" altLang="en-US" sz="2400">
              <a:noFill/>
              <a:ea typeface="+mn-lt"/>
            </a:rPr>
            <a:t/>
          </a:r>
          <a:endParaRPr lang="zh-CN" altLang="en-US" sz="2400">
            <a:noFill/>
            <a:ea typeface="+mn-lt"/>
          </a:endParaRPr>
        </a:p>
      </dgm:t>
    </dgm:pt>
    <dgm:pt modelId="{45454CA6-172B-4370-BE3C-4BA08BCE0FA5}" cxnId="{EDE88CEE-0139-4CB3-83F6-D2EB6DF19DFB}" type="parTrans">
      <dgm:prSet/>
      <dgm:spPr/>
    </dgm:pt>
    <dgm:pt modelId="{80689495-4B15-4B72-BE82-59D8911D894C}" cxnId="{EDE88CEE-0139-4CB3-83F6-D2EB6DF19DFB}" type="sibTrans">
      <dgm:prSet/>
      <dgm:spPr/>
    </dgm:pt>
    <dgm:pt modelId="{1623B4C5-2499-4637-B07C-6AE8AE2BD718}" type="pres">
      <dgm:prSet presAssocID="{4BE40EF7-4FDB-46DC-AD5C-7AA9927BCDC4}" presName="Name0" presStyleCnt="0">
        <dgm:presLayoutVars>
          <dgm:dir/>
          <dgm:resizeHandles val="exact"/>
        </dgm:presLayoutVars>
      </dgm:prSet>
      <dgm:spPr/>
    </dgm:pt>
    <dgm:pt modelId="{2FBE2C1E-1D94-400F-A227-985D4DA10085}" type="pres">
      <dgm:prSet presAssocID="{79A907BE-6A57-46F9-949B-2F83975E5013}" presName="node" presStyleLbl="node1" presStyleIdx="0" presStyleCnt="10">
        <dgm:presLayoutVars>
          <dgm:bulletEnabled val="1"/>
        </dgm:presLayoutVars>
      </dgm:prSet>
      <dgm:spPr/>
    </dgm:pt>
    <dgm:pt modelId="{9F73252C-5345-45F1-A6FA-69E44781CCB0}" type="pres">
      <dgm:prSet presAssocID="{6E764295-1C97-4A8A-BB23-8F6587B65D20}" presName="sibTrans" presStyleLbl="sibTrans1D1" presStyleIdx="0" presStyleCnt="9"/>
      <dgm:spPr/>
    </dgm:pt>
    <dgm:pt modelId="{0A91809B-8299-4CB8-B3C9-28D901126CE1}" type="pres">
      <dgm:prSet presAssocID="{6E764295-1C97-4A8A-BB23-8F6587B65D20}" presName="connectorText" presStyleCnt="0"/>
      <dgm:spPr/>
    </dgm:pt>
    <dgm:pt modelId="{0482690C-586E-41D6-8B40-4CA7581A9CE9}" type="pres">
      <dgm:prSet presAssocID="{047E9EF6-99D9-47D4-8421-7851F36A512F}" presName="node" presStyleLbl="node1" presStyleIdx="1" presStyleCnt="10">
        <dgm:presLayoutVars>
          <dgm:bulletEnabled val="1"/>
        </dgm:presLayoutVars>
      </dgm:prSet>
      <dgm:spPr/>
    </dgm:pt>
    <dgm:pt modelId="{EBB69596-36AB-40F1-91C5-FC3350A00067}" type="pres">
      <dgm:prSet presAssocID="{B3A60D08-4CF1-4AD3-A554-8DA1472F6362}" presName="sibTrans" presStyleLbl="sibTrans1D1" presStyleIdx="1" presStyleCnt="9"/>
      <dgm:spPr/>
    </dgm:pt>
    <dgm:pt modelId="{9F0FF7A9-40E9-4C02-BFFF-6F0641C2389B}" type="pres">
      <dgm:prSet presAssocID="{B3A60D08-4CF1-4AD3-A554-8DA1472F6362}" presName="connectorText" presStyleCnt="0"/>
      <dgm:spPr/>
    </dgm:pt>
    <dgm:pt modelId="{E5145E43-B450-47CE-B1E5-1482BCF4071D}" type="pres">
      <dgm:prSet presAssocID="{9B99C3CE-0550-4254-B164-BB9424E18E56}" presName="node" presStyleLbl="node1" presStyleIdx="2" presStyleCnt="10">
        <dgm:presLayoutVars>
          <dgm:bulletEnabled val="1"/>
        </dgm:presLayoutVars>
      </dgm:prSet>
      <dgm:spPr/>
    </dgm:pt>
    <dgm:pt modelId="{31F3FE5F-74B2-48F8-89DC-AE29DBB498B0}" type="pres">
      <dgm:prSet presAssocID="{C20DFEDB-A5DA-48B1-860C-C64E9FB9889D}" presName="sibTrans" presStyleLbl="sibTrans1D1" presStyleIdx="2" presStyleCnt="9"/>
      <dgm:spPr/>
    </dgm:pt>
    <dgm:pt modelId="{EF27A438-6BA1-43B2-9139-DBAF3CBBEF89}" type="pres">
      <dgm:prSet presAssocID="{C20DFEDB-A5DA-48B1-860C-C64E9FB9889D}" presName="connectorText" presStyleCnt="0"/>
      <dgm:spPr/>
    </dgm:pt>
    <dgm:pt modelId="{13492D71-E670-42C9-A619-1DE9B5F887F1}" type="pres">
      <dgm:prSet presAssocID="{4DBF9FC0-7F11-49D1-A13A-F9EF16035E78}" presName="node" presStyleLbl="node1" presStyleIdx="3" presStyleCnt="10">
        <dgm:presLayoutVars>
          <dgm:bulletEnabled val="1"/>
        </dgm:presLayoutVars>
      </dgm:prSet>
      <dgm:spPr/>
    </dgm:pt>
    <dgm:pt modelId="{E85A6953-055C-454F-835D-7FF8096CA491}" type="pres">
      <dgm:prSet presAssocID="{627790A7-E5AF-4DEF-9847-DE068ABD657B}" presName="sibTrans" presStyleLbl="sibTrans1D1" presStyleIdx="3" presStyleCnt="9"/>
      <dgm:spPr/>
    </dgm:pt>
    <dgm:pt modelId="{EB69ECB2-9BFD-4754-8113-1A1F7EFC836E}" type="pres">
      <dgm:prSet presAssocID="{627790A7-E5AF-4DEF-9847-DE068ABD657B}" presName="connectorText" presStyleCnt="0"/>
      <dgm:spPr/>
    </dgm:pt>
    <dgm:pt modelId="{F80816D7-392E-4741-B9A3-C73586F7EC67}" type="pres">
      <dgm:prSet presAssocID="{3B57DE3A-D0CA-4A4A-A50B-01FBE031AA69}" presName="node" presStyleLbl="node1" presStyleIdx="4" presStyleCnt="10">
        <dgm:presLayoutVars>
          <dgm:bulletEnabled val="1"/>
        </dgm:presLayoutVars>
      </dgm:prSet>
      <dgm:spPr/>
    </dgm:pt>
    <dgm:pt modelId="{DCD58959-3FB5-4977-968F-50E3948E71E2}" type="pres">
      <dgm:prSet presAssocID="{D4875198-FB6C-46A1-9EC3-6A21426D178B}" presName="sibTrans" presStyleLbl="sibTrans1D1" presStyleIdx="4" presStyleCnt="9"/>
      <dgm:spPr/>
    </dgm:pt>
    <dgm:pt modelId="{544BDF5A-0334-4E2F-9469-A51652F2A225}" type="pres">
      <dgm:prSet presAssocID="{D4875198-FB6C-46A1-9EC3-6A21426D178B}" presName="connectorText" presStyleCnt="0"/>
      <dgm:spPr/>
    </dgm:pt>
    <dgm:pt modelId="{7F1E550C-34A3-4D95-8CCA-FC15856DD378}" type="pres">
      <dgm:prSet presAssocID="{9AE9000C-A70E-4970-BF4E-2A8883B4792F}" presName="node" presStyleLbl="node1" presStyleIdx="5" presStyleCnt="10">
        <dgm:presLayoutVars>
          <dgm:bulletEnabled val="1"/>
        </dgm:presLayoutVars>
      </dgm:prSet>
      <dgm:spPr/>
    </dgm:pt>
    <dgm:pt modelId="{557B5B2C-5260-4F6F-BD0C-380BFCDDBDE2}" type="pres">
      <dgm:prSet presAssocID="{22769398-E319-426D-B4BD-54511F90F85D}" presName="sibTrans" presStyleLbl="sibTrans1D1" presStyleIdx="5" presStyleCnt="9"/>
      <dgm:spPr/>
    </dgm:pt>
    <dgm:pt modelId="{1714C873-D0F2-4DCA-B184-9C8390DBB96E}" type="pres">
      <dgm:prSet presAssocID="{22769398-E319-426D-B4BD-54511F90F85D}" presName="connectorText" presStyleCnt="0"/>
      <dgm:spPr/>
    </dgm:pt>
    <dgm:pt modelId="{50057FE0-46F8-4D85-BC5D-2E32C7A2732D}" type="pres">
      <dgm:prSet presAssocID="{0AFC042E-949A-47E4-B6D0-00D0DC9FA2A5}" presName="node" presStyleLbl="node1" presStyleIdx="6" presStyleCnt="10">
        <dgm:presLayoutVars>
          <dgm:bulletEnabled val="1"/>
        </dgm:presLayoutVars>
      </dgm:prSet>
      <dgm:spPr/>
    </dgm:pt>
    <dgm:pt modelId="{D6EFE49F-F908-4BF1-9C94-7E04719104F3}" type="pres">
      <dgm:prSet presAssocID="{9CBDC3F1-B7DD-46C8-AD2D-EB5F38F29445}" presName="sibTrans" presStyleLbl="sibTrans1D1" presStyleIdx="6" presStyleCnt="9"/>
      <dgm:spPr/>
    </dgm:pt>
    <dgm:pt modelId="{1016C134-7DD9-4957-9BA6-391B39FA36AA}" type="pres">
      <dgm:prSet presAssocID="{9CBDC3F1-B7DD-46C8-AD2D-EB5F38F29445}" presName="connectorText" presStyleCnt="0"/>
      <dgm:spPr/>
    </dgm:pt>
    <dgm:pt modelId="{BBD51C0D-9EDC-41FE-9E7E-09E5083FCC9A}" type="pres">
      <dgm:prSet presAssocID="{FD31D240-1C4E-42A7-8935-CB08AF0F30A2}" presName="node" presStyleLbl="node1" presStyleIdx="7" presStyleCnt="10">
        <dgm:presLayoutVars>
          <dgm:bulletEnabled val="1"/>
        </dgm:presLayoutVars>
      </dgm:prSet>
      <dgm:spPr/>
    </dgm:pt>
    <dgm:pt modelId="{014920D9-A388-480A-9F46-30740FFE6BB3}" type="pres">
      <dgm:prSet presAssocID="{FAA99A6F-7C63-49F8-BF86-47DCDB0F04E1}" presName="sibTrans" presStyleLbl="sibTrans1D1" presStyleIdx="7" presStyleCnt="9"/>
      <dgm:spPr/>
    </dgm:pt>
    <dgm:pt modelId="{761D947A-1D08-41A5-A7AF-D384ACD8FDC2}" type="pres">
      <dgm:prSet presAssocID="{FAA99A6F-7C63-49F8-BF86-47DCDB0F04E1}" presName="connectorText" presStyleCnt="0"/>
      <dgm:spPr/>
    </dgm:pt>
    <dgm:pt modelId="{7A803521-9D51-42C2-9ADE-4EEF1D769889}" type="pres">
      <dgm:prSet presAssocID="{8781C4F4-DF63-4D7F-9700-1278DAC9C035}" presName="node" presStyleLbl="node1" presStyleIdx="8" presStyleCnt="10">
        <dgm:presLayoutVars>
          <dgm:bulletEnabled val="1"/>
        </dgm:presLayoutVars>
      </dgm:prSet>
      <dgm:spPr/>
    </dgm:pt>
    <dgm:pt modelId="{BBA91268-0A04-4B30-ADBE-978102056EB2}" type="pres">
      <dgm:prSet presAssocID="{2762DF44-FBFD-42DA-B180-8C3900A6FFB1}" presName="sibTrans" presStyleLbl="sibTrans1D1" presStyleIdx="8" presStyleCnt="9"/>
      <dgm:spPr/>
    </dgm:pt>
    <dgm:pt modelId="{BEB2A1F2-C2A3-4A31-8457-B4B902FDAB74}" type="pres">
      <dgm:prSet presAssocID="{2762DF44-FBFD-42DA-B180-8C3900A6FFB1}" presName="connectorText" presStyleCnt="0"/>
      <dgm:spPr/>
    </dgm:pt>
    <dgm:pt modelId="{B2EA48C4-C011-4AAF-82B8-1BF52EC8634B}" type="pres">
      <dgm:prSet presAssocID="{6067BBCA-F086-46FB-9155-1FB39D7EE406}" presName="node" presStyleLbl="node1" presStyleIdx="9" presStyleCnt="10">
        <dgm:presLayoutVars>
          <dgm:bulletEnabled val="1"/>
        </dgm:presLayoutVars>
      </dgm:prSet>
      <dgm:spPr/>
    </dgm:pt>
  </dgm:ptLst>
  <dgm:cxnLst>
    <dgm:cxn modelId="{45802C65-6BD8-49BC-B872-FF5FEB763122}" srcId="{4BE40EF7-4FDB-46DC-AD5C-7AA9927BCDC4}" destId="{79A907BE-6A57-46F9-949B-2F83975E5013}" srcOrd="0" destOrd="0" parTransId="{27508ADE-09B9-4692-B3B1-997C0A038367}" sibTransId="{6E764295-1C97-4A8A-BB23-8F6587B65D20}"/>
    <dgm:cxn modelId="{C04B8D4B-6A14-459C-9A8B-EEE7B645D054}" srcId="{4BE40EF7-4FDB-46DC-AD5C-7AA9927BCDC4}" destId="{047E9EF6-99D9-47D4-8421-7851F36A512F}" srcOrd="1" destOrd="0" parTransId="{2AC7BC3F-1829-4928-9FDD-1BD085861192}" sibTransId="{B3A60D08-4CF1-4AD3-A554-8DA1472F6362}"/>
    <dgm:cxn modelId="{A811ED3D-9ADA-4F41-904E-4FA34DE9210C}" srcId="{4BE40EF7-4FDB-46DC-AD5C-7AA9927BCDC4}" destId="{9B99C3CE-0550-4254-B164-BB9424E18E56}" srcOrd="2" destOrd="0" parTransId="{CF18C7ED-262E-47EB-A8BC-BC18A4B2756C}" sibTransId="{C20DFEDB-A5DA-48B1-860C-C64E9FB9889D}"/>
    <dgm:cxn modelId="{FB94BBBA-2320-484F-9B40-5BB28FD0B802}" srcId="{4BE40EF7-4FDB-46DC-AD5C-7AA9927BCDC4}" destId="{4DBF9FC0-7F11-49D1-A13A-F9EF16035E78}" srcOrd="3" destOrd="0" parTransId="{716438C4-1259-4C94-B7A8-3756D5685E48}" sibTransId="{627790A7-E5AF-4DEF-9847-DE068ABD657B}"/>
    <dgm:cxn modelId="{20D3D4D9-E6C7-4300-B3B7-C8EA55C2C491}" srcId="{4BE40EF7-4FDB-46DC-AD5C-7AA9927BCDC4}" destId="{3B57DE3A-D0CA-4A4A-A50B-01FBE031AA69}" srcOrd="4" destOrd="0" parTransId="{98FA3677-4FAE-4C5E-B3CE-CF3B6D80F4A1}" sibTransId="{D4875198-FB6C-46A1-9EC3-6A21426D178B}"/>
    <dgm:cxn modelId="{03906A1A-3489-4D03-A59C-88EA3797CE77}" srcId="{4BE40EF7-4FDB-46DC-AD5C-7AA9927BCDC4}" destId="{9AE9000C-A70E-4970-BF4E-2A8883B4792F}" srcOrd="5" destOrd="0" parTransId="{C5AF88B8-E50E-499A-8482-1CBF65B9F05A}" sibTransId="{22769398-E319-426D-B4BD-54511F90F85D}"/>
    <dgm:cxn modelId="{BFFAEF72-AFE7-4673-82D6-1DFA890BB5E6}" srcId="{4BE40EF7-4FDB-46DC-AD5C-7AA9927BCDC4}" destId="{0AFC042E-949A-47E4-B6D0-00D0DC9FA2A5}" srcOrd="6" destOrd="0" parTransId="{99FFD894-4861-4F5D-9956-41585937EDDF}" sibTransId="{9CBDC3F1-B7DD-46C8-AD2D-EB5F38F29445}"/>
    <dgm:cxn modelId="{82499BBE-C7E7-4645-9BAC-AB98C21CD51A}" srcId="{4BE40EF7-4FDB-46DC-AD5C-7AA9927BCDC4}" destId="{FD31D240-1C4E-42A7-8935-CB08AF0F30A2}" srcOrd="7" destOrd="0" parTransId="{233FD8B8-6343-4610-96F8-93199B292800}" sibTransId="{FAA99A6F-7C63-49F8-BF86-47DCDB0F04E1}"/>
    <dgm:cxn modelId="{EC8942D6-BD56-436E-93A8-BC9F49E2C981}" srcId="{4BE40EF7-4FDB-46DC-AD5C-7AA9927BCDC4}" destId="{8781C4F4-DF63-4D7F-9700-1278DAC9C035}" srcOrd="8" destOrd="0" parTransId="{B4F57C9A-07C9-4C00-8670-DB40483182D9}" sibTransId="{2762DF44-FBFD-42DA-B180-8C3900A6FFB1}"/>
    <dgm:cxn modelId="{EDE88CEE-0139-4CB3-83F6-D2EB6DF19DFB}" srcId="{4BE40EF7-4FDB-46DC-AD5C-7AA9927BCDC4}" destId="{6067BBCA-F086-46FB-9155-1FB39D7EE406}" srcOrd="9" destOrd="0" parTransId="{45454CA6-172B-4370-BE3C-4BA08BCE0FA5}" sibTransId="{80689495-4B15-4B72-BE82-59D8911D894C}"/>
    <dgm:cxn modelId="{FA3B7A48-C06B-4F2A-8CC9-9D566661C6C1}" type="presOf" srcId="{4BE40EF7-4FDB-46DC-AD5C-7AA9927BCDC4}" destId="{1623B4C5-2499-4637-B07C-6AE8AE2BD718}" srcOrd="0" destOrd="0" presId="urn:microsoft.com/office/officeart/2005/8/layout/bProcess3"/>
    <dgm:cxn modelId="{12EDC3F7-8597-47A4-A567-3B42BC033C47}" type="presParOf" srcId="{1623B4C5-2499-4637-B07C-6AE8AE2BD718}" destId="{2FBE2C1E-1D94-400F-A227-985D4DA10085}" srcOrd="0" destOrd="0" presId="urn:microsoft.com/office/officeart/2005/8/layout/bProcess3"/>
    <dgm:cxn modelId="{533B679F-0EAA-4161-9D45-B45539B22807}" type="presOf" srcId="{79A907BE-6A57-46F9-949B-2F83975E5013}" destId="{2FBE2C1E-1D94-400F-A227-985D4DA10085}" srcOrd="0" destOrd="0" presId="urn:microsoft.com/office/officeart/2005/8/layout/bProcess3"/>
    <dgm:cxn modelId="{792350D5-47D0-4A98-91B3-B9AC7E06A8D5}" type="presParOf" srcId="{1623B4C5-2499-4637-B07C-6AE8AE2BD718}" destId="{9F73252C-5345-45F1-A6FA-69E44781CCB0}" srcOrd="1" destOrd="0" presId="urn:microsoft.com/office/officeart/2005/8/layout/bProcess3"/>
    <dgm:cxn modelId="{4BD6E9B4-41B1-40F7-B8FC-22F6AE472C02}" type="presOf" srcId="{6E764295-1C97-4A8A-BB23-8F6587B65D20}" destId="{9F73252C-5345-45F1-A6FA-69E44781CCB0}" srcOrd="0" destOrd="0" presId="urn:microsoft.com/office/officeart/2005/8/layout/bProcess3"/>
    <dgm:cxn modelId="{984D60B9-15A6-46D7-94A8-D3C968B905E4}" type="presParOf" srcId="{9F73252C-5345-45F1-A6FA-69E44781CCB0}" destId="{0A91809B-8299-4CB8-B3C9-28D901126CE1}" srcOrd="0" destOrd="1" presId="urn:microsoft.com/office/officeart/2005/8/layout/bProcess3"/>
    <dgm:cxn modelId="{EE5B3638-025F-4562-8C06-36E180FAF999}" type="presOf" srcId="{6E764295-1C97-4A8A-BB23-8F6587B65D20}" destId="{0A91809B-8299-4CB8-B3C9-28D901126CE1}" srcOrd="1" destOrd="0" presId="urn:microsoft.com/office/officeart/2005/8/layout/bProcess3"/>
    <dgm:cxn modelId="{96FA01CC-99DF-4AF3-9F39-370F9E388551}" type="presParOf" srcId="{1623B4C5-2499-4637-B07C-6AE8AE2BD718}" destId="{0482690C-586E-41D6-8B40-4CA7581A9CE9}" srcOrd="2" destOrd="0" presId="urn:microsoft.com/office/officeart/2005/8/layout/bProcess3"/>
    <dgm:cxn modelId="{3CBEF29B-0B3D-4B5E-989F-807563CE011D}" type="presOf" srcId="{047E9EF6-99D9-47D4-8421-7851F36A512F}" destId="{0482690C-586E-41D6-8B40-4CA7581A9CE9}" srcOrd="0" destOrd="0" presId="urn:microsoft.com/office/officeart/2005/8/layout/bProcess3"/>
    <dgm:cxn modelId="{EBAD122C-FB01-478F-899C-7E9E9573128D}" type="presParOf" srcId="{1623B4C5-2499-4637-B07C-6AE8AE2BD718}" destId="{EBB69596-36AB-40F1-91C5-FC3350A00067}" srcOrd="3" destOrd="0" presId="urn:microsoft.com/office/officeart/2005/8/layout/bProcess3"/>
    <dgm:cxn modelId="{404FB228-6D6A-44AE-959A-8322B471C8A9}" type="presOf" srcId="{B3A60D08-4CF1-4AD3-A554-8DA1472F6362}" destId="{EBB69596-36AB-40F1-91C5-FC3350A00067}" srcOrd="0" destOrd="0" presId="urn:microsoft.com/office/officeart/2005/8/layout/bProcess3"/>
    <dgm:cxn modelId="{611E6E83-2A83-418A-822D-9389B3E7580B}" type="presParOf" srcId="{EBB69596-36AB-40F1-91C5-FC3350A00067}" destId="{9F0FF7A9-40E9-4C02-BFFF-6F0641C2389B}" srcOrd="0" destOrd="3" presId="urn:microsoft.com/office/officeart/2005/8/layout/bProcess3"/>
    <dgm:cxn modelId="{891A52EA-9F7D-4034-9B97-80025D516D80}" type="presOf" srcId="{B3A60D08-4CF1-4AD3-A554-8DA1472F6362}" destId="{9F0FF7A9-40E9-4C02-BFFF-6F0641C2389B}" srcOrd="1" destOrd="0" presId="urn:microsoft.com/office/officeart/2005/8/layout/bProcess3"/>
    <dgm:cxn modelId="{0F8C72D8-B8DD-4D98-8B7C-431D39382E09}" type="presParOf" srcId="{1623B4C5-2499-4637-B07C-6AE8AE2BD718}" destId="{E5145E43-B450-47CE-B1E5-1482BCF4071D}" srcOrd="4" destOrd="0" presId="urn:microsoft.com/office/officeart/2005/8/layout/bProcess3"/>
    <dgm:cxn modelId="{0A40087B-EDC6-4F29-A5B9-E7CEEE7CE8DC}" type="presOf" srcId="{9B99C3CE-0550-4254-B164-BB9424E18E56}" destId="{E5145E43-B450-47CE-B1E5-1482BCF4071D}" srcOrd="0" destOrd="0" presId="urn:microsoft.com/office/officeart/2005/8/layout/bProcess3"/>
    <dgm:cxn modelId="{0B95606D-0B87-401D-8672-B28230A8A6C6}" type="presParOf" srcId="{1623B4C5-2499-4637-B07C-6AE8AE2BD718}" destId="{31F3FE5F-74B2-48F8-89DC-AE29DBB498B0}" srcOrd="5" destOrd="0" presId="urn:microsoft.com/office/officeart/2005/8/layout/bProcess3"/>
    <dgm:cxn modelId="{2C7D41F0-61CE-410C-9AB0-F95496FAF3B1}" type="presOf" srcId="{C20DFEDB-A5DA-48B1-860C-C64E9FB9889D}" destId="{31F3FE5F-74B2-48F8-89DC-AE29DBB498B0}" srcOrd="0" destOrd="0" presId="urn:microsoft.com/office/officeart/2005/8/layout/bProcess3"/>
    <dgm:cxn modelId="{951A922E-270B-4E57-8E28-F4C106AF8CA7}" type="presParOf" srcId="{31F3FE5F-74B2-48F8-89DC-AE29DBB498B0}" destId="{EF27A438-6BA1-43B2-9139-DBAF3CBBEF89}" srcOrd="0" destOrd="5" presId="urn:microsoft.com/office/officeart/2005/8/layout/bProcess3"/>
    <dgm:cxn modelId="{B19C41C5-CCDF-4206-8727-9E28CBF7C0D6}" type="presOf" srcId="{C20DFEDB-A5DA-48B1-860C-C64E9FB9889D}" destId="{EF27A438-6BA1-43B2-9139-DBAF3CBBEF89}" srcOrd="1" destOrd="0" presId="urn:microsoft.com/office/officeart/2005/8/layout/bProcess3"/>
    <dgm:cxn modelId="{E1D2735F-C7A4-451C-B87B-7CA5697EEBC6}" type="presParOf" srcId="{1623B4C5-2499-4637-B07C-6AE8AE2BD718}" destId="{13492D71-E670-42C9-A619-1DE9B5F887F1}" srcOrd="6" destOrd="0" presId="urn:microsoft.com/office/officeart/2005/8/layout/bProcess3"/>
    <dgm:cxn modelId="{4E012316-DB45-4545-A933-53F8D7A0AF84}" type="presOf" srcId="{4DBF9FC0-7F11-49D1-A13A-F9EF16035E78}" destId="{13492D71-E670-42C9-A619-1DE9B5F887F1}" srcOrd="0" destOrd="0" presId="urn:microsoft.com/office/officeart/2005/8/layout/bProcess3"/>
    <dgm:cxn modelId="{46BDAD21-9E82-4D60-8071-6B88CFB63441}" type="presParOf" srcId="{1623B4C5-2499-4637-B07C-6AE8AE2BD718}" destId="{E85A6953-055C-454F-835D-7FF8096CA491}" srcOrd="7" destOrd="0" presId="urn:microsoft.com/office/officeart/2005/8/layout/bProcess3"/>
    <dgm:cxn modelId="{96375449-753A-4FC3-8EAC-B485620BA0DA}" type="presOf" srcId="{627790A7-E5AF-4DEF-9847-DE068ABD657B}" destId="{E85A6953-055C-454F-835D-7FF8096CA491}" srcOrd="0" destOrd="0" presId="urn:microsoft.com/office/officeart/2005/8/layout/bProcess3"/>
    <dgm:cxn modelId="{264B6287-7F5E-454A-8D25-3DC071DBE013}" type="presParOf" srcId="{E85A6953-055C-454F-835D-7FF8096CA491}" destId="{EB69ECB2-9BFD-4754-8113-1A1F7EFC836E}" srcOrd="0" destOrd="7" presId="urn:microsoft.com/office/officeart/2005/8/layout/bProcess3"/>
    <dgm:cxn modelId="{9556AB32-6325-4385-8301-7E84D9DFFDE3}" type="presOf" srcId="{627790A7-E5AF-4DEF-9847-DE068ABD657B}" destId="{EB69ECB2-9BFD-4754-8113-1A1F7EFC836E}" srcOrd="1" destOrd="0" presId="urn:microsoft.com/office/officeart/2005/8/layout/bProcess3"/>
    <dgm:cxn modelId="{9162C3B3-7817-4238-9EDC-E3FF1C8D05C2}" type="presParOf" srcId="{1623B4C5-2499-4637-B07C-6AE8AE2BD718}" destId="{F80816D7-392E-4741-B9A3-C73586F7EC67}" srcOrd="8" destOrd="0" presId="urn:microsoft.com/office/officeart/2005/8/layout/bProcess3"/>
    <dgm:cxn modelId="{05594662-D669-4634-82D1-60DFC41340BF}" type="presOf" srcId="{3B57DE3A-D0CA-4A4A-A50B-01FBE031AA69}" destId="{F80816D7-392E-4741-B9A3-C73586F7EC67}" srcOrd="0" destOrd="0" presId="urn:microsoft.com/office/officeart/2005/8/layout/bProcess3"/>
    <dgm:cxn modelId="{12D6F653-467A-4C52-A69A-684003F660AB}" type="presParOf" srcId="{1623B4C5-2499-4637-B07C-6AE8AE2BD718}" destId="{DCD58959-3FB5-4977-968F-50E3948E71E2}" srcOrd="9" destOrd="0" presId="urn:microsoft.com/office/officeart/2005/8/layout/bProcess3"/>
    <dgm:cxn modelId="{EF2AF897-1E8F-4D29-A212-9095C373C103}" type="presOf" srcId="{D4875198-FB6C-46A1-9EC3-6A21426D178B}" destId="{DCD58959-3FB5-4977-968F-50E3948E71E2}" srcOrd="0" destOrd="0" presId="urn:microsoft.com/office/officeart/2005/8/layout/bProcess3"/>
    <dgm:cxn modelId="{D6157ABA-C3B0-4E2A-A8E5-EB73C2EB4796}" type="presParOf" srcId="{DCD58959-3FB5-4977-968F-50E3948E71E2}" destId="{544BDF5A-0334-4E2F-9469-A51652F2A225}" srcOrd="0" destOrd="9" presId="urn:microsoft.com/office/officeart/2005/8/layout/bProcess3"/>
    <dgm:cxn modelId="{09F98735-416A-4360-82B4-76B6B0928A9B}" type="presOf" srcId="{D4875198-FB6C-46A1-9EC3-6A21426D178B}" destId="{544BDF5A-0334-4E2F-9469-A51652F2A225}" srcOrd="1" destOrd="0" presId="urn:microsoft.com/office/officeart/2005/8/layout/bProcess3"/>
    <dgm:cxn modelId="{EA1C9EA8-2B27-4B17-99E9-F60F339745EC}" type="presParOf" srcId="{1623B4C5-2499-4637-B07C-6AE8AE2BD718}" destId="{7F1E550C-34A3-4D95-8CCA-FC15856DD378}" srcOrd="10" destOrd="0" presId="urn:microsoft.com/office/officeart/2005/8/layout/bProcess3"/>
    <dgm:cxn modelId="{F23EDCB1-FAFA-40F2-A960-E20924509F4A}" type="presOf" srcId="{9AE9000C-A70E-4970-BF4E-2A8883B4792F}" destId="{7F1E550C-34A3-4D95-8CCA-FC15856DD378}" srcOrd="0" destOrd="0" presId="urn:microsoft.com/office/officeart/2005/8/layout/bProcess3"/>
    <dgm:cxn modelId="{918E5D41-CF14-4299-AB6C-7367AAEA131A}" type="presParOf" srcId="{1623B4C5-2499-4637-B07C-6AE8AE2BD718}" destId="{557B5B2C-5260-4F6F-BD0C-380BFCDDBDE2}" srcOrd="11" destOrd="0" presId="urn:microsoft.com/office/officeart/2005/8/layout/bProcess3"/>
    <dgm:cxn modelId="{252B9CBB-A02A-489A-AF26-3E1814B7C0D2}" type="presOf" srcId="{22769398-E319-426D-B4BD-54511F90F85D}" destId="{557B5B2C-5260-4F6F-BD0C-380BFCDDBDE2}" srcOrd="0" destOrd="0" presId="urn:microsoft.com/office/officeart/2005/8/layout/bProcess3"/>
    <dgm:cxn modelId="{544FC73C-DCC2-4424-8F0C-006D96433DA6}" type="presParOf" srcId="{557B5B2C-5260-4F6F-BD0C-380BFCDDBDE2}" destId="{1714C873-D0F2-4DCA-B184-9C8390DBB96E}" srcOrd="0" destOrd="11" presId="urn:microsoft.com/office/officeart/2005/8/layout/bProcess3"/>
    <dgm:cxn modelId="{F8175A17-DF57-4340-B008-DCD91C20A610}" type="presOf" srcId="{22769398-E319-426D-B4BD-54511F90F85D}" destId="{1714C873-D0F2-4DCA-B184-9C8390DBB96E}" srcOrd="1" destOrd="0" presId="urn:microsoft.com/office/officeart/2005/8/layout/bProcess3"/>
    <dgm:cxn modelId="{F01E2080-C8AD-4A37-A5C7-C35E029A527E}" type="presParOf" srcId="{1623B4C5-2499-4637-B07C-6AE8AE2BD718}" destId="{50057FE0-46F8-4D85-BC5D-2E32C7A2732D}" srcOrd="12" destOrd="0" presId="urn:microsoft.com/office/officeart/2005/8/layout/bProcess3"/>
    <dgm:cxn modelId="{39919697-154A-42A0-87FE-E34F2FDDA347}" type="presOf" srcId="{0AFC042E-949A-47E4-B6D0-00D0DC9FA2A5}" destId="{50057FE0-46F8-4D85-BC5D-2E32C7A2732D}" srcOrd="0" destOrd="0" presId="urn:microsoft.com/office/officeart/2005/8/layout/bProcess3"/>
    <dgm:cxn modelId="{677DA737-B7A4-4F00-B95C-389EAF9C68C4}" type="presParOf" srcId="{1623B4C5-2499-4637-B07C-6AE8AE2BD718}" destId="{D6EFE49F-F908-4BF1-9C94-7E04719104F3}" srcOrd="13" destOrd="0" presId="urn:microsoft.com/office/officeart/2005/8/layout/bProcess3"/>
    <dgm:cxn modelId="{5EBCE2FA-D631-47E9-B520-40BFEB764B92}" type="presOf" srcId="{9CBDC3F1-B7DD-46C8-AD2D-EB5F38F29445}" destId="{D6EFE49F-F908-4BF1-9C94-7E04719104F3}" srcOrd="0" destOrd="0" presId="urn:microsoft.com/office/officeart/2005/8/layout/bProcess3"/>
    <dgm:cxn modelId="{7AA128AF-9361-4CBD-AC45-3272E5EA4D3A}" type="presParOf" srcId="{D6EFE49F-F908-4BF1-9C94-7E04719104F3}" destId="{1016C134-7DD9-4957-9BA6-391B39FA36AA}" srcOrd="0" destOrd="13" presId="urn:microsoft.com/office/officeart/2005/8/layout/bProcess3"/>
    <dgm:cxn modelId="{F91DAFE6-9327-48C2-9E4F-DA5B7AB03560}" type="presOf" srcId="{9CBDC3F1-B7DD-46C8-AD2D-EB5F38F29445}" destId="{1016C134-7DD9-4957-9BA6-391B39FA36AA}" srcOrd="1" destOrd="0" presId="urn:microsoft.com/office/officeart/2005/8/layout/bProcess3"/>
    <dgm:cxn modelId="{DA11583E-D36F-4501-A656-685AC09256CE}" type="presParOf" srcId="{1623B4C5-2499-4637-B07C-6AE8AE2BD718}" destId="{BBD51C0D-9EDC-41FE-9E7E-09E5083FCC9A}" srcOrd="14" destOrd="0" presId="urn:microsoft.com/office/officeart/2005/8/layout/bProcess3"/>
    <dgm:cxn modelId="{D6DC5C93-CD9B-4638-BD21-2647686B3E65}" type="presOf" srcId="{FD31D240-1C4E-42A7-8935-CB08AF0F30A2}" destId="{BBD51C0D-9EDC-41FE-9E7E-09E5083FCC9A}" srcOrd="0" destOrd="0" presId="urn:microsoft.com/office/officeart/2005/8/layout/bProcess3"/>
    <dgm:cxn modelId="{753CE8D6-0B3E-4331-8862-FF1E6EF7E2D2}" type="presParOf" srcId="{1623B4C5-2499-4637-B07C-6AE8AE2BD718}" destId="{014920D9-A388-480A-9F46-30740FFE6BB3}" srcOrd="15" destOrd="0" presId="urn:microsoft.com/office/officeart/2005/8/layout/bProcess3"/>
    <dgm:cxn modelId="{4A56D79D-C733-4175-9D86-C55FFE4DB4C1}" type="presOf" srcId="{FAA99A6F-7C63-49F8-BF86-47DCDB0F04E1}" destId="{014920D9-A388-480A-9F46-30740FFE6BB3}" srcOrd="0" destOrd="0" presId="urn:microsoft.com/office/officeart/2005/8/layout/bProcess3"/>
    <dgm:cxn modelId="{0939C446-3BD1-4C70-8886-698C16D63B5A}" type="presParOf" srcId="{014920D9-A388-480A-9F46-30740FFE6BB3}" destId="{761D947A-1D08-41A5-A7AF-D384ACD8FDC2}" srcOrd="0" destOrd="15" presId="urn:microsoft.com/office/officeart/2005/8/layout/bProcess3"/>
    <dgm:cxn modelId="{5A12E734-D313-4E93-B05B-77FF9242858B}" type="presOf" srcId="{FAA99A6F-7C63-49F8-BF86-47DCDB0F04E1}" destId="{761D947A-1D08-41A5-A7AF-D384ACD8FDC2}" srcOrd="1" destOrd="0" presId="urn:microsoft.com/office/officeart/2005/8/layout/bProcess3"/>
    <dgm:cxn modelId="{627DC6AC-6641-4566-A9FC-0DFF40E218EF}" type="presParOf" srcId="{1623B4C5-2499-4637-B07C-6AE8AE2BD718}" destId="{7A803521-9D51-42C2-9ADE-4EEF1D769889}" srcOrd="16" destOrd="0" presId="urn:microsoft.com/office/officeart/2005/8/layout/bProcess3"/>
    <dgm:cxn modelId="{B12EACA7-6CF2-4600-A62F-26F8B38326D1}" type="presOf" srcId="{8781C4F4-DF63-4D7F-9700-1278DAC9C035}" destId="{7A803521-9D51-42C2-9ADE-4EEF1D769889}" srcOrd="0" destOrd="0" presId="urn:microsoft.com/office/officeart/2005/8/layout/bProcess3"/>
    <dgm:cxn modelId="{80003F60-B54B-4B24-846D-0119DA9FE9EE}" type="presParOf" srcId="{1623B4C5-2499-4637-B07C-6AE8AE2BD718}" destId="{BBA91268-0A04-4B30-ADBE-978102056EB2}" srcOrd="17" destOrd="0" presId="urn:microsoft.com/office/officeart/2005/8/layout/bProcess3"/>
    <dgm:cxn modelId="{17FDA3F7-FC9C-4F36-9209-0AF9305038F5}" type="presOf" srcId="{2762DF44-FBFD-42DA-B180-8C3900A6FFB1}" destId="{BBA91268-0A04-4B30-ADBE-978102056EB2}" srcOrd="0" destOrd="0" presId="urn:microsoft.com/office/officeart/2005/8/layout/bProcess3"/>
    <dgm:cxn modelId="{0B12BAC6-5416-4143-9D11-9DC5B14F60F6}" type="presParOf" srcId="{BBA91268-0A04-4B30-ADBE-978102056EB2}" destId="{BEB2A1F2-C2A3-4A31-8457-B4B902FDAB74}" srcOrd="0" destOrd="17" presId="urn:microsoft.com/office/officeart/2005/8/layout/bProcess3"/>
    <dgm:cxn modelId="{228E5A68-BCA3-455A-BF5B-FB43867836B6}" type="presOf" srcId="{2762DF44-FBFD-42DA-B180-8C3900A6FFB1}" destId="{BEB2A1F2-C2A3-4A31-8457-B4B902FDAB74}" srcOrd="1" destOrd="0" presId="urn:microsoft.com/office/officeart/2005/8/layout/bProcess3"/>
    <dgm:cxn modelId="{72B07EDB-5479-46FF-B170-D30ACE87C79E}" type="presParOf" srcId="{1623B4C5-2499-4637-B07C-6AE8AE2BD718}" destId="{B2EA48C4-C011-4AAF-82B8-1BF52EC8634B}" srcOrd="18" destOrd="0" presId="urn:microsoft.com/office/officeart/2005/8/layout/bProcess3"/>
    <dgm:cxn modelId="{7C2E0806-5EC8-4100-A968-E9F04E5B46E1}" type="presOf" srcId="{6067BBCA-F086-46FB-9155-1FB39D7EE406}" destId="{B2EA48C4-C011-4AAF-82B8-1BF52EC8634B}" srcOrd="0" destOrd="0" presId="urn:microsoft.com/office/officeart/2005/8/layout/bProcess3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4BE40EF7-4FDB-46DC-AD5C-7AA9927BCDC4}" type="doc">
      <dgm:prSet loTypeId="process" loCatId="process" qsTypeId="urn:microsoft.com/office/officeart/2005/8/quickstyle/simple5" qsCatId="simple" csTypeId="urn:microsoft.com/office/officeart/2005/8/colors/colorful5" csCatId="accent1" phldr="1"/>
      <dgm:spPr/>
      <dgm:t>
        <a:bodyPr/>
        <a:p>
          <a:endParaRPr lang="zh-CN" altLang="en-US"/>
        </a:p>
      </dgm:t>
    </dgm:pt>
    <dgm:pt modelId="{79A907BE-6A57-46F9-949B-2F83975E5013}">
      <dgm:prSet phldrT="[文本]" phldr="0" custT="1"/>
      <dgm:spPr/>
      <dgm:t>
        <a:bodyPr vert="horz" wrap="square"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noFill/>
              <a:cs typeface="+mn-lt"/>
            </a:rPr>
            <a:t>根据使用者的功能选择轮椅</a:t>
          </a:r>
          <a:r>
            <a:rPr lang="en-US" altLang="zh-CN" sz="2400">
              <a:noFill/>
              <a:cs typeface="+mn-lt"/>
            </a:rPr>
            <a:t> </a:t>
          </a:r>
          <a:r>
            <a:rPr lang="en-US" altLang="zh-CN" sz="2400">
              <a:noFill/>
              <a:cs typeface="+mn-lt"/>
            </a:rPr>
            <a:t/>
          </a:r>
          <a:endParaRPr lang="en-US" altLang="zh-CN" sz="2400">
            <a:noFill/>
            <a:cs typeface="+mn-lt"/>
          </a:endParaRPr>
        </a:p>
      </dgm:t>
    </dgm:pt>
    <dgm:pt modelId="{27508ADE-09B9-4692-B3B1-997C0A038367}" cxnId="{E025A435-2D43-4D23-BEEB-164A633477B1}" type="parTrans">
      <dgm:prSet/>
      <dgm:spPr/>
      <dgm:t>
        <a:bodyPr/>
        <a:p>
          <a:endParaRPr lang="zh-CN" altLang="en-US"/>
        </a:p>
      </dgm:t>
    </dgm:pt>
    <dgm:pt modelId="{6E764295-1C97-4A8A-BB23-8F6587B65D20}" cxnId="{E025A435-2D43-4D23-BEEB-164A633477B1}" type="sibTrans">
      <dgm:prSet phldr="0" custT="1"/>
      <dgm:spPr/>
      <dgm:t>
        <a:bodyPr vert="horz" wrap="square"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cs typeface="+mn-lt"/>
            </a:rPr>
            <a:t/>
          </a:r>
          <a:endParaRPr lang="zh-CN" altLang="en-US" sz="2400">
            <a:cs typeface="+mn-lt"/>
          </a:endParaRPr>
        </a:p>
      </dgm:t>
    </dgm:pt>
    <dgm:pt modelId="{047E9EF6-99D9-47D4-8421-7851F36A512F}">
      <dgm:prSet phldrT="[文本]" phldr="0" custT="1"/>
      <dgm:spPr/>
      <dgm:t>
        <a:bodyPr vert="horz" wrap="square"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noFill/>
              <a:cs typeface="+mn-lt"/>
            </a:rPr>
            <a:t>根据使用者的姿势和体位选择轮椅</a:t>
          </a:r>
          <a:r>
            <a:rPr lang="en-US" altLang="zh-CN" sz="2400">
              <a:noFill/>
              <a:cs typeface="+mn-lt"/>
            </a:rPr>
            <a:t> </a:t>
          </a:r>
          <a:r>
            <a:rPr lang="en-US" altLang="zh-CN" sz="2400">
              <a:noFill/>
              <a:cs typeface="+mn-lt"/>
            </a:rPr>
            <a:t/>
          </a:r>
          <a:endParaRPr lang="en-US" altLang="zh-CN" sz="2400">
            <a:noFill/>
            <a:cs typeface="+mn-lt"/>
          </a:endParaRPr>
        </a:p>
      </dgm:t>
    </dgm:pt>
    <dgm:pt modelId="{2AC7BC3F-1829-4928-9FDD-1BD085861192}" cxnId="{C761E344-8274-44B3-B730-4C9F2AFAC0DB}" type="parTrans">
      <dgm:prSet/>
      <dgm:spPr/>
      <dgm:t>
        <a:bodyPr/>
        <a:p>
          <a:endParaRPr lang="zh-CN" altLang="en-US"/>
        </a:p>
      </dgm:t>
    </dgm:pt>
    <dgm:pt modelId="{B3A60D08-4CF1-4AD3-A554-8DA1472F6362}" cxnId="{C761E344-8274-44B3-B730-4C9F2AFAC0DB}" type="sibTrans">
      <dgm:prSet phldr="0" custT="1"/>
      <dgm:spPr/>
      <dgm:t>
        <a:bodyPr vert="horz" wrap="square"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cs typeface="+mn-lt"/>
            </a:rPr>
            <a:t/>
          </a:r>
          <a:endParaRPr lang="zh-CN" altLang="en-US" sz="2400">
            <a:cs typeface="+mn-lt"/>
          </a:endParaRPr>
        </a:p>
      </dgm:t>
    </dgm:pt>
    <dgm:pt modelId="{9B99C3CE-0550-4254-B164-BB9424E18E56}">
      <dgm:prSet phldrT="[文本]" phldr="0" custT="1"/>
      <dgm:spPr/>
      <dgm:t>
        <a:bodyPr vert="horz" wrap="square"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noFill/>
              <a:cs typeface="+mn-lt"/>
            </a:rPr>
            <a:t>根据疾病及病情程度选择轮椅</a:t>
          </a:r>
          <a:r>
            <a:rPr lang="en-US" altLang="zh-CN" sz="2400">
              <a:noFill/>
              <a:cs typeface="+mn-lt"/>
            </a:rPr>
            <a:t> </a:t>
          </a:r>
          <a:r>
            <a:rPr lang="en-US" altLang="zh-CN" sz="2400">
              <a:noFill/>
              <a:cs typeface="+mn-lt"/>
            </a:rPr>
            <a:t/>
          </a:r>
          <a:endParaRPr lang="en-US" altLang="zh-CN" sz="2400">
            <a:noFill/>
            <a:cs typeface="+mn-lt"/>
          </a:endParaRPr>
        </a:p>
      </dgm:t>
    </dgm:pt>
    <dgm:pt modelId="{CF18C7ED-262E-47EB-A8BC-BC18A4B2756C}" cxnId="{13C7D868-130E-484E-824F-113A19A0D87E}" type="parTrans">
      <dgm:prSet/>
      <dgm:spPr/>
      <dgm:t>
        <a:bodyPr/>
        <a:p>
          <a:endParaRPr lang="zh-CN" altLang="en-US"/>
        </a:p>
      </dgm:t>
    </dgm:pt>
    <dgm:pt modelId="{C20DFEDB-A5DA-48B1-860C-C64E9FB9889D}" cxnId="{13C7D868-130E-484E-824F-113A19A0D87E}" type="sibTrans">
      <dgm:prSet phldr="0" custT="1"/>
      <dgm:spPr/>
      <dgm:t>
        <a:bodyPr vert="horz" wrap="square"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cs typeface="+mn-lt"/>
            </a:rPr>
            <a:t/>
          </a:r>
          <a:endParaRPr lang="zh-CN" altLang="en-US" sz="2400">
            <a:cs typeface="+mn-lt"/>
          </a:endParaRPr>
        </a:p>
      </dgm:t>
    </dgm:pt>
    <dgm:pt modelId="{4DBF9FC0-7F11-49D1-A13A-F9EF16035E78}">
      <dgm:prSet phldrT="[文本]" phldr="0" custT="1"/>
      <dgm:spPr/>
      <dgm:t>
        <a:bodyPr vert="horz" wrap="square"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noFill/>
              <a:cs typeface="+mn-lt"/>
            </a:rPr>
            <a:t>确定轮椅的主要参数</a:t>
          </a:r>
          <a:r>
            <a:rPr lang="en-US" altLang="zh-CN" sz="2400">
              <a:noFill/>
              <a:cs typeface="+mn-lt"/>
            </a:rPr>
            <a:t> </a:t>
          </a:r>
          <a:r>
            <a:rPr lang="en-US" altLang="zh-CN" sz="2400">
              <a:noFill/>
              <a:cs typeface="+mn-lt"/>
            </a:rPr>
            <a:t/>
          </a:r>
          <a:endParaRPr lang="en-US" altLang="zh-CN" sz="2400">
            <a:noFill/>
            <a:cs typeface="+mn-lt"/>
          </a:endParaRPr>
        </a:p>
      </dgm:t>
    </dgm:pt>
    <dgm:pt modelId="{716438C4-1259-4C94-B7A8-3756D5685E48}" cxnId="{C6986B52-2EF6-4303-851A-C28A3F7BDA16}" type="parTrans">
      <dgm:prSet/>
      <dgm:spPr/>
      <dgm:t>
        <a:bodyPr/>
        <a:p>
          <a:endParaRPr lang="zh-CN" altLang="en-US"/>
        </a:p>
      </dgm:t>
    </dgm:pt>
    <dgm:pt modelId="{627790A7-E5AF-4DEF-9847-DE068ABD657B}" cxnId="{C6986B52-2EF6-4303-851A-C28A3F7BDA16}" type="sibTrans">
      <dgm:prSet phldr="0" custT="1"/>
      <dgm:spPr/>
      <dgm:t>
        <a:bodyPr vert="horz" wrap="square"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cs typeface="+mn-lt"/>
            </a:rPr>
            <a:t/>
          </a:r>
          <a:endParaRPr lang="zh-CN" altLang="en-US" sz="2400">
            <a:cs typeface="+mn-lt"/>
          </a:endParaRPr>
        </a:p>
      </dgm:t>
    </dgm:pt>
    <dgm:pt modelId="{3B57DE3A-D0CA-4A4A-A50B-01FBE031AA69}">
      <dgm:prSet phldrT="[文本]" phldr="0" custT="1"/>
      <dgm:spPr/>
      <dgm:t>
        <a:bodyPr vert="horz" wrap="square"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noFill/>
              <a:ea typeface="+mn-lt"/>
            </a:rPr>
            <a:t>评估轮椅的性能</a:t>
          </a:r>
          <a:r>
            <a:rPr lang="zh-CN" altLang="en-US" sz="2400">
              <a:noFill/>
              <a:ea typeface="+mn-lt"/>
            </a:rPr>
            <a:t/>
          </a:r>
          <a:endParaRPr lang="zh-CN" altLang="en-US" sz="2400">
            <a:noFill/>
            <a:ea typeface="+mn-lt"/>
          </a:endParaRPr>
        </a:p>
      </dgm:t>
    </dgm:pt>
    <dgm:pt modelId="{98FA3677-4FAE-4C5E-B3CE-CF3B6D80F4A1}" cxnId="{F49D0186-995F-4B73-9D3E-74645686C1D5}" type="parTrans">
      <dgm:prSet/>
      <dgm:spPr/>
      <dgm:t>
        <a:bodyPr/>
        <a:p>
          <a:endParaRPr lang="zh-CN" altLang="en-US"/>
        </a:p>
      </dgm:t>
    </dgm:pt>
    <dgm:pt modelId="{D4875198-FB6C-46A1-9EC3-6A21426D178B}" cxnId="{F49D0186-995F-4B73-9D3E-74645686C1D5}" type="sibTrans">
      <dgm:prSet phldr="0" custT="1"/>
      <dgm:spPr/>
      <dgm:t>
        <a:bodyPr vert="horz" wrap="square"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cs typeface="+mn-lt"/>
            </a:rPr>
            <a:t/>
          </a:r>
          <a:endParaRPr lang="zh-CN" altLang="en-US" sz="2400">
            <a:cs typeface="+mn-lt"/>
          </a:endParaRPr>
        </a:p>
      </dgm:t>
    </dgm:pt>
    <dgm:pt modelId="{9AE9000C-A70E-4970-BF4E-2A8883B4792F}">
      <dgm:prSet phldr="0" custT="1"/>
      <dgm:spPr/>
      <dgm:t>
        <a:bodyPr vert="horz" wrap="square"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noFill/>
              <a:ea typeface="+mn-lt"/>
            </a:rPr>
            <a:t>考量轮椅的舒适度</a:t>
          </a:r>
          <a:r>
            <a:rPr lang="zh-CN" altLang="en-US" sz="2400">
              <a:noFill/>
              <a:ea typeface="+mn-lt"/>
            </a:rPr>
            <a:t/>
          </a:r>
          <a:endParaRPr lang="zh-CN" altLang="en-US" sz="2400">
            <a:noFill/>
            <a:ea typeface="+mn-lt"/>
          </a:endParaRPr>
        </a:p>
      </dgm:t>
    </dgm:pt>
    <dgm:pt modelId="{C5AF88B8-E50E-499A-8482-1CBF65B9F05A}" cxnId="{83DCFFED-D1FC-491A-A729-7C9E167ABF2E}" type="parTrans">
      <dgm:prSet/>
      <dgm:spPr/>
    </dgm:pt>
    <dgm:pt modelId="{22769398-E319-426D-B4BD-54511F90F85D}" cxnId="{83DCFFED-D1FC-491A-A729-7C9E167ABF2E}" type="sibTrans">
      <dgm:prSet phldr="0" custT="1"/>
      <dgm:spPr/>
      <dgm:t>
        <a:bodyPr vert="horz" wrap="square"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sz="2400">
              <a:cs typeface="+mn-lt"/>
            </a:rPr>
            <a:t/>
          </a:r>
          <a:endParaRPr sz="2400">
            <a:cs typeface="+mn-lt"/>
          </a:endParaRPr>
        </a:p>
      </dgm:t>
    </dgm:pt>
    <dgm:pt modelId="{0AFC042E-949A-47E4-B6D0-00D0DC9FA2A5}">
      <dgm:prSet phldr="0" custT="1"/>
      <dgm:spPr/>
      <dgm:t>
        <a:bodyPr vert="horz" wrap="square"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noFill/>
              <a:ea typeface="+mn-lt"/>
            </a:rPr>
            <a:t>分析轮椅的环境适应性</a:t>
          </a:r>
          <a:r>
            <a:rPr lang="zh-CN" altLang="en-US" sz="2400">
              <a:noFill/>
              <a:ea typeface="+mn-lt"/>
            </a:rPr>
            <a:t/>
          </a:r>
          <a:endParaRPr lang="zh-CN" altLang="en-US" sz="2400">
            <a:noFill/>
            <a:ea typeface="+mn-lt"/>
          </a:endParaRPr>
        </a:p>
      </dgm:t>
    </dgm:pt>
    <dgm:pt modelId="{99FFD894-4861-4F5D-9956-41585937EDDF}" cxnId="{6FFCB48E-6915-4298-9F0F-E212D20409C7}" type="parTrans">
      <dgm:prSet/>
      <dgm:spPr/>
    </dgm:pt>
    <dgm:pt modelId="{9CBDC3F1-B7DD-46C8-AD2D-EB5F38F29445}" cxnId="{6FFCB48E-6915-4298-9F0F-E212D20409C7}" type="sibTrans">
      <dgm:prSet phldr="0" custT="1"/>
      <dgm:spPr/>
      <dgm:t>
        <a:bodyPr vert="horz" wrap="square"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sz="2400">
              <a:cs typeface="+mn-lt"/>
            </a:rPr>
            <a:t/>
          </a:r>
          <a:endParaRPr sz="2400">
            <a:cs typeface="+mn-lt"/>
          </a:endParaRPr>
        </a:p>
      </dgm:t>
    </dgm:pt>
    <dgm:pt modelId="{FD31D240-1C4E-42A7-8935-CB08AF0F30A2}">
      <dgm:prSet phldr="0" custT="1"/>
      <dgm:spPr/>
      <dgm:t>
        <a:bodyPr vert="horz" wrap="square"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noFill/>
              <a:ea typeface="+mn-lt"/>
            </a:rPr>
            <a:t>权衡经济性与耐用性</a:t>
          </a:r>
          <a:r>
            <a:rPr lang="zh-CN" altLang="en-US" sz="2400">
              <a:noFill/>
              <a:ea typeface="+mn-lt"/>
            </a:rPr>
            <a:t/>
          </a:r>
          <a:endParaRPr lang="zh-CN" altLang="en-US" sz="2400">
            <a:noFill/>
            <a:ea typeface="+mn-lt"/>
          </a:endParaRPr>
        </a:p>
      </dgm:t>
    </dgm:pt>
    <dgm:pt modelId="{233FD8B8-6343-4610-96F8-93199B292800}" cxnId="{444A64A4-8F4C-4617-9303-3270C9554315}" type="parTrans">
      <dgm:prSet/>
      <dgm:spPr/>
    </dgm:pt>
    <dgm:pt modelId="{FAA99A6F-7C63-49F8-BF86-47DCDB0F04E1}" cxnId="{444A64A4-8F4C-4617-9303-3270C9554315}" type="sibTrans">
      <dgm:prSet phldr="0" custT="1"/>
      <dgm:spPr/>
      <dgm:t>
        <a:bodyPr vert="horz" wrap="square"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sz="2400">
              <a:cs typeface="+mn-lt"/>
            </a:rPr>
            <a:t/>
          </a:r>
          <a:endParaRPr sz="2400">
            <a:cs typeface="+mn-lt"/>
          </a:endParaRPr>
        </a:p>
      </dgm:t>
    </dgm:pt>
    <dgm:pt modelId="{8781C4F4-DF63-4D7F-9700-1278DAC9C035}">
      <dgm:prSet phldr="0" custT="1"/>
      <dgm:spPr/>
      <dgm:t>
        <a:bodyPr vert="horz" wrap="square"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solidFill>
                <a:schemeClr val="bg1"/>
              </a:solidFill>
              <a:ea typeface="+mn-lt"/>
            </a:rPr>
            <a:t>评估工作</a:t>
          </a:r>
          <a:r>
            <a:rPr lang="zh-CN" altLang="en-US" sz="2400">
              <a:solidFill>
                <a:schemeClr val="bg1"/>
              </a:solidFill>
              <a:ea typeface="+mn-lt"/>
            </a:rPr>
            <a:t>、</a:t>
          </a:r>
          <a:r>
            <a:rPr lang="zh-CN" altLang="en-US" sz="2400">
              <a:solidFill>
                <a:schemeClr val="bg1"/>
              </a:solidFill>
              <a:ea typeface="+mn-lt"/>
            </a:rPr>
            <a:t>就餐的需求</a:t>
          </a:r>
          <a:r>
            <a:rPr lang="zh-CN" altLang="en-US" sz="2400">
              <a:solidFill>
                <a:schemeClr val="bg1"/>
              </a:solidFill>
              <a:ea typeface="+mn-lt"/>
            </a:rPr>
            <a:t/>
          </a:r>
          <a:endParaRPr lang="zh-CN" altLang="en-US" sz="2400">
            <a:solidFill>
              <a:schemeClr val="bg1"/>
            </a:solidFill>
            <a:ea typeface="+mn-lt"/>
          </a:endParaRPr>
        </a:p>
      </dgm:t>
    </dgm:pt>
    <dgm:pt modelId="{B4F57C9A-07C9-4C00-8670-DB40483182D9}" cxnId="{358E73CF-9C8A-4C62-84D3-1D387A7DD8ED}" type="parTrans">
      <dgm:prSet/>
      <dgm:spPr/>
    </dgm:pt>
    <dgm:pt modelId="{2762DF44-FBFD-42DA-B180-8C3900A6FFB1}" cxnId="{358E73CF-9C8A-4C62-84D3-1D387A7DD8ED}" type="sibTrans">
      <dgm:prSet phldr="0" custT="1"/>
      <dgm:spPr/>
      <dgm:t>
        <a:bodyPr vert="horz" wrap="square"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sz="2400">
              <a:cs typeface="+mn-lt"/>
            </a:rPr>
            <a:t/>
          </a:r>
          <a:endParaRPr sz="2400">
            <a:cs typeface="+mn-lt"/>
          </a:endParaRPr>
        </a:p>
      </dgm:t>
    </dgm:pt>
    <dgm:pt modelId="{6067BBCA-F086-46FB-9155-1FB39D7EE406}">
      <dgm:prSet phldr="0" custT="1"/>
      <dgm:spPr/>
      <dgm:t>
        <a:bodyPr vert="horz" wrap="square"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noFill/>
              <a:ea typeface="+mn-lt"/>
            </a:rPr>
            <a:t>检验轮椅的适配性</a:t>
          </a:r>
          <a:r>
            <a:rPr lang="zh-CN" altLang="en-US" sz="2400">
              <a:noFill/>
              <a:ea typeface="+mn-lt"/>
            </a:rPr>
            <a:t/>
          </a:r>
          <a:endParaRPr lang="zh-CN" altLang="en-US" sz="2400">
            <a:noFill/>
            <a:ea typeface="+mn-lt"/>
          </a:endParaRPr>
        </a:p>
      </dgm:t>
    </dgm:pt>
    <dgm:pt modelId="{45454CA6-172B-4370-BE3C-4BA08BCE0FA5}" cxnId="{6B083AFD-1DE9-419C-8858-C12CE5331273}" type="parTrans">
      <dgm:prSet/>
      <dgm:spPr/>
    </dgm:pt>
    <dgm:pt modelId="{80689495-4B15-4B72-BE82-59D8911D894C}" cxnId="{6B083AFD-1DE9-419C-8858-C12CE5331273}" type="sibTrans">
      <dgm:prSet/>
      <dgm:spPr/>
    </dgm:pt>
    <dgm:pt modelId="{1623B4C5-2499-4637-B07C-6AE8AE2BD718}" type="pres">
      <dgm:prSet presAssocID="{4BE40EF7-4FDB-46DC-AD5C-7AA9927BCDC4}" presName="Name0" presStyleCnt="0">
        <dgm:presLayoutVars>
          <dgm:dir/>
          <dgm:resizeHandles val="exact"/>
        </dgm:presLayoutVars>
      </dgm:prSet>
      <dgm:spPr/>
    </dgm:pt>
    <dgm:pt modelId="{2FBE2C1E-1D94-400F-A227-985D4DA10085}" type="pres">
      <dgm:prSet presAssocID="{79A907BE-6A57-46F9-949B-2F83975E5013}" presName="node" presStyleLbl="node1" presStyleIdx="0" presStyleCnt="10">
        <dgm:presLayoutVars>
          <dgm:bulletEnabled val="1"/>
        </dgm:presLayoutVars>
      </dgm:prSet>
      <dgm:spPr/>
    </dgm:pt>
    <dgm:pt modelId="{9F73252C-5345-45F1-A6FA-69E44781CCB0}" type="pres">
      <dgm:prSet presAssocID="{6E764295-1C97-4A8A-BB23-8F6587B65D20}" presName="sibTrans" presStyleLbl="sibTrans1D1" presStyleIdx="0" presStyleCnt="9"/>
      <dgm:spPr/>
    </dgm:pt>
    <dgm:pt modelId="{0A91809B-8299-4CB8-B3C9-28D901126CE1}" type="pres">
      <dgm:prSet presAssocID="{6E764295-1C97-4A8A-BB23-8F6587B65D20}" presName="connectorText" presStyleCnt="0"/>
      <dgm:spPr/>
    </dgm:pt>
    <dgm:pt modelId="{0482690C-586E-41D6-8B40-4CA7581A9CE9}" type="pres">
      <dgm:prSet presAssocID="{047E9EF6-99D9-47D4-8421-7851F36A512F}" presName="node" presStyleLbl="node1" presStyleIdx="1" presStyleCnt="10">
        <dgm:presLayoutVars>
          <dgm:bulletEnabled val="1"/>
        </dgm:presLayoutVars>
      </dgm:prSet>
      <dgm:spPr/>
    </dgm:pt>
    <dgm:pt modelId="{EBB69596-36AB-40F1-91C5-FC3350A00067}" type="pres">
      <dgm:prSet presAssocID="{B3A60D08-4CF1-4AD3-A554-8DA1472F6362}" presName="sibTrans" presStyleLbl="sibTrans1D1" presStyleIdx="1" presStyleCnt="9"/>
      <dgm:spPr/>
    </dgm:pt>
    <dgm:pt modelId="{9F0FF7A9-40E9-4C02-BFFF-6F0641C2389B}" type="pres">
      <dgm:prSet presAssocID="{B3A60D08-4CF1-4AD3-A554-8DA1472F6362}" presName="connectorText" presStyleCnt="0"/>
      <dgm:spPr/>
    </dgm:pt>
    <dgm:pt modelId="{E5145E43-B450-47CE-B1E5-1482BCF4071D}" type="pres">
      <dgm:prSet presAssocID="{9B99C3CE-0550-4254-B164-BB9424E18E56}" presName="node" presStyleLbl="node1" presStyleIdx="2" presStyleCnt="10">
        <dgm:presLayoutVars>
          <dgm:bulletEnabled val="1"/>
        </dgm:presLayoutVars>
      </dgm:prSet>
      <dgm:spPr/>
    </dgm:pt>
    <dgm:pt modelId="{31F3FE5F-74B2-48F8-89DC-AE29DBB498B0}" type="pres">
      <dgm:prSet presAssocID="{C20DFEDB-A5DA-48B1-860C-C64E9FB9889D}" presName="sibTrans" presStyleLbl="sibTrans1D1" presStyleIdx="2" presStyleCnt="9"/>
      <dgm:spPr/>
    </dgm:pt>
    <dgm:pt modelId="{EF27A438-6BA1-43B2-9139-DBAF3CBBEF89}" type="pres">
      <dgm:prSet presAssocID="{C20DFEDB-A5DA-48B1-860C-C64E9FB9889D}" presName="connectorText" presStyleCnt="0"/>
      <dgm:spPr/>
    </dgm:pt>
    <dgm:pt modelId="{13492D71-E670-42C9-A619-1DE9B5F887F1}" type="pres">
      <dgm:prSet presAssocID="{4DBF9FC0-7F11-49D1-A13A-F9EF16035E78}" presName="node" presStyleLbl="node1" presStyleIdx="3" presStyleCnt="10">
        <dgm:presLayoutVars>
          <dgm:bulletEnabled val="1"/>
        </dgm:presLayoutVars>
      </dgm:prSet>
      <dgm:spPr/>
    </dgm:pt>
    <dgm:pt modelId="{E85A6953-055C-454F-835D-7FF8096CA491}" type="pres">
      <dgm:prSet presAssocID="{627790A7-E5AF-4DEF-9847-DE068ABD657B}" presName="sibTrans" presStyleLbl="sibTrans1D1" presStyleIdx="3" presStyleCnt="9"/>
      <dgm:spPr/>
    </dgm:pt>
    <dgm:pt modelId="{EB69ECB2-9BFD-4754-8113-1A1F7EFC836E}" type="pres">
      <dgm:prSet presAssocID="{627790A7-E5AF-4DEF-9847-DE068ABD657B}" presName="connectorText" presStyleCnt="0"/>
      <dgm:spPr/>
    </dgm:pt>
    <dgm:pt modelId="{F80816D7-392E-4741-B9A3-C73586F7EC67}" type="pres">
      <dgm:prSet presAssocID="{3B57DE3A-D0CA-4A4A-A50B-01FBE031AA69}" presName="node" presStyleLbl="node1" presStyleIdx="4" presStyleCnt="10">
        <dgm:presLayoutVars>
          <dgm:bulletEnabled val="1"/>
        </dgm:presLayoutVars>
      </dgm:prSet>
      <dgm:spPr/>
    </dgm:pt>
    <dgm:pt modelId="{DCD58959-3FB5-4977-968F-50E3948E71E2}" type="pres">
      <dgm:prSet presAssocID="{D4875198-FB6C-46A1-9EC3-6A21426D178B}" presName="sibTrans" presStyleLbl="sibTrans1D1" presStyleIdx="4" presStyleCnt="9"/>
      <dgm:spPr/>
    </dgm:pt>
    <dgm:pt modelId="{544BDF5A-0334-4E2F-9469-A51652F2A225}" type="pres">
      <dgm:prSet presAssocID="{D4875198-FB6C-46A1-9EC3-6A21426D178B}" presName="connectorText" presStyleCnt="0"/>
      <dgm:spPr/>
    </dgm:pt>
    <dgm:pt modelId="{7F1E550C-34A3-4D95-8CCA-FC15856DD378}" type="pres">
      <dgm:prSet presAssocID="{9AE9000C-A70E-4970-BF4E-2A8883B4792F}" presName="node" presStyleLbl="node1" presStyleIdx="5" presStyleCnt="10">
        <dgm:presLayoutVars>
          <dgm:bulletEnabled val="1"/>
        </dgm:presLayoutVars>
      </dgm:prSet>
      <dgm:spPr/>
    </dgm:pt>
    <dgm:pt modelId="{557B5B2C-5260-4F6F-BD0C-380BFCDDBDE2}" type="pres">
      <dgm:prSet presAssocID="{22769398-E319-426D-B4BD-54511F90F85D}" presName="sibTrans" presStyleLbl="sibTrans1D1" presStyleIdx="5" presStyleCnt="9"/>
      <dgm:spPr/>
    </dgm:pt>
    <dgm:pt modelId="{1714C873-D0F2-4DCA-B184-9C8390DBB96E}" type="pres">
      <dgm:prSet presAssocID="{22769398-E319-426D-B4BD-54511F90F85D}" presName="connectorText" presStyleCnt="0"/>
      <dgm:spPr/>
    </dgm:pt>
    <dgm:pt modelId="{50057FE0-46F8-4D85-BC5D-2E32C7A2732D}" type="pres">
      <dgm:prSet presAssocID="{0AFC042E-949A-47E4-B6D0-00D0DC9FA2A5}" presName="node" presStyleLbl="node1" presStyleIdx="6" presStyleCnt="10">
        <dgm:presLayoutVars>
          <dgm:bulletEnabled val="1"/>
        </dgm:presLayoutVars>
      </dgm:prSet>
      <dgm:spPr/>
    </dgm:pt>
    <dgm:pt modelId="{D6EFE49F-F908-4BF1-9C94-7E04719104F3}" type="pres">
      <dgm:prSet presAssocID="{9CBDC3F1-B7DD-46C8-AD2D-EB5F38F29445}" presName="sibTrans" presStyleLbl="sibTrans1D1" presStyleIdx="6" presStyleCnt="9"/>
      <dgm:spPr/>
    </dgm:pt>
    <dgm:pt modelId="{1016C134-7DD9-4957-9BA6-391B39FA36AA}" type="pres">
      <dgm:prSet presAssocID="{9CBDC3F1-B7DD-46C8-AD2D-EB5F38F29445}" presName="connectorText" presStyleCnt="0"/>
      <dgm:spPr/>
    </dgm:pt>
    <dgm:pt modelId="{BBD51C0D-9EDC-41FE-9E7E-09E5083FCC9A}" type="pres">
      <dgm:prSet presAssocID="{FD31D240-1C4E-42A7-8935-CB08AF0F30A2}" presName="node" presStyleLbl="node1" presStyleIdx="7" presStyleCnt="10">
        <dgm:presLayoutVars>
          <dgm:bulletEnabled val="1"/>
        </dgm:presLayoutVars>
      </dgm:prSet>
      <dgm:spPr/>
    </dgm:pt>
    <dgm:pt modelId="{014920D9-A388-480A-9F46-30740FFE6BB3}" type="pres">
      <dgm:prSet presAssocID="{FAA99A6F-7C63-49F8-BF86-47DCDB0F04E1}" presName="sibTrans" presStyleLbl="sibTrans1D1" presStyleIdx="7" presStyleCnt="9"/>
      <dgm:spPr/>
    </dgm:pt>
    <dgm:pt modelId="{761D947A-1D08-41A5-A7AF-D384ACD8FDC2}" type="pres">
      <dgm:prSet presAssocID="{FAA99A6F-7C63-49F8-BF86-47DCDB0F04E1}" presName="connectorText" presStyleCnt="0"/>
      <dgm:spPr/>
    </dgm:pt>
    <dgm:pt modelId="{7A803521-9D51-42C2-9ADE-4EEF1D769889}" type="pres">
      <dgm:prSet presAssocID="{8781C4F4-DF63-4D7F-9700-1278DAC9C035}" presName="node" presStyleLbl="node1" presStyleIdx="8" presStyleCnt="10">
        <dgm:presLayoutVars>
          <dgm:bulletEnabled val="1"/>
        </dgm:presLayoutVars>
      </dgm:prSet>
      <dgm:spPr/>
    </dgm:pt>
    <dgm:pt modelId="{BBA91268-0A04-4B30-ADBE-978102056EB2}" type="pres">
      <dgm:prSet presAssocID="{2762DF44-FBFD-42DA-B180-8C3900A6FFB1}" presName="sibTrans" presStyleLbl="sibTrans1D1" presStyleIdx="8" presStyleCnt="9"/>
      <dgm:spPr/>
    </dgm:pt>
    <dgm:pt modelId="{BEB2A1F2-C2A3-4A31-8457-B4B902FDAB74}" type="pres">
      <dgm:prSet presAssocID="{2762DF44-FBFD-42DA-B180-8C3900A6FFB1}" presName="connectorText" presStyleCnt="0"/>
      <dgm:spPr/>
    </dgm:pt>
    <dgm:pt modelId="{B2EA48C4-C011-4AAF-82B8-1BF52EC8634B}" type="pres">
      <dgm:prSet presAssocID="{6067BBCA-F086-46FB-9155-1FB39D7EE406}" presName="node" presStyleLbl="node1" presStyleIdx="9" presStyleCnt="10">
        <dgm:presLayoutVars>
          <dgm:bulletEnabled val="1"/>
        </dgm:presLayoutVars>
      </dgm:prSet>
      <dgm:spPr/>
    </dgm:pt>
  </dgm:ptLst>
  <dgm:cxnLst>
    <dgm:cxn modelId="{E025A435-2D43-4D23-BEEB-164A633477B1}" srcId="{4BE40EF7-4FDB-46DC-AD5C-7AA9927BCDC4}" destId="{79A907BE-6A57-46F9-949B-2F83975E5013}" srcOrd="0" destOrd="0" parTransId="{27508ADE-09B9-4692-B3B1-997C0A038367}" sibTransId="{6E764295-1C97-4A8A-BB23-8F6587B65D20}"/>
    <dgm:cxn modelId="{C761E344-8274-44B3-B730-4C9F2AFAC0DB}" srcId="{4BE40EF7-4FDB-46DC-AD5C-7AA9927BCDC4}" destId="{047E9EF6-99D9-47D4-8421-7851F36A512F}" srcOrd="1" destOrd="0" parTransId="{2AC7BC3F-1829-4928-9FDD-1BD085861192}" sibTransId="{B3A60D08-4CF1-4AD3-A554-8DA1472F6362}"/>
    <dgm:cxn modelId="{13C7D868-130E-484E-824F-113A19A0D87E}" srcId="{4BE40EF7-4FDB-46DC-AD5C-7AA9927BCDC4}" destId="{9B99C3CE-0550-4254-B164-BB9424E18E56}" srcOrd="2" destOrd="0" parTransId="{CF18C7ED-262E-47EB-A8BC-BC18A4B2756C}" sibTransId="{C20DFEDB-A5DA-48B1-860C-C64E9FB9889D}"/>
    <dgm:cxn modelId="{C6986B52-2EF6-4303-851A-C28A3F7BDA16}" srcId="{4BE40EF7-4FDB-46DC-AD5C-7AA9927BCDC4}" destId="{4DBF9FC0-7F11-49D1-A13A-F9EF16035E78}" srcOrd="3" destOrd="0" parTransId="{716438C4-1259-4C94-B7A8-3756D5685E48}" sibTransId="{627790A7-E5AF-4DEF-9847-DE068ABD657B}"/>
    <dgm:cxn modelId="{F49D0186-995F-4B73-9D3E-74645686C1D5}" srcId="{4BE40EF7-4FDB-46DC-AD5C-7AA9927BCDC4}" destId="{3B57DE3A-D0CA-4A4A-A50B-01FBE031AA69}" srcOrd="4" destOrd="0" parTransId="{98FA3677-4FAE-4C5E-B3CE-CF3B6D80F4A1}" sibTransId="{D4875198-FB6C-46A1-9EC3-6A21426D178B}"/>
    <dgm:cxn modelId="{83DCFFED-D1FC-491A-A729-7C9E167ABF2E}" srcId="{4BE40EF7-4FDB-46DC-AD5C-7AA9927BCDC4}" destId="{9AE9000C-A70E-4970-BF4E-2A8883B4792F}" srcOrd="5" destOrd="0" parTransId="{C5AF88B8-E50E-499A-8482-1CBF65B9F05A}" sibTransId="{22769398-E319-426D-B4BD-54511F90F85D}"/>
    <dgm:cxn modelId="{6FFCB48E-6915-4298-9F0F-E212D20409C7}" srcId="{4BE40EF7-4FDB-46DC-AD5C-7AA9927BCDC4}" destId="{0AFC042E-949A-47E4-B6D0-00D0DC9FA2A5}" srcOrd="6" destOrd="0" parTransId="{99FFD894-4861-4F5D-9956-41585937EDDF}" sibTransId="{9CBDC3F1-B7DD-46C8-AD2D-EB5F38F29445}"/>
    <dgm:cxn modelId="{444A64A4-8F4C-4617-9303-3270C9554315}" srcId="{4BE40EF7-4FDB-46DC-AD5C-7AA9927BCDC4}" destId="{FD31D240-1C4E-42A7-8935-CB08AF0F30A2}" srcOrd="7" destOrd="0" parTransId="{233FD8B8-6343-4610-96F8-93199B292800}" sibTransId="{FAA99A6F-7C63-49F8-BF86-47DCDB0F04E1}"/>
    <dgm:cxn modelId="{358E73CF-9C8A-4C62-84D3-1D387A7DD8ED}" srcId="{4BE40EF7-4FDB-46DC-AD5C-7AA9927BCDC4}" destId="{8781C4F4-DF63-4D7F-9700-1278DAC9C035}" srcOrd="8" destOrd="0" parTransId="{B4F57C9A-07C9-4C00-8670-DB40483182D9}" sibTransId="{2762DF44-FBFD-42DA-B180-8C3900A6FFB1}"/>
    <dgm:cxn modelId="{6B083AFD-1DE9-419C-8858-C12CE5331273}" srcId="{4BE40EF7-4FDB-46DC-AD5C-7AA9927BCDC4}" destId="{6067BBCA-F086-46FB-9155-1FB39D7EE406}" srcOrd="9" destOrd="0" parTransId="{45454CA6-172B-4370-BE3C-4BA08BCE0FA5}" sibTransId="{80689495-4B15-4B72-BE82-59D8911D894C}"/>
    <dgm:cxn modelId="{CDBEF703-758D-47CA-9E12-435A9A20D16D}" type="presOf" srcId="{4BE40EF7-4FDB-46DC-AD5C-7AA9927BCDC4}" destId="{1623B4C5-2499-4637-B07C-6AE8AE2BD718}" srcOrd="0" destOrd="0" presId="urn:microsoft.com/office/officeart/2005/8/layout/bProcess3"/>
    <dgm:cxn modelId="{592D4CE1-B528-48EF-A6D5-3C9FD73E859A}" type="presParOf" srcId="{1623B4C5-2499-4637-B07C-6AE8AE2BD718}" destId="{2FBE2C1E-1D94-400F-A227-985D4DA10085}" srcOrd="0" destOrd="0" presId="urn:microsoft.com/office/officeart/2005/8/layout/bProcess3"/>
    <dgm:cxn modelId="{04E06431-8371-4F94-A1A2-CB8B70D338E1}" type="presOf" srcId="{79A907BE-6A57-46F9-949B-2F83975E5013}" destId="{2FBE2C1E-1D94-400F-A227-985D4DA10085}" srcOrd="0" destOrd="0" presId="urn:microsoft.com/office/officeart/2005/8/layout/bProcess3"/>
    <dgm:cxn modelId="{9C12D5D2-05AC-418F-9EA4-0013B48D9790}" type="presParOf" srcId="{1623B4C5-2499-4637-B07C-6AE8AE2BD718}" destId="{9F73252C-5345-45F1-A6FA-69E44781CCB0}" srcOrd="1" destOrd="0" presId="urn:microsoft.com/office/officeart/2005/8/layout/bProcess3"/>
    <dgm:cxn modelId="{32F850F7-F1D9-4A57-90EC-3ABAF5629741}" type="presOf" srcId="{6E764295-1C97-4A8A-BB23-8F6587B65D20}" destId="{9F73252C-5345-45F1-A6FA-69E44781CCB0}" srcOrd="0" destOrd="0" presId="urn:microsoft.com/office/officeart/2005/8/layout/bProcess3"/>
    <dgm:cxn modelId="{314FE97D-B8B9-4D6F-AEE2-39F1C49CD5EA}" type="presParOf" srcId="{9F73252C-5345-45F1-A6FA-69E44781CCB0}" destId="{0A91809B-8299-4CB8-B3C9-28D901126CE1}" srcOrd="0" destOrd="1" presId="urn:microsoft.com/office/officeart/2005/8/layout/bProcess3"/>
    <dgm:cxn modelId="{1F092F00-59D8-4E41-9420-20B7FB68A9FD}" type="presOf" srcId="{6E764295-1C97-4A8A-BB23-8F6587B65D20}" destId="{0A91809B-8299-4CB8-B3C9-28D901126CE1}" srcOrd="1" destOrd="0" presId="urn:microsoft.com/office/officeart/2005/8/layout/bProcess3"/>
    <dgm:cxn modelId="{A3B6A053-E808-4609-8D43-0EE8EFCCBEA4}" type="presParOf" srcId="{1623B4C5-2499-4637-B07C-6AE8AE2BD718}" destId="{0482690C-586E-41D6-8B40-4CA7581A9CE9}" srcOrd="2" destOrd="0" presId="urn:microsoft.com/office/officeart/2005/8/layout/bProcess3"/>
    <dgm:cxn modelId="{7853E6CD-D6F9-4D65-9B5F-5D98A55F9514}" type="presOf" srcId="{047E9EF6-99D9-47D4-8421-7851F36A512F}" destId="{0482690C-586E-41D6-8B40-4CA7581A9CE9}" srcOrd="0" destOrd="0" presId="urn:microsoft.com/office/officeart/2005/8/layout/bProcess3"/>
    <dgm:cxn modelId="{9C68AB72-8108-4E11-94A5-4D31D0D27254}" type="presParOf" srcId="{1623B4C5-2499-4637-B07C-6AE8AE2BD718}" destId="{EBB69596-36AB-40F1-91C5-FC3350A00067}" srcOrd="3" destOrd="0" presId="urn:microsoft.com/office/officeart/2005/8/layout/bProcess3"/>
    <dgm:cxn modelId="{9A536260-9332-4996-8368-950B82501157}" type="presOf" srcId="{B3A60D08-4CF1-4AD3-A554-8DA1472F6362}" destId="{EBB69596-36AB-40F1-91C5-FC3350A00067}" srcOrd="0" destOrd="0" presId="urn:microsoft.com/office/officeart/2005/8/layout/bProcess3"/>
    <dgm:cxn modelId="{579FFFF2-4234-41EC-9D0C-FCFF64B41A15}" type="presParOf" srcId="{EBB69596-36AB-40F1-91C5-FC3350A00067}" destId="{9F0FF7A9-40E9-4C02-BFFF-6F0641C2389B}" srcOrd="0" destOrd="3" presId="urn:microsoft.com/office/officeart/2005/8/layout/bProcess3"/>
    <dgm:cxn modelId="{1AB4DAAD-1C33-4675-BDF4-A4DCC2C4DD4C}" type="presOf" srcId="{B3A60D08-4CF1-4AD3-A554-8DA1472F6362}" destId="{9F0FF7A9-40E9-4C02-BFFF-6F0641C2389B}" srcOrd="1" destOrd="0" presId="urn:microsoft.com/office/officeart/2005/8/layout/bProcess3"/>
    <dgm:cxn modelId="{3A5648D9-6712-4F8F-A0EB-54BC0D46860C}" type="presParOf" srcId="{1623B4C5-2499-4637-B07C-6AE8AE2BD718}" destId="{E5145E43-B450-47CE-B1E5-1482BCF4071D}" srcOrd="4" destOrd="0" presId="urn:microsoft.com/office/officeart/2005/8/layout/bProcess3"/>
    <dgm:cxn modelId="{125DEC77-0E02-42CE-8538-10E865E32374}" type="presOf" srcId="{9B99C3CE-0550-4254-B164-BB9424E18E56}" destId="{E5145E43-B450-47CE-B1E5-1482BCF4071D}" srcOrd="0" destOrd="0" presId="urn:microsoft.com/office/officeart/2005/8/layout/bProcess3"/>
    <dgm:cxn modelId="{8F4E950C-E3E7-4FDA-9789-712DC404431B}" type="presParOf" srcId="{1623B4C5-2499-4637-B07C-6AE8AE2BD718}" destId="{31F3FE5F-74B2-48F8-89DC-AE29DBB498B0}" srcOrd="5" destOrd="0" presId="urn:microsoft.com/office/officeart/2005/8/layout/bProcess3"/>
    <dgm:cxn modelId="{6E6B45D5-B052-4EAA-9E69-2227124AF56C}" type="presOf" srcId="{C20DFEDB-A5DA-48B1-860C-C64E9FB9889D}" destId="{31F3FE5F-74B2-48F8-89DC-AE29DBB498B0}" srcOrd="0" destOrd="0" presId="urn:microsoft.com/office/officeart/2005/8/layout/bProcess3"/>
    <dgm:cxn modelId="{B67CDB11-806E-46C1-BB43-C409CF070490}" type="presParOf" srcId="{31F3FE5F-74B2-48F8-89DC-AE29DBB498B0}" destId="{EF27A438-6BA1-43B2-9139-DBAF3CBBEF89}" srcOrd="0" destOrd="5" presId="urn:microsoft.com/office/officeart/2005/8/layout/bProcess3"/>
    <dgm:cxn modelId="{114FC5F6-D5E8-4848-A4C9-F60D6B74FB27}" type="presOf" srcId="{C20DFEDB-A5DA-48B1-860C-C64E9FB9889D}" destId="{EF27A438-6BA1-43B2-9139-DBAF3CBBEF89}" srcOrd="1" destOrd="0" presId="urn:microsoft.com/office/officeart/2005/8/layout/bProcess3"/>
    <dgm:cxn modelId="{CC58B791-C5B5-4A52-A83D-22807A71A6D5}" type="presParOf" srcId="{1623B4C5-2499-4637-B07C-6AE8AE2BD718}" destId="{13492D71-E670-42C9-A619-1DE9B5F887F1}" srcOrd="6" destOrd="0" presId="urn:microsoft.com/office/officeart/2005/8/layout/bProcess3"/>
    <dgm:cxn modelId="{2424AB7E-4E98-4B1B-B64F-FA277C81EF29}" type="presOf" srcId="{4DBF9FC0-7F11-49D1-A13A-F9EF16035E78}" destId="{13492D71-E670-42C9-A619-1DE9B5F887F1}" srcOrd="0" destOrd="0" presId="urn:microsoft.com/office/officeart/2005/8/layout/bProcess3"/>
    <dgm:cxn modelId="{6A5F2A52-47EA-4DF9-8681-4C9C41955DF9}" type="presParOf" srcId="{1623B4C5-2499-4637-B07C-6AE8AE2BD718}" destId="{E85A6953-055C-454F-835D-7FF8096CA491}" srcOrd="7" destOrd="0" presId="urn:microsoft.com/office/officeart/2005/8/layout/bProcess3"/>
    <dgm:cxn modelId="{A03E2AA5-C001-4F1F-BA14-C1271C35B794}" type="presOf" srcId="{627790A7-E5AF-4DEF-9847-DE068ABD657B}" destId="{E85A6953-055C-454F-835D-7FF8096CA491}" srcOrd="0" destOrd="0" presId="urn:microsoft.com/office/officeart/2005/8/layout/bProcess3"/>
    <dgm:cxn modelId="{C5917EF4-0012-4FFE-915A-97E3A7C0C106}" type="presParOf" srcId="{E85A6953-055C-454F-835D-7FF8096CA491}" destId="{EB69ECB2-9BFD-4754-8113-1A1F7EFC836E}" srcOrd="0" destOrd="7" presId="urn:microsoft.com/office/officeart/2005/8/layout/bProcess3"/>
    <dgm:cxn modelId="{05FC8A23-77FA-4E2F-B9F6-7A8FD4FAA534}" type="presOf" srcId="{627790A7-E5AF-4DEF-9847-DE068ABD657B}" destId="{EB69ECB2-9BFD-4754-8113-1A1F7EFC836E}" srcOrd="1" destOrd="0" presId="urn:microsoft.com/office/officeart/2005/8/layout/bProcess3"/>
    <dgm:cxn modelId="{52228CBE-65C6-4FA8-9FCD-B1A58C0EAFFD}" type="presParOf" srcId="{1623B4C5-2499-4637-B07C-6AE8AE2BD718}" destId="{F80816D7-392E-4741-B9A3-C73586F7EC67}" srcOrd="8" destOrd="0" presId="urn:microsoft.com/office/officeart/2005/8/layout/bProcess3"/>
    <dgm:cxn modelId="{AD0286FB-93AC-4965-AE8B-F25DD0E6BA9D}" type="presOf" srcId="{3B57DE3A-D0CA-4A4A-A50B-01FBE031AA69}" destId="{F80816D7-392E-4741-B9A3-C73586F7EC67}" srcOrd="0" destOrd="0" presId="urn:microsoft.com/office/officeart/2005/8/layout/bProcess3"/>
    <dgm:cxn modelId="{58843D69-7178-4820-8490-F1DAFFC33EAE}" type="presParOf" srcId="{1623B4C5-2499-4637-B07C-6AE8AE2BD718}" destId="{DCD58959-3FB5-4977-968F-50E3948E71E2}" srcOrd="9" destOrd="0" presId="urn:microsoft.com/office/officeart/2005/8/layout/bProcess3"/>
    <dgm:cxn modelId="{86968A8B-FAA0-48B8-B3D6-1B87AAA37401}" type="presOf" srcId="{D4875198-FB6C-46A1-9EC3-6A21426D178B}" destId="{DCD58959-3FB5-4977-968F-50E3948E71E2}" srcOrd="0" destOrd="0" presId="urn:microsoft.com/office/officeart/2005/8/layout/bProcess3"/>
    <dgm:cxn modelId="{950578FC-78A2-4C1A-9566-FBBD39FA46C7}" type="presParOf" srcId="{DCD58959-3FB5-4977-968F-50E3948E71E2}" destId="{544BDF5A-0334-4E2F-9469-A51652F2A225}" srcOrd="0" destOrd="9" presId="urn:microsoft.com/office/officeart/2005/8/layout/bProcess3"/>
    <dgm:cxn modelId="{7AF3E712-ABD0-48FB-966A-17E0C80DE83F}" type="presOf" srcId="{D4875198-FB6C-46A1-9EC3-6A21426D178B}" destId="{544BDF5A-0334-4E2F-9469-A51652F2A225}" srcOrd="1" destOrd="0" presId="urn:microsoft.com/office/officeart/2005/8/layout/bProcess3"/>
    <dgm:cxn modelId="{108A4722-789E-49AF-BB6C-E1F9F7E7A029}" type="presParOf" srcId="{1623B4C5-2499-4637-B07C-6AE8AE2BD718}" destId="{7F1E550C-34A3-4D95-8CCA-FC15856DD378}" srcOrd="10" destOrd="0" presId="urn:microsoft.com/office/officeart/2005/8/layout/bProcess3"/>
    <dgm:cxn modelId="{DCC3853D-3603-4057-B32E-0D7BDB5240FF}" type="presOf" srcId="{9AE9000C-A70E-4970-BF4E-2A8883B4792F}" destId="{7F1E550C-34A3-4D95-8CCA-FC15856DD378}" srcOrd="0" destOrd="0" presId="urn:microsoft.com/office/officeart/2005/8/layout/bProcess3"/>
    <dgm:cxn modelId="{FDEA4C01-7B84-46FF-B34E-AE5E8C895E49}" type="presParOf" srcId="{1623B4C5-2499-4637-B07C-6AE8AE2BD718}" destId="{557B5B2C-5260-4F6F-BD0C-380BFCDDBDE2}" srcOrd="11" destOrd="0" presId="urn:microsoft.com/office/officeart/2005/8/layout/bProcess3"/>
    <dgm:cxn modelId="{5556B02B-936F-446E-9D54-EC19EBE6762E}" type="presOf" srcId="{22769398-E319-426D-B4BD-54511F90F85D}" destId="{557B5B2C-5260-4F6F-BD0C-380BFCDDBDE2}" srcOrd="0" destOrd="0" presId="urn:microsoft.com/office/officeart/2005/8/layout/bProcess3"/>
    <dgm:cxn modelId="{88AC0E72-27E4-41AF-967A-3973AD3A10DA}" type="presParOf" srcId="{557B5B2C-5260-4F6F-BD0C-380BFCDDBDE2}" destId="{1714C873-D0F2-4DCA-B184-9C8390DBB96E}" srcOrd="0" destOrd="11" presId="urn:microsoft.com/office/officeart/2005/8/layout/bProcess3"/>
    <dgm:cxn modelId="{6077FCF7-6803-40A5-8243-6617EA422022}" type="presOf" srcId="{22769398-E319-426D-B4BD-54511F90F85D}" destId="{1714C873-D0F2-4DCA-B184-9C8390DBB96E}" srcOrd="1" destOrd="0" presId="urn:microsoft.com/office/officeart/2005/8/layout/bProcess3"/>
    <dgm:cxn modelId="{36B1C3BD-0E89-4E72-A02F-0438D79F3635}" type="presParOf" srcId="{1623B4C5-2499-4637-B07C-6AE8AE2BD718}" destId="{50057FE0-46F8-4D85-BC5D-2E32C7A2732D}" srcOrd="12" destOrd="0" presId="urn:microsoft.com/office/officeart/2005/8/layout/bProcess3"/>
    <dgm:cxn modelId="{8864AA30-00C6-4172-AE2A-3408595FB527}" type="presOf" srcId="{0AFC042E-949A-47E4-B6D0-00D0DC9FA2A5}" destId="{50057FE0-46F8-4D85-BC5D-2E32C7A2732D}" srcOrd="0" destOrd="0" presId="urn:microsoft.com/office/officeart/2005/8/layout/bProcess3"/>
    <dgm:cxn modelId="{8F9B9761-01B9-445D-A16E-596512792091}" type="presParOf" srcId="{1623B4C5-2499-4637-B07C-6AE8AE2BD718}" destId="{D6EFE49F-F908-4BF1-9C94-7E04719104F3}" srcOrd="13" destOrd="0" presId="urn:microsoft.com/office/officeart/2005/8/layout/bProcess3"/>
    <dgm:cxn modelId="{7CC89483-651D-42E7-B042-C8809CC9A755}" type="presOf" srcId="{9CBDC3F1-B7DD-46C8-AD2D-EB5F38F29445}" destId="{D6EFE49F-F908-4BF1-9C94-7E04719104F3}" srcOrd="0" destOrd="0" presId="urn:microsoft.com/office/officeart/2005/8/layout/bProcess3"/>
    <dgm:cxn modelId="{5ABF3DF9-B1A7-4A06-B4E4-942E7BAA830F}" type="presParOf" srcId="{D6EFE49F-F908-4BF1-9C94-7E04719104F3}" destId="{1016C134-7DD9-4957-9BA6-391B39FA36AA}" srcOrd="0" destOrd="13" presId="urn:microsoft.com/office/officeart/2005/8/layout/bProcess3"/>
    <dgm:cxn modelId="{9A252949-F9FF-4A97-96FD-602BC8CA1F54}" type="presOf" srcId="{9CBDC3F1-B7DD-46C8-AD2D-EB5F38F29445}" destId="{1016C134-7DD9-4957-9BA6-391B39FA36AA}" srcOrd="1" destOrd="0" presId="urn:microsoft.com/office/officeart/2005/8/layout/bProcess3"/>
    <dgm:cxn modelId="{3EEF0474-C7F7-498D-9AFD-04959418A6A2}" type="presParOf" srcId="{1623B4C5-2499-4637-B07C-6AE8AE2BD718}" destId="{BBD51C0D-9EDC-41FE-9E7E-09E5083FCC9A}" srcOrd="14" destOrd="0" presId="urn:microsoft.com/office/officeart/2005/8/layout/bProcess3"/>
    <dgm:cxn modelId="{3A0F4EFC-11FA-402D-BDD8-26C8B851E609}" type="presOf" srcId="{FD31D240-1C4E-42A7-8935-CB08AF0F30A2}" destId="{BBD51C0D-9EDC-41FE-9E7E-09E5083FCC9A}" srcOrd="0" destOrd="0" presId="urn:microsoft.com/office/officeart/2005/8/layout/bProcess3"/>
    <dgm:cxn modelId="{FE616A5A-D6D3-45A2-9EA2-010A55869679}" type="presParOf" srcId="{1623B4C5-2499-4637-B07C-6AE8AE2BD718}" destId="{014920D9-A388-480A-9F46-30740FFE6BB3}" srcOrd="15" destOrd="0" presId="urn:microsoft.com/office/officeart/2005/8/layout/bProcess3"/>
    <dgm:cxn modelId="{AFBFD9BA-BAC8-453D-A977-44B6D013DC18}" type="presOf" srcId="{FAA99A6F-7C63-49F8-BF86-47DCDB0F04E1}" destId="{014920D9-A388-480A-9F46-30740FFE6BB3}" srcOrd="0" destOrd="0" presId="urn:microsoft.com/office/officeart/2005/8/layout/bProcess3"/>
    <dgm:cxn modelId="{E9A17C5A-4DCC-457B-8A4F-CCA0519C6FE9}" type="presParOf" srcId="{014920D9-A388-480A-9F46-30740FFE6BB3}" destId="{761D947A-1D08-41A5-A7AF-D384ACD8FDC2}" srcOrd="0" destOrd="15" presId="urn:microsoft.com/office/officeart/2005/8/layout/bProcess3"/>
    <dgm:cxn modelId="{CCB51D29-73E0-4A9D-BDAE-37A60B5AE388}" type="presOf" srcId="{FAA99A6F-7C63-49F8-BF86-47DCDB0F04E1}" destId="{761D947A-1D08-41A5-A7AF-D384ACD8FDC2}" srcOrd="1" destOrd="0" presId="urn:microsoft.com/office/officeart/2005/8/layout/bProcess3"/>
    <dgm:cxn modelId="{7AB60B25-0BD6-46D8-A568-D2D7656A8751}" type="presParOf" srcId="{1623B4C5-2499-4637-B07C-6AE8AE2BD718}" destId="{7A803521-9D51-42C2-9ADE-4EEF1D769889}" srcOrd="16" destOrd="0" presId="urn:microsoft.com/office/officeart/2005/8/layout/bProcess3"/>
    <dgm:cxn modelId="{5C78B59A-6BAE-42D0-A068-A7EB3946EC14}" type="presOf" srcId="{8781C4F4-DF63-4D7F-9700-1278DAC9C035}" destId="{7A803521-9D51-42C2-9ADE-4EEF1D769889}" srcOrd="0" destOrd="0" presId="urn:microsoft.com/office/officeart/2005/8/layout/bProcess3"/>
    <dgm:cxn modelId="{41844013-D0C9-4186-B2F6-92F067A9A5C5}" type="presParOf" srcId="{1623B4C5-2499-4637-B07C-6AE8AE2BD718}" destId="{BBA91268-0A04-4B30-ADBE-978102056EB2}" srcOrd="17" destOrd="0" presId="urn:microsoft.com/office/officeart/2005/8/layout/bProcess3"/>
    <dgm:cxn modelId="{921A15E1-BF11-48A1-87ED-76E33E72AEDE}" type="presOf" srcId="{2762DF44-FBFD-42DA-B180-8C3900A6FFB1}" destId="{BBA91268-0A04-4B30-ADBE-978102056EB2}" srcOrd="0" destOrd="0" presId="urn:microsoft.com/office/officeart/2005/8/layout/bProcess3"/>
    <dgm:cxn modelId="{23447A82-81CA-4DCF-A77B-1761929C55F0}" type="presParOf" srcId="{BBA91268-0A04-4B30-ADBE-978102056EB2}" destId="{BEB2A1F2-C2A3-4A31-8457-B4B902FDAB74}" srcOrd="0" destOrd="17" presId="urn:microsoft.com/office/officeart/2005/8/layout/bProcess3"/>
    <dgm:cxn modelId="{A900E35D-B00A-4C06-990F-FF638FA42B64}" type="presOf" srcId="{2762DF44-FBFD-42DA-B180-8C3900A6FFB1}" destId="{BEB2A1F2-C2A3-4A31-8457-B4B902FDAB74}" srcOrd="1" destOrd="0" presId="urn:microsoft.com/office/officeart/2005/8/layout/bProcess3"/>
    <dgm:cxn modelId="{7C3CE448-D2B1-4BA7-AF39-1B6F70AD2C67}" type="presParOf" srcId="{1623B4C5-2499-4637-B07C-6AE8AE2BD718}" destId="{B2EA48C4-C011-4AAF-82B8-1BF52EC8634B}" srcOrd="18" destOrd="0" presId="urn:microsoft.com/office/officeart/2005/8/layout/bProcess3"/>
    <dgm:cxn modelId="{C0F9A785-14C0-45CE-A24F-40779E03FF22}" type="presOf" srcId="{6067BBCA-F086-46FB-9155-1FB39D7EE406}" destId="{B2EA48C4-C011-4AAF-82B8-1BF52EC8634B}" srcOrd="0" destOrd="0" presId="urn:microsoft.com/office/officeart/2005/8/layout/bProcess3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4BE40EF7-4FDB-46DC-AD5C-7AA9927BCDC4}" type="doc">
      <dgm:prSet loTypeId="process" loCatId="process" qsTypeId="urn:microsoft.com/office/officeart/2005/8/quickstyle/simple5" qsCatId="simple" csTypeId="urn:microsoft.com/office/officeart/2005/8/colors/colorful5" csCatId="accent1" phldr="1"/>
      <dgm:spPr/>
      <dgm:t>
        <a:bodyPr/>
        <a:p>
          <a:endParaRPr lang="zh-CN" altLang="en-US"/>
        </a:p>
      </dgm:t>
    </dgm:pt>
    <dgm:pt modelId="{79A907BE-6A57-46F9-949B-2F83975E5013}">
      <dgm:prSet phldrT="[文本]" phldr="0" custT="1"/>
      <dgm:spPr/>
      <dgm:t>
        <a:bodyPr vert="horz" wrap="square"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noFill/>
              <a:cs typeface="+mn-lt"/>
            </a:rPr>
            <a:t>根据使用者的功能选择轮椅</a:t>
          </a:r>
          <a:r>
            <a:rPr lang="en-US" altLang="zh-CN" sz="2400">
              <a:noFill/>
              <a:cs typeface="+mn-lt"/>
            </a:rPr>
            <a:t> </a:t>
          </a:r>
          <a:r>
            <a:rPr lang="en-US" altLang="zh-CN" sz="2400">
              <a:noFill/>
              <a:cs typeface="+mn-lt"/>
            </a:rPr>
            <a:t/>
          </a:r>
          <a:endParaRPr lang="en-US" altLang="zh-CN" sz="2400">
            <a:noFill/>
            <a:cs typeface="+mn-lt"/>
          </a:endParaRPr>
        </a:p>
      </dgm:t>
    </dgm:pt>
    <dgm:pt modelId="{27508ADE-09B9-4692-B3B1-997C0A038367}" cxnId="{DFC66840-6D9D-4997-AFDC-883A4EA0ABAE}" type="parTrans">
      <dgm:prSet/>
      <dgm:spPr/>
      <dgm:t>
        <a:bodyPr/>
        <a:p>
          <a:endParaRPr lang="zh-CN" altLang="en-US"/>
        </a:p>
      </dgm:t>
    </dgm:pt>
    <dgm:pt modelId="{6E764295-1C97-4A8A-BB23-8F6587B65D20}" cxnId="{DFC66840-6D9D-4997-AFDC-883A4EA0ABAE}" type="sibTrans">
      <dgm:prSet phldr="0" custT="1"/>
      <dgm:spPr/>
      <dgm:t>
        <a:bodyPr vert="horz" wrap="square"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cs typeface="+mn-lt"/>
            </a:rPr>
            <a:t/>
          </a:r>
          <a:endParaRPr lang="zh-CN" altLang="en-US" sz="2400">
            <a:cs typeface="+mn-lt"/>
          </a:endParaRPr>
        </a:p>
      </dgm:t>
    </dgm:pt>
    <dgm:pt modelId="{047E9EF6-99D9-47D4-8421-7851F36A512F}">
      <dgm:prSet phldrT="[文本]" phldr="0" custT="1"/>
      <dgm:spPr/>
      <dgm:t>
        <a:bodyPr vert="horz" wrap="square"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noFill/>
              <a:cs typeface="+mn-lt"/>
            </a:rPr>
            <a:t>根据使用者的姿势和体位选择轮椅</a:t>
          </a:r>
          <a:r>
            <a:rPr lang="en-US" altLang="zh-CN" sz="2400">
              <a:noFill/>
              <a:cs typeface="+mn-lt"/>
            </a:rPr>
            <a:t> </a:t>
          </a:r>
          <a:r>
            <a:rPr lang="en-US" altLang="zh-CN" sz="2400">
              <a:noFill/>
              <a:cs typeface="+mn-lt"/>
            </a:rPr>
            <a:t/>
          </a:r>
          <a:endParaRPr lang="en-US" altLang="zh-CN" sz="2400">
            <a:noFill/>
            <a:cs typeface="+mn-lt"/>
          </a:endParaRPr>
        </a:p>
      </dgm:t>
    </dgm:pt>
    <dgm:pt modelId="{2AC7BC3F-1829-4928-9FDD-1BD085861192}" cxnId="{DE4FED5A-CE40-4AB6-B66A-224FD6AD6246}" type="parTrans">
      <dgm:prSet/>
      <dgm:spPr/>
      <dgm:t>
        <a:bodyPr/>
        <a:p>
          <a:endParaRPr lang="zh-CN" altLang="en-US"/>
        </a:p>
      </dgm:t>
    </dgm:pt>
    <dgm:pt modelId="{B3A60D08-4CF1-4AD3-A554-8DA1472F6362}" cxnId="{DE4FED5A-CE40-4AB6-B66A-224FD6AD6246}" type="sibTrans">
      <dgm:prSet phldr="0" custT="1"/>
      <dgm:spPr/>
      <dgm:t>
        <a:bodyPr vert="horz" wrap="square"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cs typeface="+mn-lt"/>
            </a:rPr>
            <a:t/>
          </a:r>
          <a:endParaRPr lang="zh-CN" altLang="en-US" sz="2400">
            <a:cs typeface="+mn-lt"/>
          </a:endParaRPr>
        </a:p>
      </dgm:t>
    </dgm:pt>
    <dgm:pt modelId="{9B99C3CE-0550-4254-B164-BB9424E18E56}">
      <dgm:prSet phldrT="[文本]" phldr="0" custT="1"/>
      <dgm:spPr/>
      <dgm:t>
        <a:bodyPr vert="horz" wrap="square"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noFill/>
              <a:cs typeface="+mn-lt"/>
            </a:rPr>
            <a:t>根据疾病及病情程度选择轮椅</a:t>
          </a:r>
          <a:r>
            <a:rPr lang="en-US" altLang="zh-CN" sz="2400">
              <a:noFill/>
              <a:cs typeface="+mn-lt"/>
            </a:rPr>
            <a:t> </a:t>
          </a:r>
          <a:r>
            <a:rPr lang="en-US" altLang="zh-CN" sz="2400">
              <a:noFill/>
              <a:cs typeface="+mn-lt"/>
            </a:rPr>
            <a:t/>
          </a:r>
          <a:endParaRPr lang="en-US" altLang="zh-CN" sz="2400">
            <a:noFill/>
            <a:cs typeface="+mn-lt"/>
          </a:endParaRPr>
        </a:p>
      </dgm:t>
    </dgm:pt>
    <dgm:pt modelId="{CF18C7ED-262E-47EB-A8BC-BC18A4B2756C}" cxnId="{4768E475-14B9-476B-A065-7A2376735F4B}" type="parTrans">
      <dgm:prSet/>
      <dgm:spPr/>
      <dgm:t>
        <a:bodyPr/>
        <a:p>
          <a:endParaRPr lang="zh-CN" altLang="en-US"/>
        </a:p>
      </dgm:t>
    </dgm:pt>
    <dgm:pt modelId="{C20DFEDB-A5DA-48B1-860C-C64E9FB9889D}" cxnId="{4768E475-14B9-476B-A065-7A2376735F4B}" type="sibTrans">
      <dgm:prSet phldr="0" custT="1"/>
      <dgm:spPr/>
      <dgm:t>
        <a:bodyPr vert="horz" wrap="square"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cs typeface="+mn-lt"/>
            </a:rPr>
            <a:t/>
          </a:r>
          <a:endParaRPr lang="zh-CN" altLang="en-US" sz="2400">
            <a:cs typeface="+mn-lt"/>
          </a:endParaRPr>
        </a:p>
      </dgm:t>
    </dgm:pt>
    <dgm:pt modelId="{4DBF9FC0-7F11-49D1-A13A-F9EF16035E78}">
      <dgm:prSet phldrT="[文本]" phldr="0" custT="1"/>
      <dgm:spPr/>
      <dgm:t>
        <a:bodyPr vert="horz" wrap="square"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noFill/>
              <a:cs typeface="+mn-lt"/>
            </a:rPr>
            <a:t>确定轮椅的主要参数</a:t>
          </a:r>
          <a:r>
            <a:rPr lang="en-US" altLang="zh-CN" sz="2400">
              <a:noFill/>
              <a:cs typeface="+mn-lt"/>
            </a:rPr>
            <a:t> </a:t>
          </a:r>
          <a:r>
            <a:rPr lang="en-US" altLang="zh-CN" sz="2400">
              <a:noFill/>
              <a:cs typeface="+mn-lt"/>
            </a:rPr>
            <a:t/>
          </a:r>
          <a:endParaRPr lang="en-US" altLang="zh-CN" sz="2400">
            <a:noFill/>
            <a:cs typeface="+mn-lt"/>
          </a:endParaRPr>
        </a:p>
      </dgm:t>
    </dgm:pt>
    <dgm:pt modelId="{716438C4-1259-4C94-B7A8-3756D5685E48}" cxnId="{44C25340-B6D5-4780-BF99-68CC8894B6C3}" type="parTrans">
      <dgm:prSet/>
      <dgm:spPr/>
      <dgm:t>
        <a:bodyPr/>
        <a:p>
          <a:endParaRPr lang="zh-CN" altLang="en-US"/>
        </a:p>
      </dgm:t>
    </dgm:pt>
    <dgm:pt modelId="{627790A7-E5AF-4DEF-9847-DE068ABD657B}" cxnId="{44C25340-B6D5-4780-BF99-68CC8894B6C3}" type="sibTrans">
      <dgm:prSet phldr="0" custT="1"/>
      <dgm:spPr/>
      <dgm:t>
        <a:bodyPr vert="horz" wrap="square"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cs typeface="+mn-lt"/>
            </a:rPr>
            <a:t/>
          </a:r>
          <a:endParaRPr lang="zh-CN" altLang="en-US" sz="2400">
            <a:cs typeface="+mn-lt"/>
          </a:endParaRPr>
        </a:p>
      </dgm:t>
    </dgm:pt>
    <dgm:pt modelId="{3B57DE3A-D0CA-4A4A-A50B-01FBE031AA69}">
      <dgm:prSet phldrT="[文本]" phldr="0" custT="1"/>
      <dgm:spPr/>
      <dgm:t>
        <a:bodyPr vert="horz" wrap="square"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noFill/>
              <a:ea typeface="+mn-lt"/>
            </a:rPr>
            <a:t>评估轮椅的性能</a:t>
          </a:r>
          <a:r>
            <a:rPr lang="zh-CN" altLang="en-US" sz="2400">
              <a:noFill/>
              <a:ea typeface="+mn-lt"/>
            </a:rPr>
            <a:t/>
          </a:r>
          <a:endParaRPr lang="zh-CN" altLang="en-US" sz="2400">
            <a:noFill/>
            <a:ea typeface="+mn-lt"/>
          </a:endParaRPr>
        </a:p>
      </dgm:t>
    </dgm:pt>
    <dgm:pt modelId="{98FA3677-4FAE-4C5E-B3CE-CF3B6D80F4A1}" cxnId="{3961A24C-A80C-4DC9-A82C-01A3FB07B61D}" type="parTrans">
      <dgm:prSet/>
      <dgm:spPr/>
      <dgm:t>
        <a:bodyPr/>
        <a:p>
          <a:endParaRPr lang="zh-CN" altLang="en-US"/>
        </a:p>
      </dgm:t>
    </dgm:pt>
    <dgm:pt modelId="{D4875198-FB6C-46A1-9EC3-6A21426D178B}" cxnId="{3961A24C-A80C-4DC9-A82C-01A3FB07B61D}" type="sibTrans">
      <dgm:prSet phldr="0" custT="1"/>
      <dgm:spPr/>
      <dgm:t>
        <a:bodyPr vert="horz" wrap="square"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cs typeface="+mn-lt"/>
            </a:rPr>
            <a:t/>
          </a:r>
          <a:endParaRPr lang="zh-CN" altLang="en-US" sz="2400">
            <a:cs typeface="+mn-lt"/>
          </a:endParaRPr>
        </a:p>
      </dgm:t>
    </dgm:pt>
    <dgm:pt modelId="{9AE9000C-A70E-4970-BF4E-2A8883B4792F}">
      <dgm:prSet phldr="0" custT="1"/>
      <dgm:spPr/>
      <dgm:t>
        <a:bodyPr vert="horz" wrap="square"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noFill/>
              <a:ea typeface="+mn-lt"/>
            </a:rPr>
            <a:t>考量轮椅的舒适度</a:t>
          </a:r>
          <a:r>
            <a:rPr lang="zh-CN" altLang="en-US" sz="2400">
              <a:noFill/>
              <a:ea typeface="+mn-lt"/>
            </a:rPr>
            <a:t/>
          </a:r>
          <a:endParaRPr lang="zh-CN" altLang="en-US" sz="2400">
            <a:noFill/>
            <a:ea typeface="+mn-lt"/>
          </a:endParaRPr>
        </a:p>
      </dgm:t>
    </dgm:pt>
    <dgm:pt modelId="{C5AF88B8-E50E-499A-8482-1CBF65B9F05A}" cxnId="{43C04F92-E70D-427D-962F-A764C4CB4493}" type="parTrans">
      <dgm:prSet/>
      <dgm:spPr/>
    </dgm:pt>
    <dgm:pt modelId="{22769398-E319-426D-B4BD-54511F90F85D}" cxnId="{43C04F92-E70D-427D-962F-A764C4CB4493}" type="sibTrans">
      <dgm:prSet phldr="0" custT="1"/>
      <dgm:spPr/>
      <dgm:t>
        <a:bodyPr vert="horz" wrap="square"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sz="2400">
              <a:cs typeface="+mn-lt"/>
            </a:rPr>
            <a:t/>
          </a:r>
          <a:endParaRPr sz="2400">
            <a:cs typeface="+mn-lt"/>
          </a:endParaRPr>
        </a:p>
      </dgm:t>
    </dgm:pt>
    <dgm:pt modelId="{0AFC042E-949A-47E4-B6D0-00D0DC9FA2A5}">
      <dgm:prSet phldr="0" custT="1"/>
      <dgm:spPr/>
      <dgm:t>
        <a:bodyPr vert="horz" wrap="square"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noFill/>
              <a:ea typeface="+mn-lt"/>
            </a:rPr>
            <a:t>分析轮椅的环境适应性</a:t>
          </a:r>
          <a:r>
            <a:rPr lang="zh-CN" altLang="en-US" sz="2400">
              <a:noFill/>
              <a:ea typeface="+mn-lt"/>
            </a:rPr>
            <a:t/>
          </a:r>
          <a:endParaRPr lang="zh-CN" altLang="en-US" sz="2400">
            <a:noFill/>
            <a:ea typeface="+mn-lt"/>
          </a:endParaRPr>
        </a:p>
      </dgm:t>
    </dgm:pt>
    <dgm:pt modelId="{99FFD894-4861-4F5D-9956-41585937EDDF}" cxnId="{C44FBF80-B555-4EFB-9462-685967DF5B76}" type="parTrans">
      <dgm:prSet/>
      <dgm:spPr/>
    </dgm:pt>
    <dgm:pt modelId="{9CBDC3F1-B7DD-46C8-AD2D-EB5F38F29445}" cxnId="{C44FBF80-B555-4EFB-9462-685967DF5B76}" type="sibTrans">
      <dgm:prSet phldr="0" custT="1"/>
      <dgm:spPr/>
      <dgm:t>
        <a:bodyPr vert="horz" wrap="square"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sz="2400">
              <a:cs typeface="+mn-lt"/>
            </a:rPr>
            <a:t/>
          </a:r>
          <a:endParaRPr sz="2400">
            <a:cs typeface="+mn-lt"/>
          </a:endParaRPr>
        </a:p>
      </dgm:t>
    </dgm:pt>
    <dgm:pt modelId="{FD31D240-1C4E-42A7-8935-CB08AF0F30A2}">
      <dgm:prSet phldr="0" custT="1"/>
      <dgm:spPr/>
      <dgm:t>
        <a:bodyPr vert="horz" wrap="square"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noFill/>
              <a:ea typeface="+mn-lt"/>
            </a:rPr>
            <a:t>权衡经济性与耐用性</a:t>
          </a:r>
          <a:r>
            <a:rPr lang="zh-CN" altLang="en-US" sz="2400">
              <a:noFill/>
              <a:ea typeface="+mn-lt"/>
            </a:rPr>
            <a:t/>
          </a:r>
          <a:endParaRPr lang="zh-CN" altLang="en-US" sz="2400">
            <a:noFill/>
            <a:ea typeface="+mn-lt"/>
          </a:endParaRPr>
        </a:p>
      </dgm:t>
    </dgm:pt>
    <dgm:pt modelId="{233FD8B8-6343-4610-96F8-93199B292800}" cxnId="{FFCA82C4-ED34-4E3D-8280-CE022C3CA6D7}" type="parTrans">
      <dgm:prSet/>
      <dgm:spPr/>
    </dgm:pt>
    <dgm:pt modelId="{FAA99A6F-7C63-49F8-BF86-47DCDB0F04E1}" cxnId="{FFCA82C4-ED34-4E3D-8280-CE022C3CA6D7}" type="sibTrans">
      <dgm:prSet phldr="0" custT="1"/>
      <dgm:spPr/>
      <dgm:t>
        <a:bodyPr vert="horz" wrap="square"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sz="2400">
              <a:cs typeface="+mn-lt"/>
            </a:rPr>
            <a:t/>
          </a:r>
          <a:endParaRPr sz="2400">
            <a:cs typeface="+mn-lt"/>
          </a:endParaRPr>
        </a:p>
      </dgm:t>
    </dgm:pt>
    <dgm:pt modelId="{8781C4F4-DF63-4D7F-9700-1278DAC9C035}">
      <dgm:prSet phldr="0" custT="1"/>
      <dgm:spPr/>
      <dgm:t>
        <a:bodyPr vert="horz" wrap="square"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noFill/>
              <a:ea typeface="+mn-lt"/>
            </a:rPr>
            <a:t>评估工作</a:t>
          </a:r>
          <a:r>
            <a:rPr lang="zh-CN" altLang="en-US" sz="2400">
              <a:noFill/>
              <a:ea typeface="+mn-lt"/>
            </a:rPr>
            <a:t>、</a:t>
          </a:r>
          <a:r>
            <a:rPr lang="zh-CN" altLang="en-US" sz="2400">
              <a:noFill/>
              <a:ea typeface="+mn-lt"/>
            </a:rPr>
            <a:t>就餐的需求</a:t>
          </a:r>
          <a:r>
            <a:rPr lang="zh-CN" altLang="en-US" sz="2400">
              <a:noFill/>
              <a:ea typeface="+mn-lt"/>
            </a:rPr>
            <a:t/>
          </a:r>
          <a:endParaRPr lang="zh-CN" altLang="en-US" sz="2400">
            <a:noFill/>
            <a:ea typeface="+mn-lt"/>
          </a:endParaRPr>
        </a:p>
      </dgm:t>
    </dgm:pt>
    <dgm:pt modelId="{B4F57C9A-07C9-4C00-8670-DB40483182D9}" cxnId="{3673AFE6-6F7E-41F9-BA52-F37E8D072DC7}" type="parTrans">
      <dgm:prSet/>
      <dgm:spPr/>
    </dgm:pt>
    <dgm:pt modelId="{2762DF44-FBFD-42DA-B180-8C3900A6FFB1}" cxnId="{3673AFE6-6F7E-41F9-BA52-F37E8D072DC7}" type="sibTrans">
      <dgm:prSet phldr="0" custT="1"/>
      <dgm:spPr/>
      <dgm:t>
        <a:bodyPr vert="horz" wrap="square"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sz="2400">
              <a:cs typeface="+mn-lt"/>
            </a:rPr>
            <a:t/>
          </a:r>
          <a:endParaRPr sz="2400">
            <a:cs typeface="+mn-lt"/>
          </a:endParaRPr>
        </a:p>
      </dgm:t>
    </dgm:pt>
    <dgm:pt modelId="{6067BBCA-F086-46FB-9155-1FB39D7EE406}">
      <dgm:prSet phldr="0" custT="1"/>
      <dgm:spPr/>
      <dgm:t>
        <a:bodyPr vert="horz" wrap="square"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solidFill>
                <a:schemeClr val="bg1"/>
              </a:solidFill>
              <a:ea typeface="+mn-lt"/>
            </a:rPr>
            <a:t>检验轮椅的适配性</a:t>
          </a:r>
          <a:r>
            <a:rPr lang="zh-CN" altLang="en-US" sz="2400">
              <a:solidFill>
                <a:schemeClr val="bg1"/>
              </a:solidFill>
              <a:ea typeface="+mn-lt"/>
            </a:rPr>
            <a:t/>
          </a:r>
          <a:endParaRPr lang="zh-CN" altLang="en-US" sz="2400">
            <a:solidFill>
              <a:schemeClr val="bg1"/>
            </a:solidFill>
            <a:ea typeface="+mn-lt"/>
          </a:endParaRPr>
        </a:p>
      </dgm:t>
    </dgm:pt>
    <dgm:pt modelId="{45454CA6-172B-4370-BE3C-4BA08BCE0FA5}" cxnId="{FC6ECC9C-544C-4677-8A60-1707BBB1225C}" type="parTrans">
      <dgm:prSet/>
      <dgm:spPr/>
    </dgm:pt>
    <dgm:pt modelId="{80689495-4B15-4B72-BE82-59D8911D894C}" cxnId="{FC6ECC9C-544C-4677-8A60-1707BBB1225C}" type="sibTrans">
      <dgm:prSet/>
      <dgm:spPr/>
    </dgm:pt>
    <dgm:pt modelId="{1623B4C5-2499-4637-B07C-6AE8AE2BD718}" type="pres">
      <dgm:prSet presAssocID="{4BE40EF7-4FDB-46DC-AD5C-7AA9927BCDC4}" presName="Name0" presStyleCnt="0">
        <dgm:presLayoutVars>
          <dgm:dir/>
          <dgm:resizeHandles val="exact"/>
        </dgm:presLayoutVars>
      </dgm:prSet>
      <dgm:spPr/>
    </dgm:pt>
    <dgm:pt modelId="{2FBE2C1E-1D94-400F-A227-985D4DA10085}" type="pres">
      <dgm:prSet presAssocID="{79A907BE-6A57-46F9-949B-2F83975E5013}" presName="node" presStyleLbl="node1" presStyleIdx="0" presStyleCnt="10">
        <dgm:presLayoutVars>
          <dgm:bulletEnabled val="1"/>
        </dgm:presLayoutVars>
      </dgm:prSet>
      <dgm:spPr/>
    </dgm:pt>
    <dgm:pt modelId="{9F73252C-5345-45F1-A6FA-69E44781CCB0}" type="pres">
      <dgm:prSet presAssocID="{6E764295-1C97-4A8A-BB23-8F6587B65D20}" presName="sibTrans" presStyleLbl="sibTrans1D1" presStyleIdx="0" presStyleCnt="9"/>
      <dgm:spPr/>
    </dgm:pt>
    <dgm:pt modelId="{0A91809B-8299-4CB8-B3C9-28D901126CE1}" type="pres">
      <dgm:prSet presAssocID="{6E764295-1C97-4A8A-BB23-8F6587B65D20}" presName="connectorText" presStyleCnt="0"/>
      <dgm:spPr/>
    </dgm:pt>
    <dgm:pt modelId="{0482690C-586E-41D6-8B40-4CA7581A9CE9}" type="pres">
      <dgm:prSet presAssocID="{047E9EF6-99D9-47D4-8421-7851F36A512F}" presName="node" presStyleLbl="node1" presStyleIdx="1" presStyleCnt="10">
        <dgm:presLayoutVars>
          <dgm:bulletEnabled val="1"/>
        </dgm:presLayoutVars>
      </dgm:prSet>
      <dgm:spPr/>
    </dgm:pt>
    <dgm:pt modelId="{EBB69596-36AB-40F1-91C5-FC3350A00067}" type="pres">
      <dgm:prSet presAssocID="{B3A60D08-4CF1-4AD3-A554-8DA1472F6362}" presName="sibTrans" presStyleLbl="sibTrans1D1" presStyleIdx="1" presStyleCnt="9"/>
      <dgm:spPr/>
    </dgm:pt>
    <dgm:pt modelId="{9F0FF7A9-40E9-4C02-BFFF-6F0641C2389B}" type="pres">
      <dgm:prSet presAssocID="{B3A60D08-4CF1-4AD3-A554-8DA1472F6362}" presName="connectorText" presStyleCnt="0"/>
      <dgm:spPr/>
    </dgm:pt>
    <dgm:pt modelId="{E5145E43-B450-47CE-B1E5-1482BCF4071D}" type="pres">
      <dgm:prSet presAssocID="{9B99C3CE-0550-4254-B164-BB9424E18E56}" presName="node" presStyleLbl="node1" presStyleIdx="2" presStyleCnt="10">
        <dgm:presLayoutVars>
          <dgm:bulletEnabled val="1"/>
        </dgm:presLayoutVars>
      </dgm:prSet>
      <dgm:spPr/>
    </dgm:pt>
    <dgm:pt modelId="{31F3FE5F-74B2-48F8-89DC-AE29DBB498B0}" type="pres">
      <dgm:prSet presAssocID="{C20DFEDB-A5DA-48B1-860C-C64E9FB9889D}" presName="sibTrans" presStyleLbl="sibTrans1D1" presStyleIdx="2" presStyleCnt="9"/>
      <dgm:spPr/>
    </dgm:pt>
    <dgm:pt modelId="{EF27A438-6BA1-43B2-9139-DBAF3CBBEF89}" type="pres">
      <dgm:prSet presAssocID="{C20DFEDB-A5DA-48B1-860C-C64E9FB9889D}" presName="connectorText" presStyleCnt="0"/>
      <dgm:spPr/>
    </dgm:pt>
    <dgm:pt modelId="{13492D71-E670-42C9-A619-1DE9B5F887F1}" type="pres">
      <dgm:prSet presAssocID="{4DBF9FC0-7F11-49D1-A13A-F9EF16035E78}" presName="node" presStyleLbl="node1" presStyleIdx="3" presStyleCnt="10">
        <dgm:presLayoutVars>
          <dgm:bulletEnabled val="1"/>
        </dgm:presLayoutVars>
      </dgm:prSet>
      <dgm:spPr/>
    </dgm:pt>
    <dgm:pt modelId="{E85A6953-055C-454F-835D-7FF8096CA491}" type="pres">
      <dgm:prSet presAssocID="{627790A7-E5AF-4DEF-9847-DE068ABD657B}" presName="sibTrans" presStyleLbl="sibTrans1D1" presStyleIdx="3" presStyleCnt="9"/>
      <dgm:spPr/>
    </dgm:pt>
    <dgm:pt modelId="{EB69ECB2-9BFD-4754-8113-1A1F7EFC836E}" type="pres">
      <dgm:prSet presAssocID="{627790A7-E5AF-4DEF-9847-DE068ABD657B}" presName="connectorText" presStyleCnt="0"/>
      <dgm:spPr/>
    </dgm:pt>
    <dgm:pt modelId="{F80816D7-392E-4741-B9A3-C73586F7EC67}" type="pres">
      <dgm:prSet presAssocID="{3B57DE3A-D0CA-4A4A-A50B-01FBE031AA69}" presName="node" presStyleLbl="node1" presStyleIdx="4" presStyleCnt="10">
        <dgm:presLayoutVars>
          <dgm:bulletEnabled val="1"/>
        </dgm:presLayoutVars>
      </dgm:prSet>
      <dgm:spPr/>
    </dgm:pt>
    <dgm:pt modelId="{DCD58959-3FB5-4977-968F-50E3948E71E2}" type="pres">
      <dgm:prSet presAssocID="{D4875198-FB6C-46A1-9EC3-6A21426D178B}" presName="sibTrans" presStyleLbl="sibTrans1D1" presStyleIdx="4" presStyleCnt="9"/>
      <dgm:spPr/>
    </dgm:pt>
    <dgm:pt modelId="{544BDF5A-0334-4E2F-9469-A51652F2A225}" type="pres">
      <dgm:prSet presAssocID="{D4875198-FB6C-46A1-9EC3-6A21426D178B}" presName="connectorText" presStyleCnt="0"/>
      <dgm:spPr/>
    </dgm:pt>
    <dgm:pt modelId="{7F1E550C-34A3-4D95-8CCA-FC15856DD378}" type="pres">
      <dgm:prSet presAssocID="{9AE9000C-A70E-4970-BF4E-2A8883B4792F}" presName="node" presStyleLbl="node1" presStyleIdx="5" presStyleCnt="10">
        <dgm:presLayoutVars>
          <dgm:bulletEnabled val="1"/>
        </dgm:presLayoutVars>
      </dgm:prSet>
      <dgm:spPr/>
    </dgm:pt>
    <dgm:pt modelId="{557B5B2C-5260-4F6F-BD0C-380BFCDDBDE2}" type="pres">
      <dgm:prSet presAssocID="{22769398-E319-426D-B4BD-54511F90F85D}" presName="sibTrans" presStyleLbl="sibTrans1D1" presStyleIdx="5" presStyleCnt="9"/>
      <dgm:spPr/>
    </dgm:pt>
    <dgm:pt modelId="{1714C873-D0F2-4DCA-B184-9C8390DBB96E}" type="pres">
      <dgm:prSet presAssocID="{22769398-E319-426D-B4BD-54511F90F85D}" presName="connectorText" presStyleCnt="0"/>
      <dgm:spPr/>
    </dgm:pt>
    <dgm:pt modelId="{50057FE0-46F8-4D85-BC5D-2E32C7A2732D}" type="pres">
      <dgm:prSet presAssocID="{0AFC042E-949A-47E4-B6D0-00D0DC9FA2A5}" presName="node" presStyleLbl="node1" presStyleIdx="6" presStyleCnt="10">
        <dgm:presLayoutVars>
          <dgm:bulletEnabled val="1"/>
        </dgm:presLayoutVars>
      </dgm:prSet>
      <dgm:spPr/>
    </dgm:pt>
    <dgm:pt modelId="{D6EFE49F-F908-4BF1-9C94-7E04719104F3}" type="pres">
      <dgm:prSet presAssocID="{9CBDC3F1-B7DD-46C8-AD2D-EB5F38F29445}" presName="sibTrans" presStyleLbl="sibTrans1D1" presStyleIdx="6" presStyleCnt="9"/>
      <dgm:spPr/>
    </dgm:pt>
    <dgm:pt modelId="{1016C134-7DD9-4957-9BA6-391B39FA36AA}" type="pres">
      <dgm:prSet presAssocID="{9CBDC3F1-B7DD-46C8-AD2D-EB5F38F29445}" presName="connectorText" presStyleCnt="0"/>
      <dgm:spPr/>
    </dgm:pt>
    <dgm:pt modelId="{BBD51C0D-9EDC-41FE-9E7E-09E5083FCC9A}" type="pres">
      <dgm:prSet presAssocID="{FD31D240-1C4E-42A7-8935-CB08AF0F30A2}" presName="node" presStyleLbl="node1" presStyleIdx="7" presStyleCnt="10">
        <dgm:presLayoutVars>
          <dgm:bulletEnabled val="1"/>
        </dgm:presLayoutVars>
      </dgm:prSet>
      <dgm:spPr/>
    </dgm:pt>
    <dgm:pt modelId="{014920D9-A388-480A-9F46-30740FFE6BB3}" type="pres">
      <dgm:prSet presAssocID="{FAA99A6F-7C63-49F8-BF86-47DCDB0F04E1}" presName="sibTrans" presStyleLbl="sibTrans1D1" presStyleIdx="7" presStyleCnt="9"/>
      <dgm:spPr/>
    </dgm:pt>
    <dgm:pt modelId="{761D947A-1D08-41A5-A7AF-D384ACD8FDC2}" type="pres">
      <dgm:prSet presAssocID="{FAA99A6F-7C63-49F8-BF86-47DCDB0F04E1}" presName="connectorText" presStyleCnt="0"/>
      <dgm:spPr/>
    </dgm:pt>
    <dgm:pt modelId="{7A803521-9D51-42C2-9ADE-4EEF1D769889}" type="pres">
      <dgm:prSet presAssocID="{8781C4F4-DF63-4D7F-9700-1278DAC9C035}" presName="node" presStyleLbl="node1" presStyleIdx="8" presStyleCnt="10">
        <dgm:presLayoutVars>
          <dgm:bulletEnabled val="1"/>
        </dgm:presLayoutVars>
      </dgm:prSet>
      <dgm:spPr/>
    </dgm:pt>
    <dgm:pt modelId="{BBA91268-0A04-4B30-ADBE-978102056EB2}" type="pres">
      <dgm:prSet presAssocID="{2762DF44-FBFD-42DA-B180-8C3900A6FFB1}" presName="sibTrans" presStyleLbl="sibTrans1D1" presStyleIdx="8" presStyleCnt="9"/>
      <dgm:spPr/>
    </dgm:pt>
    <dgm:pt modelId="{BEB2A1F2-C2A3-4A31-8457-B4B902FDAB74}" type="pres">
      <dgm:prSet presAssocID="{2762DF44-FBFD-42DA-B180-8C3900A6FFB1}" presName="connectorText" presStyleCnt="0"/>
      <dgm:spPr/>
    </dgm:pt>
    <dgm:pt modelId="{B2EA48C4-C011-4AAF-82B8-1BF52EC8634B}" type="pres">
      <dgm:prSet presAssocID="{6067BBCA-F086-46FB-9155-1FB39D7EE406}" presName="node" presStyleLbl="node1" presStyleIdx="9" presStyleCnt="10">
        <dgm:presLayoutVars>
          <dgm:bulletEnabled val="1"/>
        </dgm:presLayoutVars>
      </dgm:prSet>
      <dgm:spPr/>
    </dgm:pt>
  </dgm:ptLst>
  <dgm:cxnLst>
    <dgm:cxn modelId="{DFC66840-6D9D-4997-AFDC-883A4EA0ABAE}" srcId="{4BE40EF7-4FDB-46DC-AD5C-7AA9927BCDC4}" destId="{79A907BE-6A57-46F9-949B-2F83975E5013}" srcOrd="0" destOrd="0" parTransId="{27508ADE-09B9-4692-B3B1-997C0A038367}" sibTransId="{6E764295-1C97-4A8A-BB23-8F6587B65D20}"/>
    <dgm:cxn modelId="{DE4FED5A-CE40-4AB6-B66A-224FD6AD6246}" srcId="{4BE40EF7-4FDB-46DC-AD5C-7AA9927BCDC4}" destId="{047E9EF6-99D9-47D4-8421-7851F36A512F}" srcOrd="1" destOrd="0" parTransId="{2AC7BC3F-1829-4928-9FDD-1BD085861192}" sibTransId="{B3A60D08-4CF1-4AD3-A554-8DA1472F6362}"/>
    <dgm:cxn modelId="{4768E475-14B9-476B-A065-7A2376735F4B}" srcId="{4BE40EF7-4FDB-46DC-AD5C-7AA9927BCDC4}" destId="{9B99C3CE-0550-4254-B164-BB9424E18E56}" srcOrd="2" destOrd="0" parTransId="{CF18C7ED-262E-47EB-A8BC-BC18A4B2756C}" sibTransId="{C20DFEDB-A5DA-48B1-860C-C64E9FB9889D}"/>
    <dgm:cxn modelId="{44C25340-B6D5-4780-BF99-68CC8894B6C3}" srcId="{4BE40EF7-4FDB-46DC-AD5C-7AA9927BCDC4}" destId="{4DBF9FC0-7F11-49D1-A13A-F9EF16035E78}" srcOrd="3" destOrd="0" parTransId="{716438C4-1259-4C94-B7A8-3756D5685E48}" sibTransId="{627790A7-E5AF-4DEF-9847-DE068ABD657B}"/>
    <dgm:cxn modelId="{3961A24C-A80C-4DC9-A82C-01A3FB07B61D}" srcId="{4BE40EF7-4FDB-46DC-AD5C-7AA9927BCDC4}" destId="{3B57DE3A-D0CA-4A4A-A50B-01FBE031AA69}" srcOrd="4" destOrd="0" parTransId="{98FA3677-4FAE-4C5E-B3CE-CF3B6D80F4A1}" sibTransId="{D4875198-FB6C-46A1-9EC3-6A21426D178B}"/>
    <dgm:cxn modelId="{43C04F92-E70D-427D-962F-A764C4CB4493}" srcId="{4BE40EF7-4FDB-46DC-AD5C-7AA9927BCDC4}" destId="{9AE9000C-A70E-4970-BF4E-2A8883B4792F}" srcOrd="5" destOrd="0" parTransId="{C5AF88B8-E50E-499A-8482-1CBF65B9F05A}" sibTransId="{22769398-E319-426D-B4BD-54511F90F85D}"/>
    <dgm:cxn modelId="{C44FBF80-B555-4EFB-9462-685967DF5B76}" srcId="{4BE40EF7-4FDB-46DC-AD5C-7AA9927BCDC4}" destId="{0AFC042E-949A-47E4-B6D0-00D0DC9FA2A5}" srcOrd="6" destOrd="0" parTransId="{99FFD894-4861-4F5D-9956-41585937EDDF}" sibTransId="{9CBDC3F1-B7DD-46C8-AD2D-EB5F38F29445}"/>
    <dgm:cxn modelId="{FFCA82C4-ED34-4E3D-8280-CE022C3CA6D7}" srcId="{4BE40EF7-4FDB-46DC-AD5C-7AA9927BCDC4}" destId="{FD31D240-1C4E-42A7-8935-CB08AF0F30A2}" srcOrd="7" destOrd="0" parTransId="{233FD8B8-6343-4610-96F8-93199B292800}" sibTransId="{FAA99A6F-7C63-49F8-BF86-47DCDB0F04E1}"/>
    <dgm:cxn modelId="{3673AFE6-6F7E-41F9-BA52-F37E8D072DC7}" srcId="{4BE40EF7-4FDB-46DC-AD5C-7AA9927BCDC4}" destId="{8781C4F4-DF63-4D7F-9700-1278DAC9C035}" srcOrd="8" destOrd="0" parTransId="{B4F57C9A-07C9-4C00-8670-DB40483182D9}" sibTransId="{2762DF44-FBFD-42DA-B180-8C3900A6FFB1}"/>
    <dgm:cxn modelId="{FC6ECC9C-544C-4677-8A60-1707BBB1225C}" srcId="{4BE40EF7-4FDB-46DC-AD5C-7AA9927BCDC4}" destId="{6067BBCA-F086-46FB-9155-1FB39D7EE406}" srcOrd="9" destOrd="0" parTransId="{45454CA6-172B-4370-BE3C-4BA08BCE0FA5}" sibTransId="{80689495-4B15-4B72-BE82-59D8911D894C}"/>
    <dgm:cxn modelId="{76B6341E-9796-45B0-A42B-0C632D9CF971}" type="presOf" srcId="{4BE40EF7-4FDB-46DC-AD5C-7AA9927BCDC4}" destId="{1623B4C5-2499-4637-B07C-6AE8AE2BD718}" srcOrd="0" destOrd="0" presId="urn:microsoft.com/office/officeart/2005/8/layout/bProcess3"/>
    <dgm:cxn modelId="{15BF09AA-3913-45FB-B169-038EAFD58C3D}" type="presParOf" srcId="{1623B4C5-2499-4637-B07C-6AE8AE2BD718}" destId="{2FBE2C1E-1D94-400F-A227-985D4DA10085}" srcOrd="0" destOrd="0" presId="urn:microsoft.com/office/officeart/2005/8/layout/bProcess3"/>
    <dgm:cxn modelId="{3CB884E5-38FE-482A-9358-9E8965F74085}" type="presOf" srcId="{79A907BE-6A57-46F9-949B-2F83975E5013}" destId="{2FBE2C1E-1D94-400F-A227-985D4DA10085}" srcOrd="0" destOrd="0" presId="urn:microsoft.com/office/officeart/2005/8/layout/bProcess3"/>
    <dgm:cxn modelId="{8F73E5D9-A753-4C3B-9B58-6976C355C698}" type="presParOf" srcId="{1623B4C5-2499-4637-B07C-6AE8AE2BD718}" destId="{9F73252C-5345-45F1-A6FA-69E44781CCB0}" srcOrd="1" destOrd="0" presId="urn:microsoft.com/office/officeart/2005/8/layout/bProcess3"/>
    <dgm:cxn modelId="{27E663C7-E648-4F5C-942E-9457EEE1A96D}" type="presOf" srcId="{6E764295-1C97-4A8A-BB23-8F6587B65D20}" destId="{9F73252C-5345-45F1-A6FA-69E44781CCB0}" srcOrd="0" destOrd="0" presId="urn:microsoft.com/office/officeart/2005/8/layout/bProcess3"/>
    <dgm:cxn modelId="{DCA12006-F365-44E2-9FCC-DC49645B1E31}" type="presParOf" srcId="{9F73252C-5345-45F1-A6FA-69E44781CCB0}" destId="{0A91809B-8299-4CB8-B3C9-28D901126CE1}" srcOrd="0" destOrd="1" presId="urn:microsoft.com/office/officeart/2005/8/layout/bProcess3"/>
    <dgm:cxn modelId="{BEF3AFDC-3070-4BE5-818A-46CFF429495E}" type="presOf" srcId="{6E764295-1C97-4A8A-BB23-8F6587B65D20}" destId="{0A91809B-8299-4CB8-B3C9-28D901126CE1}" srcOrd="1" destOrd="0" presId="urn:microsoft.com/office/officeart/2005/8/layout/bProcess3"/>
    <dgm:cxn modelId="{0FC06939-C951-44ED-AB7C-4D604BADAA44}" type="presParOf" srcId="{1623B4C5-2499-4637-B07C-6AE8AE2BD718}" destId="{0482690C-586E-41D6-8B40-4CA7581A9CE9}" srcOrd="2" destOrd="0" presId="urn:microsoft.com/office/officeart/2005/8/layout/bProcess3"/>
    <dgm:cxn modelId="{F5D5710B-A973-41FD-8DBA-2CCE295496C4}" type="presOf" srcId="{047E9EF6-99D9-47D4-8421-7851F36A512F}" destId="{0482690C-586E-41D6-8B40-4CA7581A9CE9}" srcOrd="0" destOrd="0" presId="urn:microsoft.com/office/officeart/2005/8/layout/bProcess3"/>
    <dgm:cxn modelId="{6514B4B4-6A5C-4E49-A2A8-0CFFC7C18CF0}" type="presParOf" srcId="{1623B4C5-2499-4637-B07C-6AE8AE2BD718}" destId="{EBB69596-36AB-40F1-91C5-FC3350A00067}" srcOrd="3" destOrd="0" presId="urn:microsoft.com/office/officeart/2005/8/layout/bProcess3"/>
    <dgm:cxn modelId="{DFC43216-CE65-4DCC-B76A-03810EE16B32}" type="presOf" srcId="{B3A60D08-4CF1-4AD3-A554-8DA1472F6362}" destId="{EBB69596-36AB-40F1-91C5-FC3350A00067}" srcOrd="0" destOrd="0" presId="urn:microsoft.com/office/officeart/2005/8/layout/bProcess3"/>
    <dgm:cxn modelId="{6C81151A-D7D7-4A17-9FF5-17F0B49F038C}" type="presParOf" srcId="{EBB69596-36AB-40F1-91C5-FC3350A00067}" destId="{9F0FF7A9-40E9-4C02-BFFF-6F0641C2389B}" srcOrd="0" destOrd="3" presId="urn:microsoft.com/office/officeart/2005/8/layout/bProcess3"/>
    <dgm:cxn modelId="{28231CC2-44F7-473C-9E32-22447B6DB561}" type="presOf" srcId="{B3A60D08-4CF1-4AD3-A554-8DA1472F6362}" destId="{9F0FF7A9-40E9-4C02-BFFF-6F0641C2389B}" srcOrd="1" destOrd="0" presId="urn:microsoft.com/office/officeart/2005/8/layout/bProcess3"/>
    <dgm:cxn modelId="{47940B21-2053-4468-9E97-0CF035EA6529}" type="presParOf" srcId="{1623B4C5-2499-4637-B07C-6AE8AE2BD718}" destId="{E5145E43-B450-47CE-B1E5-1482BCF4071D}" srcOrd="4" destOrd="0" presId="urn:microsoft.com/office/officeart/2005/8/layout/bProcess3"/>
    <dgm:cxn modelId="{96A38B78-3C51-4D9A-B240-0DC875431BBD}" type="presOf" srcId="{9B99C3CE-0550-4254-B164-BB9424E18E56}" destId="{E5145E43-B450-47CE-B1E5-1482BCF4071D}" srcOrd="0" destOrd="0" presId="urn:microsoft.com/office/officeart/2005/8/layout/bProcess3"/>
    <dgm:cxn modelId="{7C40421B-6515-4E2F-8D6A-C2F2983EB6AB}" type="presParOf" srcId="{1623B4C5-2499-4637-B07C-6AE8AE2BD718}" destId="{31F3FE5F-74B2-48F8-89DC-AE29DBB498B0}" srcOrd="5" destOrd="0" presId="urn:microsoft.com/office/officeart/2005/8/layout/bProcess3"/>
    <dgm:cxn modelId="{33096BFA-D197-431D-A07E-FC3B3514E71C}" type="presOf" srcId="{C20DFEDB-A5DA-48B1-860C-C64E9FB9889D}" destId="{31F3FE5F-74B2-48F8-89DC-AE29DBB498B0}" srcOrd="0" destOrd="0" presId="urn:microsoft.com/office/officeart/2005/8/layout/bProcess3"/>
    <dgm:cxn modelId="{FFDDC24A-7F59-4A5F-AB1C-559CDF59F5C3}" type="presParOf" srcId="{31F3FE5F-74B2-48F8-89DC-AE29DBB498B0}" destId="{EF27A438-6BA1-43B2-9139-DBAF3CBBEF89}" srcOrd="0" destOrd="5" presId="urn:microsoft.com/office/officeart/2005/8/layout/bProcess3"/>
    <dgm:cxn modelId="{41051444-1E5F-4EE4-8B24-3575005BD0F9}" type="presOf" srcId="{C20DFEDB-A5DA-48B1-860C-C64E9FB9889D}" destId="{EF27A438-6BA1-43B2-9139-DBAF3CBBEF89}" srcOrd="1" destOrd="0" presId="urn:microsoft.com/office/officeart/2005/8/layout/bProcess3"/>
    <dgm:cxn modelId="{6D0B7EE7-4149-41D3-87B7-AB9102599ED2}" type="presParOf" srcId="{1623B4C5-2499-4637-B07C-6AE8AE2BD718}" destId="{13492D71-E670-42C9-A619-1DE9B5F887F1}" srcOrd="6" destOrd="0" presId="urn:microsoft.com/office/officeart/2005/8/layout/bProcess3"/>
    <dgm:cxn modelId="{582F47FF-40B7-4D17-A578-AF09E2CA3327}" type="presOf" srcId="{4DBF9FC0-7F11-49D1-A13A-F9EF16035E78}" destId="{13492D71-E670-42C9-A619-1DE9B5F887F1}" srcOrd="0" destOrd="0" presId="urn:microsoft.com/office/officeart/2005/8/layout/bProcess3"/>
    <dgm:cxn modelId="{9FFE3455-0B48-472E-ABCC-3304C1935843}" type="presParOf" srcId="{1623B4C5-2499-4637-B07C-6AE8AE2BD718}" destId="{E85A6953-055C-454F-835D-7FF8096CA491}" srcOrd="7" destOrd="0" presId="urn:microsoft.com/office/officeart/2005/8/layout/bProcess3"/>
    <dgm:cxn modelId="{B6A9FDE0-1DAA-4174-8FAF-506638323D2E}" type="presOf" srcId="{627790A7-E5AF-4DEF-9847-DE068ABD657B}" destId="{E85A6953-055C-454F-835D-7FF8096CA491}" srcOrd="0" destOrd="0" presId="urn:microsoft.com/office/officeart/2005/8/layout/bProcess3"/>
    <dgm:cxn modelId="{5611EE56-5B15-446F-BAE2-946DF0796F15}" type="presParOf" srcId="{E85A6953-055C-454F-835D-7FF8096CA491}" destId="{EB69ECB2-9BFD-4754-8113-1A1F7EFC836E}" srcOrd="0" destOrd="7" presId="urn:microsoft.com/office/officeart/2005/8/layout/bProcess3"/>
    <dgm:cxn modelId="{11412B8F-451D-4B9C-9A42-F7438BFE8C8D}" type="presOf" srcId="{627790A7-E5AF-4DEF-9847-DE068ABD657B}" destId="{EB69ECB2-9BFD-4754-8113-1A1F7EFC836E}" srcOrd="1" destOrd="0" presId="urn:microsoft.com/office/officeart/2005/8/layout/bProcess3"/>
    <dgm:cxn modelId="{DA810D52-B021-4E57-ADF8-44AFA3AD307A}" type="presParOf" srcId="{1623B4C5-2499-4637-B07C-6AE8AE2BD718}" destId="{F80816D7-392E-4741-B9A3-C73586F7EC67}" srcOrd="8" destOrd="0" presId="urn:microsoft.com/office/officeart/2005/8/layout/bProcess3"/>
    <dgm:cxn modelId="{A720BDD5-16D7-4E28-939C-CC510E151DFE}" type="presOf" srcId="{3B57DE3A-D0CA-4A4A-A50B-01FBE031AA69}" destId="{F80816D7-392E-4741-B9A3-C73586F7EC67}" srcOrd="0" destOrd="0" presId="urn:microsoft.com/office/officeart/2005/8/layout/bProcess3"/>
    <dgm:cxn modelId="{BBF7F9F4-4B71-4B2D-931E-231770005453}" type="presParOf" srcId="{1623B4C5-2499-4637-B07C-6AE8AE2BD718}" destId="{DCD58959-3FB5-4977-968F-50E3948E71E2}" srcOrd="9" destOrd="0" presId="urn:microsoft.com/office/officeart/2005/8/layout/bProcess3"/>
    <dgm:cxn modelId="{409E9BD8-ADCF-43A6-A994-380F2571280A}" type="presOf" srcId="{D4875198-FB6C-46A1-9EC3-6A21426D178B}" destId="{DCD58959-3FB5-4977-968F-50E3948E71E2}" srcOrd="0" destOrd="0" presId="urn:microsoft.com/office/officeart/2005/8/layout/bProcess3"/>
    <dgm:cxn modelId="{286F176E-9576-401D-9A72-4D37C3DEFCF7}" type="presParOf" srcId="{DCD58959-3FB5-4977-968F-50E3948E71E2}" destId="{544BDF5A-0334-4E2F-9469-A51652F2A225}" srcOrd="0" destOrd="9" presId="urn:microsoft.com/office/officeart/2005/8/layout/bProcess3"/>
    <dgm:cxn modelId="{673D17A9-E968-4B40-96B5-6CB2E6E97CE7}" type="presOf" srcId="{D4875198-FB6C-46A1-9EC3-6A21426D178B}" destId="{544BDF5A-0334-4E2F-9469-A51652F2A225}" srcOrd="1" destOrd="0" presId="urn:microsoft.com/office/officeart/2005/8/layout/bProcess3"/>
    <dgm:cxn modelId="{3888638E-EFD6-4EC7-9C2D-EFC3A4D36D61}" type="presParOf" srcId="{1623B4C5-2499-4637-B07C-6AE8AE2BD718}" destId="{7F1E550C-34A3-4D95-8CCA-FC15856DD378}" srcOrd="10" destOrd="0" presId="urn:microsoft.com/office/officeart/2005/8/layout/bProcess3"/>
    <dgm:cxn modelId="{52E5793F-CAF2-4442-8393-FBE4D233830B}" type="presOf" srcId="{9AE9000C-A70E-4970-BF4E-2A8883B4792F}" destId="{7F1E550C-34A3-4D95-8CCA-FC15856DD378}" srcOrd="0" destOrd="0" presId="urn:microsoft.com/office/officeart/2005/8/layout/bProcess3"/>
    <dgm:cxn modelId="{5BA03321-1ED3-46D8-809B-5E9BA297CD7E}" type="presParOf" srcId="{1623B4C5-2499-4637-B07C-6AE8AE2BD718}" destId="{557B5B2C-5260-4F6F-BD0C-380BFCDDBDE2}" srcOrd="11" destOrd="0" presId="urn:microsoft.com/office/officeart/2005/8/layout/bProcess3"/>
    <dgm:cxn modelId="{270F6C00-3EF0-453B-B469-17CAF3C52522}" type="presOf" srcId="{22769398-E319-426D-B4BD-54511F90F85D}" destId="{557B5B2C-5260-4F6F-BD0C-380BFCDDBDE2}" srcOrd="0" destOrd="0" presId="urn:microsoft.com/office/officeart/2005/8/layout/bProcess3"/>
    <dgm:cxn modelId="{D477825B-EBF8-4F34-860D-0BD141B5878E}" type="presParOf" srcId="{557B5B2C-5260-4F6F-BD0C-380BFCDDBDE2}" destId="{1714C873-D0F2-4DCA-B184-9C8390DBB96E}" srcOrd="0" destOrd="11" presId="urn:microsoft.com/office/officeart/2005/8/layout/bProcess3"/>
    <dgm:cxn modelId="{F1725000-BC85-4DAF-8B01-2027334E2A2C}" type="presOf" srcId="{22769398-E319-426D-B4BD-54511F90F85D}" destId="{1714C873-D0F2-4DCA-B184-9C8390DBB96E}" srcOrd="1" destOrd="0" presId="urn:microsoft.com/office/officeart/2005/8/layout/bProcess3"/>
    <dgm:cxn modelId="{5EE6CE16-48D9-4E6F-BAB9-8FBF38E03CE6}" type="presParOf" srcId="{1623B4C5-2499-4637-B07C-6AE8AE2BD718}" destId="{50057FE0-46F8-4D85-BC5D-2E32C7A2732D}" srcOrd="12" destOrd="0" presId="urn:microsoft.com/office/officeart/2005/8/layout/bProcess3"/>
    <dgm:cxn modelId="{D0336C9D-F152-4074-9AEF-29F1C1F760CA}" type="presOf" srcId="{0AFC042E-949A-47E4-B6D0-00D0DC9FA2A5}" destId="{50057FE0-46F8-4D85-BC5D-2E32C7A2732D}" srcOrd="0" destOrd="0" presId="urn:microsoft.com/office/officeart/2005/8/layout/bProcess3"/>
    <dgm:cxn modelId="{B157B423-9AFF-4012-8000-D88768E5D5A5}" type="presParOf" srcId="{1623B4C5-2499-4637-B07C-6AE8AE2BD718}" destId="{D6EFE49F-F908-4BF1-9C94-7E04719104F3}" srcOrd="13" destOrd="0" presId="urn:microsoft.com/office/officeart/2005/8/layout/bProcess3"/>
    <dgm:cxn modelId="{5112D357-D5B2-4098-9AE2-1BD275ABB9B3}" type="presOf" srcId="{9CBDC3F1-B7DD-46C8-AD2D-EB5F38F29445}" destId="{D6EFE49F-F908-4BF1-9C94-7E04719104F3}" srcOrd="0" destOrd="0" presId="urn:microsoft.com/office/officeart/2005/8/layout/bProcess3"/>
    <dgm:cxn modelId="{A2915DCD-387D-40F3-8D61-2681B064B4F8}" type="presParOf" srcId="{D6EFE49F-F908-4BF1-9C94-7E04719104F3}" destId="{1016C134-7DD9-4957-9BA6-391B39FA36AA}" srcOrd="0" destOrd="13" presId="urn:microsoft.com/office/officeart/2005/8/layout/bProcess3"/>
    <dgm:cxn modelId="{260DF4AC-22F0-4F39-AC56-D43841AFDBEF}" type="presOf" srcId="{9CBDC3F1-B7DD-46C8-AD2D-EB5F38F29445}" destId="{1016C134-7DD9-4957-9BA6-391B39FA36AA}" srcOrd="1" destOrd="0" presId="urn:microsoft.com/office/officeart/2005/8/layout/bProcess3"/>
    <dgm:cxn modelId="{57FF0D98-22EA-4A89-8D72-4CD9DB5F1CD7}" type="presParOf" srcId="{1623B4C5-2499-4637-B07C-6AE8AE2BD718}" destId="{BBD51C0D-9EDC-41FE-9E7E-09E5083FCC9A}" srcOrd="14" destOrd="0" presId="urn:microsoft.com/office/officeart/2005/8/layout/bProcess3"/>
    <dgm:cxn modelId="{C5AF2AE6-EBB7-47B5-9FEE-9B1A8B7BD8E6}" type="presOf" srcId="{FD31D240-1C4E-42A7-8935-CB08AF0F30A2}" destId="{BBD51C0D-9EDC-41FE-9E7E-09E5083FCC9A}" srcOrd="0" destOrd="0" presId="urn:microsoft.com/office/officeart/2005/8/layout/bProcess3"/>
    <dgm:cxn modelId="{B6825A65-32BA-4262-9326-FB698D640578}" type="presParOf" srcId="{1623B4C5-2499-4637-B07C-6AE8AE2BD718}" destId="{014920D9-A388-480A-9F46-30740FFE6BB3}" srcOrd="15" destOrd="0" presId="urn:microsoft.com/office/officeart/2005/8/layout/bProcess3"/>
    <dgm:cxn modelId="{ADE3908A-2EC0-4A4C-95EC-3E0D30B15DB8}" type="presOf" srcId="{FAA99A6F-7C63-49F8-BF86-47DCDB0F04E1}" destId="{014920D9-A388-480A-9F46-30740FFE6BB3}" srcOrd="0" destOrd="0" presId="urn:microsoft.com/office/officeart/2005/8/layout/bProcess3"/>
    <dgm:cxn modelId="{C7838980-0036-4E2C-A96B-0A85459815ED}" type="presParOf" srcId="{014920D9-A388-480A-9F46-30740FFE6BB3}" destId="{761D947A-1D08-41A5-A7AF-D384ACD8FDC2}" srcOrd="0" destOrd="15" presId="urn:microsoft.com/office/officeart/2005/8/layout/bProcess3"/>
    <dgm:cxn modelId="{26067D11-9B40-44E9-AD23-95E08C035983}" type="presOf" srcId="{FAA99A6F-7C63-49F8-BF86-47DCDB0F04E1}" destId="{761D947A-1D08-41A5-A7AF-D384ACD8FDC2}" srcOrd="1" destOrd="0" presId="urn:microsoft.com/office/officeart/2005/8/layout/bProcess3"/>
    <dgm:cxn modelId="{5691F919-1CF8-4118-8141-1E970709DD18}" type="presParOf" srcId="{1623B4C5-2499-4637-B07C-6AE8AE2BD718}" destId="{7A803521-9D51-42C2-9ADE-4EEF1D769889}" srcOrd="16" destOrd="0" presId="urn:microsoft.com/office/officeart/2005/8/layout/bProcess3"/>
    <dgm:cxn modelId="{72A12C5C-DE7B-4483-9573-E888192DFCF9}" type="presOf" srcId="{8781C4F4-DF63-4D7F-9700-1278DAC9C035}" destId="{7A803521-9D51-42C2-9ADE-4EEF1D769889}" srcOrd="0" destOrd="0" presId="urn:microsoft.com/office/officeart/2005/8/layout/bProcess3"/>
    <dgm:cxn modelId="{D8C65D66-C925-4E73-B37E-71496922AFC6}" type="presParOf" srcId="{1623B4C5-2499-4637-B07C-6AE8AE2BD718}" destId="{BBA91268-0A04-4B30-ADBE-978102056EB2}" srcOrd="17" destOrd="0" presId="urn:microsoft.com/office/officeart/2005/8/layout/bProcess3"/>
    <dgm:cxn modelId="{265E7DB6-E79D-418E-83F1-1F27F668F438}" type="presOf" srcId="{2762DF44-FBFD-42DA-B180-8C3900A6FFB1}" destId="{BBA91268-0A04-4B30-ADBE-978102056EB2}" srcOrd="0" destOrd="0" presId="urn:microsoft.com/office/officeart/2005/8/layout/bProcess3"/>
    <dgm:cxn modelId="{81644807-C6D9-4759-B904-56D3029FBB6E}" type="presParOf" srcId="{BBA91268-0A04-4B30-ADBE-978102056EB2}" destId="{BEB2A1F2-C2A3-4A31-8457-B4B902FDAB74}" srcOrd="0" destOrd="17" presId="urn:microsoft.com/office/officeart/2005/8/layout/bProcess3"/>
    <dgm:cxn modelId="{CE3B25AB-51A4-4DB2-AE8A-0AD9838362CA}" type="presOf" srcId="{2762DF44-FBFD-42DA-B180-8C3900A6FFB1}" destId="{BEB2A1F2-C2A3-4A31-8457-B4B902FDAB74}" srcOrd="1" destOrd="0" presId="urn:microsoft.com/office/officeart/2005/8/layout/bProcess3"/>
    <dgm:cxn modelId="{9A5A13E2-39F0-46C2-B83F-7A4AC17E0BDF}" type="presParOf" srcId="{1623B4C5-2499-4637-B07C-6AE8AE2BD718}" destId="{B2EA48C4-C011-4AAF-82B8-1BF52EC8634B}" srcOrd="18" destOrd="0" presId="urn:microsoft.com/office/officeart/2005/8/layout/bProcess3"/>
    <dgm:cxn modelId="{77C5DB11-522C-41E8-A9FB-CD6D7956F91E}" type="presOf" srcId="{6067BBCA-F086-46FB-9155-1FB39D7EE406}" destId="{B2EA48C4-C011-4AAF-82B8-1BF52EC8634B}" srcOrd="0" destOrd="0" presId="urn:microsoft.com/office/officeart/2005/8/layout/bProcess3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2E15931E-1654-4B73-89B2-8E333D9C42E0}" type="doc">
      <dgm:prSet loTypeId="list" loCatId="list" qsTypeId="urn:microsoft.com/office/officeart/2005/8/quickstyle/simple5" qsCatId="simple" csTypeId="urn:microsoft.com/office/officeart/2005/8/colors/colorful5" csCatId="accent1" phldr="1"/>
      <dgm:spPr/>
      <dgm:t>
        <a:bodyPr/>
        <a:p>
          <a:endParaRPr lang="zh-CN" altLang="en-US"/>
        </a:p>
      </dgm:t>
    </dgm:pt>
    <dgm:pt modelId="{90DDC401-903F-495B-A387-FFA8A45891F6}">
      <dgm:prSet phldrT="[文本]" phldr="0" custT="1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ea typeface="+mn-lt"/>
            </a:rPr>
            <a:t>选合适</a:t>
          </a:r>
          <a:r>
            <a:rPr lang="zh-CN" altLang="en-US" sz="2400">
              <a:ea typeface="+mn-lt"/>
            </a:rPr>
            <a:t>坐垫</a:t>
          </a:r>
          <a:r>
            <a:rPr lang="zh-CN" altLang="en-US" sz="2400">
              <a:ea typeface="+mn-lt"/>
            </a:rPr>
            <a:t>靠背</a:t>
          </a:r>
          <a:r>
            <a:rPr lang="zh-CN" altLang="en-US" sz="2400">
              <a:ea typeface="+mn-lt"/>
            </a:rPr>
            <a:t/>
          </a:r>
          <a:endParaRPr lang="zh-CN" altLang="en-US" sz="2400">
            <a:ea typeface="+mn-lt"/>
          </a:endParaRPr>
        </a:p>
      </dgm:t>
    </dgm:pt>
    <dgm:pt modelId="{C8BB0B8A-C63A-4F83-B8DD-3A7CE259E4EE}" cxnId="{ACFA3CF0-9873-4C33-B897-4E5F531877EE}" type="parTrans">
      <dgm:prSet/>
      <dgm:spPr/>
      <dgm:t>
        <a:bodyPr/>
        <a:p>
          <a:endParaRPr lang="zh-CN" altLang="en-US"/>
        </a:p>
      </dgm:t>
    </dgm:pt>
    <dgm:pt modelId="{35E5E878-0907-4014-9CFA-56AEFE6C22E5}" cxnId="{ACFA3CF0-9873-4C33-B897-4E5F531877EE}" type="sibTrans">
      <dgm:prSet/>
      <dgm:spPr/>
      <dgm:t>
        <a:bodyPr/>
        <a:p>
          <a:endParaRPr lang="zh-CN" altLang="en-US"/>
        </a:p>
      </dgm:t>
    </dgm:pt>
    <dgm:pt modelId="{E08CEB0C-E37F-4DCA-A8EA-4B2CD3AD7754}">
      <dgm:prSet phldrT="[文本]" phldr="0" custT="1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15000"/>
            </a:spcAft>
          </a:pPr>
          <a:r>
            <a:rPr lang="zh-CN" altLang="en-US" sz="1600">
              <a:ea typeface="+mn-lt"/>
            </a:rPr>
            <a:t>选均压</a:t>
          </a:r>
          <a:r>
            <a:rPr lang="zh-CN" altLang="en-US" sz="1600">
              <a:ea typeface="+mn-lt"/>
            </a:rPr>
            <a:t>、</a:t>
          </a:r>
          <a:r>
            <a:rPr lang="zh-CN" altLang="en-US" sz="1600">
              <a:ea typeface="+mn-lt"/>
            </a:rPr>
            <a:t>透气</a:t>
          </a:r>
          <a:r>
            <a:rPr lang="zh-CN" altLang="en-US" sz="1600">
              <a:ea typeface="+mn-lt"/>
            </a:rPr>
            <a:t>、</a:t>
          </a:r>
          <a:r>
            <a:rPr lang="zh-CN" altLang="en-US" sz="1600">
              <a:ea typeface="+mn-lt"/>
            </a:rPr>
            <a:t>吸潮的坐垫</a:t>
          </a:r>
          <a:r>
            <a:rPr lang="zh-CN" altLang="en-US" sz="1600">
              <a:ea typeface="+mn-lt"/>
            </a:rPr>
            <a:t>（</a:t>
          </a:r>
          <a:r>
            <a:rPr lang="zh-CN" altLang="en-US" sz="1600">
              <a:ea typeface="+mn-lt"/>
            </a:rPr>
            <a:t>如气囊</a:t>
          </a:r>
          <a:r>
            <a:rPr lang="zh-CN" altLang="en-US" sz="1600">
              <a:ea typeface="+mn-lt"/>
            </a:rPr>
            <a:t>、</a:t>
          </a:r>
          <a:r>
            <a:rPr lang="zh-CN" altLang="en-US" sz="1600">
              <a:ea typeface="+mn-lt"/>
            </a:rPr>
            <a:t>凝胶式</a:t>
          </a:r>
          <a:r>
            <a:rPr lang="zh-CN" altLang="en-US" sz="1600">
              <a:ea typeface="+mn-lt"/>
            </a:rPr>
            <a:t>）</a:t>
          </a:r>
          <a:r>
            <a:rPr lang="zh-CN" altLang="en-US" sz="1600">
              <a:ea typeface="+mn-lt"/>
            </a:rPr>
            <a:t>减坐骨结节压力</a:t>
          </a:r>
          <a:r>
            <a:rPr lang="zh-CN" altLang="en-US" sz="1600">
              <a:ea typeface="+mn-lt"/>
            </a:rPr>
            <a:t>；</a:t>
          </a:r>
          <a:r>
            <a:rPr lang="zh-CN" altLang="en-US" sz="1600">
              <a:ea typeface="+mn-lt"/>
            </a:rPr>
            <a:t>靠背提供足够支撑</a:t>
          </a:r>
          <a:r>
            <a:rPr lang="zh-CN" altLang="en-US" sz="1600">
              <a:ea typeface="+mn-lt"/>
            </a:rPr>
            <a:t>，</a:t>
          </a:r>
          <a:r>
            <a:rPr lang="zh-CN" altLang="en-US" sz="1600">
              <a:ea typeface="+mn-lt"/>
            </a:rPr>
            <a:t>保持正确坐姿</a:t>
          </a:r>
          <a:r>
            <a:rPr lang="zh-CN" altLang="en-US" sz="1600">
              <a:ea typeface="+mn-lt"/>
            </a:rPr>
            <a:t>。</a:t>
          </a:r>
          <a:r>
            <a:rPr lang="zh-CN" altLang="en-US" sz="1600">
              <a:ea typeface="+mn-lt"/>
            </a:rPr>
            <a:t/>
          </a:r>
          <a:endParaRPr lang="zh-CN" altLang="en-US" sz="1600">
            <a:ea typeface="+mn-lt"/>
          </a:endParaRPr>
        </a:p>
      </dgm:t>
    </dgm:pt>
    <dgm:pt modelId="{FB4BCC77-44E9-4065-8A2F-90CD32DE34E3}" cxnId="{ED2415A5-DAD1-434C-A7E6-A84F16FDF085}" type="parTrans">
      <dgm:prSet/>
      <dgm:spPr/>
      <dgm:t>
        <a:bodyPr/>
        <a:p>
          <a:endParaRPr lang="zh-CN" altLang="en-US"/>
        </a:p>
      </dgm:t>
    </dgm:pt>
    <dgm:pt modelId="{41FED480-3E2E-47A2-B997-02D527BC8082}" cxnId="{ED2415A5-DAD1-434C-A7E6-A84F16FDF085}" type="sibTrans">
      <dgm:prSet/>
      <dgm:spPr/>
      <dgm:t>
        <a:bodyPr/>
        <a:p>
          <a:endParaRPr lang="zh-CN" altLang="en-US"/>
        </a:p>
      </dgm:t>
    </dgm:pt>
    <dgm:pt modelId="{E4A24F3D-312B-40D8-BDB8-4DE2640F5403}">
      <dgm:prSet phldr="0" custT="1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ea typeface="+mn-lt"/>
            </a:rPr>
            <a:t>定期变换体位</a:t>
          </a:r>
          <a:r>
            <a:rPr altLang="en-US" sz="2400">
              <a:ea typeface="+mn-lt"/>
            </a:rPr>
            <a:t/>
          </a:r>
          <a:endParaRPr altLang="en-US" sz="2400">
            <a:ea typeface="+mn-lt"/>
          </a:endParaRPr>
        </a:p>
      </dgm:t>
    </dgm:pt>
    <dgm:pt modelId="{5F5B3934-FC5F-4473-A51B-C2445C75ACC5}" cxnId="{EEADF2F8-264D-40A9-9E12-848F07CD6145}" type="parTrans">
      <dgm:prSet/>
      <dgm:spPr/>
    </dgm:pt>
    <dgm:pt modelId="{DEC35A5F-8110-410D-98E8-8051EDF3108E}" cxnId="{EEADF2F8-264D-40A9-9E12-848F07CD6145}" type="sibTrans">
      <dgm:prSet/>
      <dgm:spPr/>
    </dgm:pt>
    <dgm:pt modelId="{54F69469-2357-4C97-90DE-9610246A22B7}">
      <dgm:prSet phldr="0" custT="1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15000"/>
            </a:spcAft>
          </a:pPr>
          <a:r>
            <a:rPr lang="zh-CN" altLang="en-US" sz="1600">
              <a:ea typeface="+mn-lt"/>
              <a:cs typeface="+mn-lt"/>
            </a:rPr>
            <a:t>鼓励老人每</a:t>
          </a:r>
          <a:r>
            <a:rPr lang="en-US" altLang="zh-CN" sz="1600">
              <a:ea typeface="+mn-lt"/>
              <a:cs typeface="+mn-lt"/>
            </a:rPr>
            <a:t> 15 - 30 </a:t>
          </a:r>
          <a:r>
            <a:rPr lang="zh-CN" altLang="en-US" sz="1600">
              <a:ea typeface="+mn-lt"/>
              <a:cs typeface="+mn-lt"/>
            </a:rPr>
            <a:t>分钟变一次坐姿</a:t>
          </a:r>
          <a:r>
            <a:rPr lang="zh-CN" altLang="en-US" sz="1600">
              <a:ea typeface="+mn-lt"/>
              <a:cs typeface="+mn-lt"/>
            </a:rPr>
            <a:t>，</a:t>
          </a:r>
          <a:r>
            <a:rPr lang="zh-CN" altLang="en-US" sz="1600">
              <a:ea typeface="+mn-lt"/>
              <a:cs typeface="+mn-lt"/>
            </a:rPr>
            <a:t>可用定时器提醒</a:t>
          </a:r>
          <a:r>
            <a:rPr lang="zh-CN" altLang="en-US" sz="1600">
              <a:ea typeface="+mn-lt"/>
              <a:cs typeface="+mn-lt"/>
            </a:rPr>
            <a:t>；</a:t>
          </a:r>
          <a:r>
            <a:rPr lang="zh-CN" altLang="en-US" sz="1600">
              <a:ea typeface="+mn-lt"/>
              <a:cs typeface="+mn-lt"/>
            </a:rPr>
            <a:t>用减压技巧</a:t>
          </a:r>
          <a:r>
            <a:rPr lang="zh-CN" altLang="en-US" sz="1600">
              <a:ea typeface="+mn-lt"/>
              <a:cs typeface="+mn-lt"/>
            </a:rPr>
            <a:t>，</a:t>
          </a:r>
          <a:r>
            <a:rPr lang="zh-CN" altLang="en-US" sz="1600">
              <a:ea typeface="+mn-lt"/>
              <a:cs typeface="+mn-lt"/>
            </a:rPr>
            <a:t>如抬臀离垫或用减压装置</a:t>
          </a:r>
          <a:r>
            <a:rPr lang="zh-CN" altLang="en-US" sz="1600">
              <a:ea typeface="+mn-lt"/>
              <a:cs typeface="+mn-lt"/>
            </a:rPr>
            <a:t>。</a:t>
          </a:r>
          <a:r>
            <a:rPr altLang="en-US" sz="1600">
              <a:ea typeface="+mn-lt"/>
              <a:cs typeface="+mn-lt"/>
            </a:rPr>
            <a:t/>
          </a:r>
          <a:endParaRPr altLang="en-US" sz="1600">
            <a:ea typeface="+mn-lt"/>
            <a:cs typeface="+mn-lt"/>
          </a:endParaRPr>
        </a:p>
      </dgm:t>
    </dgm:pt>
    <dgm:pt modelId="{69185FF4-FDC5-458D-8841-CCCAAAD15DE3}" cxnId="{6386B684-D087-410F-B540-27EB12034C63}" type="parTrans">
      <dgm:prSet/>
      <dgm:spPr/>
    </dgm:pt>
    <dgm:pt modelId="{9D9CF00F-35C7-40F2-BB65-33D4EF233FF1}" cxnId="{6386B684-D087-410F-B540-27EB12034C63}" type="sibTrans">
      <dgm:prSet/>
      <dgm:spPr/>
    </dgm:pt>
    <dgm:pt modelId="{1ED1BF9F-21B3-4508-B71B-00ECB7FF5631}">
      <dgm:prSet phldr="0" custT="1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ea typeface="+mn-lt"/>
            </a:rPr>
            <a:t>加强营养支持</a:t>
          </a:r>
          <a:r>
            <a:rPr altLang="en-US" sz="2400">
              <a:ea typeface="+mn-lt"/>
            </a:rPr>
            <a:t/>
          </a:r>
          <a:endParaRPr altLang="en-US" sz="2400">
            <a:ea typeface="+mn-lt"/>
          </a:endParaRPr>
        </a:p>
      </dgm:t>
    </dgm:pt>
    <dgm:pt modelId="{B86FDFAB-A45A-40F9-BD3E-2CD2B2CC3014}" cxnId="{A51E1265-018D-42F7-8CFC-E7B0C46CA0C5}" type="parTrans">
      <dgm:prSet/>
      <dgm:spPr/>
    </dgm:pt>
    <dgm:pt modelId="{4A1AB568-AED4-4BE6-B3CA-7E8440BFAB8D}" cxnId="{A51E1265-018D-42F7-8CFC-E7B0C46CA0C5}" type="sibTrans">
      <dgm:prSet/>
      <dgm:spPr/>
    </dgm:pt>
    <dgm:pt modelId="{424B43B7-5024-4A4C-8301-0CC2E496C133}">
      <dgm:prSet phldr="0" custT="1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15000"/>
            </a:spcAft>
          </a:pPr>
          <a:r>
            <a:rPr lang="zh-CN" altLang="en-US" sz="1600">
              <a:ea typeface="+mn-lt"/>
            </a:rPr>
            <a:t>保证老人摄入足量蛋白质</a:t>
          </a:r>
          <a:r>
            <a:rPr lang="zh-CN" altLang="en-US" sz="1600">
              <a:ea typeface="+mn-lt"/>
            </a:rPr>
            <a:t>、</a:t>
          </a:r>
          <a:r>
            <a:rPr lang="zh-CN" altLang="en-US" sz="1600">
              <a:ea typeface="+mn-lt"/>
            </a:rPr>
            <a:t>维生素和矿物质</a:t>
          </a:r>
          <a:r>
            <a:rPr lang="zh-CN" altLang="en-US" sz="1600">
              <a:ea typeface="+mn-lt"/>
            </a:rPr>
            <a:t>，</a:t>
          </a:r>
          <a:r>
            <a:rPr lang="zh-CN" altLang="en-US" sz="1600">
              <a:ea typeface="+mn-lt"/>
            </a:rPr>
            <a:t>促进皮肤健康与组织修复</a:t>
          </a:r>
          <a:r>
            <a:rPr altLang="en-US" sz="1600">
              <a:ea typeface="+mn-lt"/>
            </a:rPr>
            <a:t/>
          </a:r>
          <a:endParaRPr altLang="en-US" sz="1600">
            <a:ea typeface="+mn-lt"/>
          </a:endParaRPr>
        </a:p>
      </dgm:t>
    </dgm:pt>
    <dgm:pt modelId="{817D0610-AAA4-428E-9F5B-A4E98C157DE3}" cxnId="{BEE1F118-6698-431B-B6B7-C048BE5788F0}" type="parTrans">
      <dgm:prSet/>
      <dgm:spPr/>
    </dgm:pt>
    <dgm:pt modelId="{4863E5B1-588D-4C01-8A87-69A5ECEF80F3}" cxnId="{BEE1F118-6698-431B-B6B7-C048BE5788F0}" type="sibTrans">
      <dgm:prSet/>
      <dgm:spPr/>
    </dgm:pt>
    <dgm:pt modelId="{F8977605-032E-40F9-9105-8E45489B4726}">
      <dgm:prSet phldr="0" custT="1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ea typeface="+mn-lt"/>
            </a:rPr>
            <a:t>使用辅助器具</a:t>
          </a:r>
          <a:r>
            <a:rPr altLang="en-US" sz="2400">
              <a:ea typeface="+mn-lt"/>
            </a:rPr>
            <a:t/>
          </a:r>
          <a:endParaRPr altLang="en-US" sz="2400">
            <a:ea typeface="+mn-lt"/>
          </a:endParaRPr>
        </a:p>
      </dgm:t>
    </dgm:pt>
    <dgm:pt modelId="{51F814B5-C92A-4850-8082-C68D401887CF}" cxnId="{5E052F18-2276-44CF-9880-00870512CD8F}" type="parTrans">
      <dgm:prSet/>
      <dgm:spPr/>
    </dgm:pt>
    <dgm:pt modelId="{2016BAAD-E1A9-4F47-9ACA-E16CE18AABA1}" cxnId="{5E052F18-2276-44CF-9880-00870512CD8F}" type="sibTrans">
      <dgm:prSet/>
      <dgm:spPr/>
    </dgm:pt>
    <dgm:pt modelId="{39849232-2E20-4479-ADE4-7C5A9F7F7876}">
      <dgm:prSet phldr="0" custT="1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15000"/>
            </a:spcAft>
          </a:pPr>
          <a:r>
            <a:rPr lang="zh-CN" altLang="en-US" sz="1600">
              <a:ea typeface="+mn-lt"/>
            </a:rPr>
            <a:t>高风险老人可考虑用带自动变换体位功能的轮椅</a:t>
          </a:r>
          <a:r>
            <a:rPr altLang="en-US" sz="1600">
              <a:ea typeface="+mn-lt"/>
            </a:rPr>
            <a:t/>
          </a:r>
          <a:endParaRPr altLang="en-US" sz="1600">
            <a:ea typeface="+mn-lt"/>
          </a:endParaRPr>
        </a:p>
      </dgm:t>
    </dgm:pt>
    <dgm:pt modelId="{8B52884F-314D-4BA9-A006-641582BD63B5}" cxnId="{1479C045-B87C-48C1-9CB0-DE91BD63FF14}" type="parTrans">
      <dgm:prSet/>
      <dgm:spPr/>
    </dgm:pt>
    <dgm:pt modelId="{F43E5E12-1F9F-4D04-8B02-7A269C1BE5D7}" cxnId="{1479C045-B87C-48C1-9CB0-DE91BD63FF14}" type="sibTrans">
      <dgm:prSet/>
      <dgm:spPr/>
    </dgm:pt>
    <dgm:pt modelId="{BAEF70DC-44CA-41A2-A817-B6F66E061BC1}">
      <dgm:prSet phldr="0" custT="1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ea typeface="+mn-lt"/>
            </a:rPr>
            <a:t>定期检查锻炼</a:t>
          </a:r>
          <a:r>
            <a:rPr altLang="en-US" sz="2400">
              <a:ea typeface="+mn-lt"/>
            </a:rPr>
            <a:t/>
          </a:r>
          <a:endParaRPr altLang="en-US" sz="2400">
            <a:ea typeface="+mn-lt"/>
          </a:endParaRPr>
        </a:p>
      </dgm:t>
    </dgm:pt>
    <dgm:pt modelId="{51543D61-CE59-45BB-AFD9-9FA6D55F431D}" cxnId="{BB54BFE6-7A6D-471A-82EA-AD18D6EB0B5E}" type="parTrans">
      <dgm:prSet/>
      <dgm:spPr/>
    </dgm:pt>
    <dgm:pt modelId="{898D7C68-4E21-4AF5-88C5-5AC993D0629D}" cxnId="{BB54BFE6-7A6D-471A-82EA-AD18D6EB0B5E}" type="sibTrans">
      <dgm:prSet/>
      <dgm:spPr/>
    </dgm:pt>
    <dgm:pt modelId="{05F285AC-A1A6-48BF-9BA5-CCA7AFFF13E2}">
      <dgm:prSet phldr="0" custT="1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15000"/>
            </a:spcAft>
          </a:pPr>
          <a:r>
            <a:rPr lang="zh-CN" altLang="en-US" sz="1600">
              <a:ea typeface="+mn-lt"/>
            </a:rPr>
            <a:t>保持坐垫靠背清洁干燥</a:t>
          </a:r>
          <a:r>
            <a:rPr lang="zh-CN" altLang="en-US" sz="1600">
              <a:ea typeface="+mn-lt"/>
            </a:rPr>
            <a:t>，</a:t>
          </a:r>
          <a:r>
            <a:rPr lang="zh-CN" altLang="en-US" sz="1600">
              <a:ea typeface="+mn-lt"/>
            </a:rPr>
            <a:t>定期检查老人皮肤</a:t>
          </a:r>
          <a:r>
            <a:rPr lang="zh-CN" altLang="en-US" sz="1600">
              <a:ea typeface="+mn-lt"/>
            </a:rPr>
            <a:t>，</a:t>
          </a:r>
          <a:r>
            <a:rPr lang="zh-CN" altLang="en-US" sz="1600">
              <a:ea typeface="+mn-lt"/>
            </a:rPr>
            <a:t>及时处理异常</a:t>
          </a:r>
          <a:r>
            <a:rPr lang="zh-CN" altLang="en-US" sz="1600">
              <a:ea typeface="+mn-lt"/>
            </a:rPr>
            <a:t>；</a:t>
          </a:r>
          <a:r>
            <a:rPr lang="zh-CN" altLang="en-US" sz="1600">
              <a:ea typeface="+mn-lt"/>
            </a:rPr>
            <a:t>制定康复锻炼计划</a:t>
          </a:r>
          <a:r>
            <a:rPr lang="zh-CN" altLang="en-US" sz="1600">
              <a:ea typeface="+mn-lt"/>
            </a:rPr>
            <a:t>，</a:t>
          </a:r>
          <a:r>
            <a:rPr lang="zh-CN" altLang="en-US" sz="1600">
              <a:ea typeface="+mn-lt"/>
            </a:rPr>
            <a:t>增强肌肉力量与关节灵活性</a:t>
          </a:r>
          <a:r>
            <a:rPr lang="zh-CN" altLang="en-US" sz="1600">
              <a:ea typeface="+mn-lt"/>
            </a:rPr>
            <a:t>。</a:t>
          </a:r>
          <a:r>
            <a:rPr altLang="en-US" sz="1600">
              <a:ea typeface="+mn-lt"/>
            </a:rPr>
            <a:t/>
          </a:r>
          <a:endParaRPr altLang="en-US" sz="1600">
            <a:ea typeface="+mn-lt"/>
          </a:endParaRPr>
        </a:p>
      </dgm:t>
    </dgm:pt>
    <dgm:pt modelId="{7C420B2C-1FD0-4236-BC6A-575A889E3AD0}" cxnId="{0B4BAEC9-5960-4BE7-A3D2-D04CE60C7303}" type="parTrans">
      <dgm:prSet/>
      <dgm:spPr/>
    </dgm:pt>
    <dgm:pt modelId="{F119BE3E-2FFB-4E9B-8A7B-794B35AD75EC}" cxnId="{0B4BAEC9-5960-4BE7-A3D2-D04CE60C7303}" type="sibTrans">
      <dgm:prSet/>
      <dgm:spPr/>
    </dgm:pt>
    <dgm:pt modelId="{A6685E83-BEEC-49B3-B40A-539E2C0D7A1A}">
      <dgm:prSet phldrT="[文本]" phldr="0" custT="1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ea typeface="+mn-lt"/>
            </a:rPr>
            <a:t>开展宣教</a:t>
          </a:r>
          <a:r>
            <a:rPr lang="zh-CN" altLang="en-US" sz="2400">
              <a:ea typeface="+mn-lt"/>
            </a:rPr>
            <a:t/>
          </a:r>
          <a:endParaRPr lang="zh-CN" altLang="en-US" sz="2400">
            <a:ea typeface="+mn-lt"/>
          </a:endParaRPr>
        </a:p>
      </dgm:t>
    </dgm:pt>
    <dgm:pt modelId="{FECC43A3-D59E-4EE1-9557-8FBB90D5B362}" cxnId="{FD26410D-56AC-4D76-8B8A-CF2A3211BF27}" type="parTrans">
      <dgm:prSet/>
      <dgm:spPr/>
      <dgm:t>
        <a:bodyPr/>
        <a:p>
          <a:endParaRPr lang="zh-CN" altLang="en-US"/>
        </a:p>
      </dgm:t>
    </dgm:pt>
    <dgm:pt modelId="{68BB6C9A-B7F0-43A0-955B-FC8C4D4009BF}" cxnId="{FD26410D-56AC-4D76-8B8A-CF2A3211BF27}" type="sibTrans">
      <dgm:prSet/>
      <dgm:spPr/>
      <dgm:t>
        <a:bodyPr/>
        <a:p>
          <a:endParaRPr lang="zh-CN" altLang="en-US"/>
        </a:p>
      </dgm:t>
    </dgm:pt>
    <dgm:pt modelId="{CBA50553-63FA-4B5A-9888-EDDBA06CA593}">
      <dgm:prSet phldrT="[文本]" phldr="0" custT="1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15000"/>
            </a:spcAft>
          </a:pPr>
          <a:r>
            <a:rPr lang="zh-CN" altLang="en-US" sz="1600">
              <a:ea typeface="+mn-lt"/>
            </a:rPr>
            <a:t>对老人及其家属进行压疮预防知识培训</a:t>
          </a:r>
          <a:r>
            <a:rPr lang="zh-CN" altLang="en-US" sz="1600">
              <a:ea typeface="+mn-lt"/>
            </a:rPr>
            <a:t>，</a:t>
          </a:r>
          <a:r>
            <a:rPr lang="zh-CN" altLang="en-US" sz="1600">
              <a:ea typeface="+mn-lt"/>
            </a:rPr>
            <a:t>教正确使用轮椅和器具</a:t>
          </a:r>
          <a:r>
            <a:rPr lang="zh-CN" altLang="en-US" sz="1600">
              <a:ea typeface="+mn-lt"/>
            </a:rPr>
            <a:t>。</a:t>
          </a:r>
          <a:r>
            <a:rPr lang="zh-CN" altLang="en-US" sz="1600">
              <a:ea typeface="+mn-lt"/>
            </a:rPr>
            <a:t/>
          </a:r>
          <a:endParaRPr lang="zh-CN" altLang="en-US" sz="1600">
            <a:ea typeface="+mn-lt"/>
          </a:endParaRPr>
        </a:p>
      </dgm:t>
    </dgm:pt>
    <dgm:pt modelId="{73E2772F-165D-4B56-ACC2-969CBF53B0A8}" cxnId="{DD78F4AA-65BE-4B13-B60F-1227F138C143}" type="parTrans">
      <dgm:prSet/>
      <dgm:spPr/>
      <dgm:t>
        <a:bodyPr/>
        <a:p>
          <a:endParaRPr lang="zh-CN" altLang="en-US"/>
        </a:p>
      </dgm:t>
    </dgm:pt>
    <dgm:pt modelId="{7BFD1607-7356-4D3D-A829-75D002A3A4B0}" cxnId="{DD78F4AA-65BE-4B13-B60F-1227F138C143}" type="sibTrans">
      <dgm:prSet/>
      <dgm:spPr/>
      <dgm:t>
        <a:bodyPr/>
        <a:p>
          <a:endParaRPr lang="zh-CN" altLang="en-US"/>
        </a:p>
      </dgm:t>
    </dgm:pt>
    <dgm:pt modelId="{C8DDDFA1-AF37-4444-AAEB-D51CEE212719}">
      <dgm:prSet phldrT="[文本]" phldr="0" custT="1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ea typeface="+mn-lt"/>
            </a:rPr>
            <a:t>优化环境</a:t>
          </a:r>
          <a:r>
            <a:rPr lang="zh-CN" altLang="en-US" sz="2400">
              <a:ea typeface="+mn-lt"/>
            </a:rPr>
            <a:t/>
          </a:r>
          <a:endParaRPr lang="zh-CN" altLang="en-US" sz="2400">
            <a:ea typeface="+mn-lt"/>
          </a:endParaRPr>
        </a:p>
      </dgm:t>
    </dgm:pt>
    <dgm:pt modelId="{26EA520A-5891-4EBA-B2AD-1840663D8C07}" cxnId="{127A9C81-5146-484E-899A-891BF418AAF1}" type="parTrans">
      <dgm:prSet/>
      <dgm:spPr/>
      <dgm:t>
        <a:bodyPr/>
        <a:p>
          <a:endParaRPr lang="zh-CN" altLang="en-US"/>
        </a:p>
      </dgm:t>
    </dgm:pt>
    <dgm:pt modelId="{CE2287C8-6424-4771-88FD-4DADE15C5A04}" cxnId="{127A9C81-5146-484E-899A-891BF418AAF1}" type="sibTrans">
      <dgm:prSet/>
      <dgm:spPr/>
      <dgm:t>
        <a:bodyPr/>
        <a:p>
          <a:endParaRPr lang="zh-CN" altLang="en-US"/>
        </a:p>
      </dgm:t>
    </dgm:pt>
    <dgm:pt modelId="{5AA02751-379E-46DB-884A-F23ACBC498EE}">
      <dgm:prSet phldrT="[文本]" phldr="0" custT="1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15000"/>
            </a:spcAft>
          </a:pPr>
          <a:r>
            <a:rPr lang="zh-CN" altLang="en-US" sz="1600">
              <a:ea typeface="+mn-lt"/>
            </a:rPr>
            <a:t>保持居住环境干燥通风</a:t>
          </a:r>
          <a:r>
            <a:rPr lang="zh-CN" altLang="en-US" sz="1600">
              <a:ea typeface="+mn-lt"/>
            </a:rPr>
            <a:t>，</a:t>
          </a:r>
          <a:r>
            <a:rPr lang="zh-CN" altLang="en-US" sz="1600">
              <a:ea typeface="+mn-lt"/>
            </a:rPr>
            <a:t>轮椅停放区铺防滑或软垫</a:t>
          </a:r>
          <a:r>
            <a:rPr lang="zh-CN" altLang="en-US" sz="1600">
              <a:ea typeface="+mn-lt"/>
            </a:rPr>
            <a:t>，</a:t>
          </a:r>
          <a:r>
            <a:rPr lang="zh-CN" altLang="en-US" sz="1600">
              <a:ea typeface="+mn-lt"/>
            </a:rPr>
            <a:t>减少摩擦压迫</a:t>
          </a:r>
          <a:r>
            <a:rPr lang="en-US" altLang="zh-CN" sz="1600">
              <a:ea typeface="+mn-lt"/>
            </a:rPr>
            <a:t>。</a:t>
          </a:r>
          <a:r>
            <a:rPr lang="en-US" altLang="zh-CN" sz="1600">
              <a:ea typeface="+mn-lt"/>
            </a:rPr>
            <a:t/>
          </a:r>
          <a:endParaRPr lang="en-US" altLang="zh-CN" sz="1600">
            <a:ea typeface="+mn-lt"/>
          </a:endParaRPr>
        </a:p>
      </dgm:t>
    </dgm:pt>
    <dgm:pt modelId="{D0D77647-95BE-4607-B2F0-006D9CAB8F0E}" cxnId="{C6150029-CDAD-4FC5-B461-A96E2D8F905F}" type="parTrans">
      <dgm:prSet/>
      <dgm:spPr/>
      <dgm:t>
        <a:bodyPr/>
        <a:p>
          <a:endParaRPr lang="zh-CN" altLang="en-US"/>
        </a:p>
      </dgm:t>
    </dgm:pt>
    <dgm:pt modelId="{3DBF6B9F-A188-4D67-ABE8-0633561FA9E5}" cxnId="{C6150029-CDAD-4FC5-B461-A96E2D8F905F}" type="sibTrans">
      <dgm:prSet/>
      <dgm:spPr/>
      <dgm:t>
        <a:bodyPr/>
        <a:p>
          <a:endParaRPr lang="zh-CN" altLang="en-US"/>
        </a:p>
      </dgm:t>
    </dgm:pt>
    <dgm:pt modelId="{D5935282-3C7C-4F88-A1AE-C27DB8591514}" type="pres">
      <dgm:prSet presAssocID="{2E15931E-1654-4B73-89B2-8E333D9C42E0}" presName="Name0" presStyleCnt="0">
        <dgm:presLayoutVars>
          <dgm:dir/>
          <dgm:animLvl val="lvl"/>
          <dgm:resizeHandles val="exact"/>
        </dgm:presLayoutVars>
      </dgm:prSet>
      <dgm:spPr/>
    </dgm:pt>
    <dgm:pt modelId="{E61486FD-113E-4C87-8ADF-B1A8E2A84801}" type="pres">
      <dgm:prSet presAssocID="{90DDC401-903F-495B-A387-FFA8A45891F6}" presName="linNode" presStyleCnt="0"/>
      <dgm:spPr/>
    </dgm:pt>
    <dgm:pt modelId="{96BE2B31-D87C-43E1-BE64-4C27B13F4AA4}" type="pres">
      <dgm:prSet presAssocID="{90DDC401-903F-495B-A387-FFA8A45891F6}" presName="parentText" presStyleLbl="node1" presStyleIdx="0" presStyleCnt="7">
        <dgm:presLayoutVars>
          <dgm:chMax val="1"/>
          <dgm:bulletEnabled val="1"/>
        </dgm:presLayoutVars>
      </dgm:prSet>
      <dgm:spPr/>
    </dgm:pt>
    <dgm:pt modelId="{DD9406C3-FC80-4468-A55B-122D744D43F0}" type="pres">
      <dgm:prSet presAssocID="{90DDC401-903F-495B-A387-FFA8A45891F6}" presName="descendantText" presStyleLbl="alignAccFollowNode1" presStyleIdx="0" presStyleCnt="7">
        <dgm:presLayoutVars>
          <dgm:bulletEnabled val="1"/>
        </dgm:presLayoutVars>
      </dgm:prSet>
      <dgm:spPr/>
    </dgm:pt>
    <dgm:pt modelId="{F1941F29-E51C-4282-956D-50CFAFAEB9B8}" type="pres">
      <dgm:prSet presAssocID="{35E5E878-0907-4014-9CFA-56AEFE6C22E5}" presName="sp" presStyleCnt="0"/>
      <dgm:spPr/>
    </dgm:pt>
    <dgm:pt modelId="{79940028-FC7D-43F6-8B8F-89C321929E41}" type="pres">
      <dgm:prSet presAssocID="{E4A24F3D-312B-40D8-BDB8-4DE2640F5403}" presName="linNode" presStyleCnt="0"/>
      <dgm:spPr/>
    </dgm:pt>
    <dgm:pt modelId="{737EC4BF-5B1A-4E6A-BD30-6F9E234E43EB}" type="pres">
      <dgm:prSet presAssocID="{E4A24F3D-312B-40D8-BDB8-4DE2640F5403}" presName="parentText" presStyleLbl="node1" presStyleIdx="1" presStyleCnt="7">
        <dgm:presLayoutVars>
          <dgm:chMax val="1"/>
          <dgm:bulletEnabled val="1"/>
        </dgm:presLayoutVars>
      </dgm:prSet>
      <dgm:spPr/>
    </dgm:pt>
    <dgm:pt modelId="{F7331890-FE8F-4DD2-94DF-D7979944AA5C}" type="pres">
      <dgm:prSet presAssocID="{E4A24F3D-312B-40D8-BDB8-4DE2640F5403}" presName="descendantText" presStyleLbl="alignAccFollowNode1" presStyleIdx="1" presStyleCnt="7">
        <dgm:presLayoutVars>
          <dgm:bulletEnabled val="1"/>
        </dgm:presLayoutVars>
      </dgm:prSet>
      <dgm:spPr/>
    </dgm:pt>
    <dgm:pt modelId="{DAAD2A10-30F8-4857-8A45-85079049AE3E}" type="pres">
      <dgm:prSet presAssocID="{DEC35A5F-8110-410D-98E8-8051EDF3108E}" presName="sp" presStyleCnt="0"/>
      <dgm:spPr/>
    </dgm:pt>
    <dgm:pt modelId="{529386CA-5429-4665-A111-D138E4DBCB12}" type="pres">
      <dgm:prSet presAssocID="{1ED1BF9F-21B3-4508-B71B-00ECB7FF5631}" presName="linNode" presStyleCnt="0"/>
      <dgm:spPr/>
    </dgm:pt>
    <dgm:pt modelId="{7494B68D-D810-4C9C-A3BF-570EAF624611}" type="pres">
      <dgm:prSet presAssocID="{1ED1BF9F-21B3-4508-B71B-00ECB7FF5631}" presName="parentText" presStyleLbl="node1" presStyleIdx="2" presStyleCnt="7">
        <dgm:presLayoutVars>
          <dgm:chMax val="1"/>
          <dgm:bulletEnabled val="1"/>
        </dgm:presLayoutVars>
      </dgm:prSet>
      <dgm:spPr/>
    </dgm:pt>
    <dgm:pt modelId="{9FD5C1AE-DA77-4FE3-A577-D19F041CA653}" type="pres">
      <dgm:prSet presAssocID="{1ED1BF9F-21B3-4508-B71B-00ECB7FF5631}" presName="descendantText" presStyleLbl="alignAccFollowNode1" presStyleIdx="2" presStyleCnt="7">
        <dgm:presLayoutVars>
          <dgm:bulletEnabled val="1"/>
        </dgm:presLayoutVars>
      </dgm:prSet>
      <dgm:spPr/>
    </dgm:pt>
    <dgm:pt modelId="{53CDF9A4-C60E-4AEF-8642-425E5A34AF09}" type="pres">
      <dgm:prSet presAssocID="{4A1AB568-AED4-4BE6-B3CA-7E8440BFAB8D}" presName="sp" presStyleCnt="0"/>
      <dgm:spPr/>
    </dgm:pt>
    <dgm:pt modelId="{30414CE2-B1FF-475E-AEF2-A025797D0C54}" type="pres">
      <dgm:prSet presAssocID="{F8977605-032E-40F9-9105-8E45489B4726}" presName="linNode" presStyleCnt="0"/>
      <dgm:spPr/>
    </dgm:pt>
    <dgm:pt modelId="{34971462-21A3-4A51-9D07-0851CE01EA46}" type="pres">
      <dgm:prSet presAssocID="{F8977605-032E-40F9-9105-8E45489B4726}" presName="parentText" presStyleLbl="node1" presStyleIdx="3" presStyleCnt="7">
        <dgm:presLayoutVars>
          <dgm:chMax val="1"/>
          <dgm:bulletEnabled val="1"/>
        </dgm:presLayoutVars>
      </dgm:prSet>
      <dgm:spPr/>
    </dgm:pt>
    <dgm:pt modelId="{054DCAB5-25BF-4A42-9976-1930EA5711EA}" type="pres">
      <dgm:prSet presAssocID="{F8977605-032E-40F9-9105-8E45489B4726}" presName="descendantText" presStyleLbl="alignAccFollowNode1" presStyleIdx="3" presStyleCnt="7">
        <dgm:presLayoutVars>
          <dgm:bulletEnabled val="1"/>
        </dgm:presLayoutVars>
      </dgm:prSet>
      <dgm:spPr/>
    </dgm:pt>
    <dgm:pt modelId="{D713D512-57DE-44AB-A15F-4CB53896A72A}" type="pres">
      <dgm:prSet presAssocID="{2016BAAD-E1A9-4F47-9ACA-E16CE18AABA1}" presName="sp" presStyleCnt="0"/>
      <dgm:spPr/>
    </dgm:pt>
    <dgm:pt modelId="{4BD06DB2-4E0D-4DC5-A483-1D49A968660D}" type="pres">
      <dgm:prSet presAssocID="{BAEF70DC-44CA-41A2-A817-B6F66E061BC1}" presName="linNode" presStyleCnt="0"/>
      <dgm:spPr/>
    </dgm:pt>
    <dgm:pt modelId="{C44FD852-9E33-4C9B-8C24-8E8301580128}" type="pres">
      <dgm:prSet presAssocID="{BAEF70DC-44CA-41A2-A817-B6F66E061BC1}" presName="parentText" presStyleLbl="node1" presStyleIdx="4" presStyleCnt="7">
        <dgm:presLayoutVars>
          <dgm:chMax val="1"/>
          <dgm:bulletEnabled val="1"/>
        </dgm:presLayoutVars>
      </dgm:prSet>
      <dgm:spPr/>
    </dgm:pt>
    <dgm:pt modelId="{D676CD40-499C-4F6D-BC14-6BEDE70B4242}" type="pres">
      <dgm:prSet presAssocID="{BAEF70DC-44CA-41A2-A817-B6F66E061BC1}" presName="descendantText" presStyleLbl="alignAccFollowNode1" presStyleIdx="4" presStyleCnt="7">
        <dgm:presLayoutVars>
          <dgm:bulletEnabled val="1"/>
        </dgm:presLayoutVars>
      </dgm:prSet>
      <dgm:spPr/>
    </dgm:pt>
    <dgm:pt modelId="{7077CB75-A774-4D6A-8F97-4E17D93E53DD}" type="pres">
      <dgm:prSet presAssocID="{898D7C68-4E21-4AF5-88C5-5AC993D0629D}" presName="sp" presStyleCnt="0"/>
      <dgm:spPr/>
    </dgm:pt>
    <dgm:pt modelId="{B589D1EC-5156-4FB2-BB1C-8E1290A868B9}" type="pres">
      <dgm:prSet presAssocID="{A6685E83-BEEC-49B3-B40A-539E2C0D7A1A}" presName="linNode" presStyleCnt="0"/>
      <dgm:spPr/>
    </dgm:pt>
    <dgm:pt modelId="{EBD335B5-8308-49CB-9630-99D852747B1F}" type="pres">
      <dgm:prSet presAssocID="{A6685E83-BEEC-49B3-B40A-539E2C0D7A1A}" presName="parentText" presStyleLbl="node1" presStyleIdx="5" presStyleCnt="7">
        <dgm:presLayoutVars>
          <dgm:chMax val="1"/>
          <dgm:bulletEnabled val="1"/>
        </dgm:presLayoutVars>
      </dgm:prSet>
      <dgm:spPr/>
    </dgm:pt>
    <dgm:pt modelId="{6EB2A58E-CA03-4F76-94B6-D8FE50231963}" type="pres">
      <dgm:prSet presAssocID="{A6685E83-BEEC-49B3-B40A-539E2C0D7A1A}" presName="descendantText" presStyleLbl="alignAccFollowNode1" presStyleIdx="5" presStyleCnt="7">
        <dgm:presLayoutVars>
          <dgm:bulletEnabled val="1"/>
        </dgm:presLayoutVars>
      </dgm:prSet>
      <dgm:spPr/>
    </dgm:pt>
    <dgm:pt modelId="{A76EE5BB-CBA4-4DD9-BFB7-3F3F246C9BF0}" type="pres">
      <dgm:prSet presAssocID="{68BB6C9A-B7F0-43A0-955B-FC8C4D4009BF}" presName="sp" presStyleCnt="0"/>
      <dgm:spPr/>
    </dgm:pt>
    <dgm:pt modelId="{2BB2A428-FB05-47E5-AC5F-C6A7936A9AC0}" type="pres">
      <dgm:prSet presAssocID="{C8DDDFA1-AF37-4444-AAEB-D51CEE212719}" presName="linNode" presStyleCnt="0"/>
      <dgm:spPr/>
    </dgm:pt>
    <dgm:pt modelId="{B093CE78-670B-40EB-95CF-315E334D550F}" type="pres">
      <dgm:prSet presAssocID="{C8DDDFA1-AF37-4444-AAEB-D51CEE212719}" presName="parentText" presStyleLbl="node1" presStyleIdx="6" presStyleCnt="7">
        <dgm:presLayoutVars>
          <dgm:chMax val="1"/>
          <dgm:bulletEnabled val="1"/>
        </dgm:presLayoutVars>
      </dgm:prSet>
      <dgm:spPr/>
    </dgm:pt>
    <dgm:pt modelId="{64028F0D-BE57-4642-92F7-303D4E45C524}" type="pres">
      <dgm:prSet presAssocID="{C8DDDFA1-AF37-4444-AAEB-D51CEE212719}" presName="descendantText" presStyleLbl="alignAccFollowNode1" presStyleIdx="6" presStyleCnt="7">
        <dgm:presLayoutVars>
          <dgm:bulletEnabled val="1"/>
        </dgm:presLayoutVars>
      </dgm:prSet>
      <dgm:spPr/>
    </dgm:pt>
  </dgm:ptLst>
  <dgm:cxnLst>
    <dgm:cxn modelId="{ACFA3CF0-9873-4C33-B897-4E5F531877EE}" srcId="{2E15931E-1654-4B73-89B2-8E333D9C42E0}" destId="{90DDC401-903F-495B-A387-FFA8A45891F6}" srcOrd="0" destOrd="0" parTransId="{C8BB0B8A-C63A-4F83-B8DD-3A7CE259E4EE}" sibTransId="{35E5E878-0907-4014-9CFA-56AEFE6C22E5}"/>
    <dgm:cxn modelId="{ED2415A5-DAD1-434C-A7E6-A84F16FDF085}" srcId="{90DDC401-903F-495B-A387-FFA8A45891F6}" destId="{E08CEB0C-E37F-4DCA-A8EA-4B2CD3AD7754}" srcOrd="0" destOrd="0" parTransId="{FB4BCC77-44E9-4065-8A2F-90CD32DE34E3}" sibTransId="{41FED480-3E2E-47A2-B997-02D527BC8082}"/>
    <dgm:cxn modelId="{EEADF2F8-264D-40A9-9E12-848F07CD6145}" srcId="{2E15931E-1654-4B73-89B2-8E333D9C42E0}" destId="{E4A24F3D-312B-40D8-BDB8-4DE2640F5403}" srcOrd="1" destOrd="0" parTransId="{5F5B3934-FC5F-4473-A51B-C2445C75ACC5}" sibTransId="{DEC35A5F-8110-410D-98E8-8051EDF3108E}"/>
    <dgm:cxn modelId="{6386B684-D087-410F-B540-27EB12034C63}" srcId="{E4A24F3D-312B-40D8-BDB8-4DE2640F5403}" destId="{54F69469-2357-4C97-90DE-9610246A22B7}" srcOrd="0" destOrd="1" parTransId="{69185FF4-FDC5-458D-8841-CCCAAAD15DE3}" sibTransId="{9D9CF00F-35C7-40F2-BB65-33D4EF233FF1}"/>
    <dgm:cxn modelId="{A51E1265-018D-42F7-8CFC-E7B0C46CA0C5}" srcId="{2E15931E-1654-4B73-89B2-8E333D9C42E0}" destId="{1ED1BF9F-21B3-4508-B71B-00ECB7FF5631}" srcOrd="2" destOrd="0" parTransId="{B86FDFAB-A45A-40F9-BD3E-2CD2B2CC3014}" sibTransId="{4A1AB568-AED4-4BE6-B3CA-7E8440BFAB8D}"/>
    <dgm:cxn modelId="{BEE1F118-6698-431B-B6B7-C048BE5788F0}" srcId="{1ED1BF9F-21B3-4508-B71B-00ECB7FF5631}" destId="{424B43B7-5024-4A4C-8301-0CC2E496C133}" srcOrd="0" destOrd="2" parTransId="{817D0610-AAA4-428E-9F5B-A4E98C157DE3}" sibTransId="{4863E5B1-588D-4C01-8A87-69A5ECEF80F3}"/>
    <dgm:cxn modelId="{5E052F18-2276-44CF-9880-00870512CD8F}" srcId="{2E15931E-1654-4B73-89B2-8E333D9C42E0}" destId="{F8977605-032E-40F9-9105-8E45489B4726}" srcOrd="3" destOrd="0" parTransId="{51F814B5-C92A-4850-8082-C68D401887CF}" sibTransId="{2016BAAD-E1A9-4F47-9ACA-E16CE18AABA1}"/>
    <dgm:cxn modelId="{1479C045-B87C-48C1-9CB0-DE91BD63FF14}" srcId="{F8977605-032E-40F9-9105-8E45489B4726}" destId="{39849232-2E20-4479-ADE4-7C5A9F7F7876}" srcOrd="0" destOrd="3" parTransId="{8B52884F-314D-4BA9-A006-641582BD63B5}" sibTransId="{F43E5E12-1F9F-4D04-8B02-7A269C1BE5D7}"/>
    <dgm:cxn modelId="{BB54BFE6-7A6D-471A-82EA-AD18D6EB0B5E}" srcId="{2E15931E-1654-4B73-89B2-8E333D9C42E0}" destId="{BAEF70DC-44CA-41A2-A817-B6F66E061BC1}" srcOrd="4" destOrd="0" parTransId="{51543D61-CE59-45BB-AFD9-9FA6D55F431D}" sibTransId="{898D7C68-4E21-4AF5-88C5-5AC993D0629D}"/>
    <dgm:cxn modelId="{0B4BAEC9-5960-4BE7-A3D2-D04CE60C7303}" srcId="{BAEF70DC-44CA-41A2-A817-B6F66E061BC1}" destId="{05F285AC-A1A6-48BF-9BA5-CCA7AFFF13E2}" srcOrd="0" destOrd="4" parTransId="{7C420B2C-1FD0-4236-BC6A-575A889E3AD0}" sibTransId="{F119BE3E-2FFB-4E9B-8A7B-794B35AD75EC}"/>
    <dgm:cxn modelId="{FD26410D-56AC-4D76-8B8A-CF2A3211BF27}" srcId="{2E15931E-1654-4B73-89B2-8E333D9C42E0}" destId="{A6685E83-BEEC-49B3-B40A-539E2C0D7A1A}" srcOrd="5" destOrd="0" parTransId="{FECC43A3-D59E-4EE1-9557-8FBB90D5B362}" sibTransId="{68BB6C9A-B7F0-43A0-955B-FC8C4D4009BF}"/>
    <dgm:cxn modelId="{DD78F4AA-65BE-4B13-B60F-1227F138C143}" srcId="{A6685E83-BEEC-49B3-B40A-539E2C0D7A1A}" destId="{CBA50553-63FA-4B5A-9888-EDDBA06CA593}" srcOrd="0" destOrd="5" parTransId="{73E2772F-165D-4B56-ACC2-969CBF53B0A8}" sibTransId="{7BFD1607-7356-4D3D-A829-75D002A3A4B0}"/>
    <dgm:cxn modelId="{127A9C81-5146-484E-899A-891BF418AAF1}" srcId="{2E15931E-1654-4B73-89B2-8E333D9C42E0}" destId="{C8DDDFA1-AF37-4444-AAEB-D51CEE212719}" srcOrd="6" destOrd="0" parTransId="{26EA520A-5891-4EBA-B2AD-1840663D8C07}" sibTransId="{CE2287C8-6424-4771-88FD-4DADE15C5A04}"/>
    <dgm:cxn modelId="{C6150029-CDAD-4FC5-B461-A96E2D8F905F}" srcId="{C8DDDFA1-AF37-4444-AAEB-D51CEE212719}" destId="{5AA02751-379E-46DB-884A-F23ACBC498EE}" srcOrd="0" destOrd="6" parTransId="{D0D77647-95BE-4607-B2F0-006D9CAB8F0E}" sibTransId="{3DBF6B9F-A188-4D67-ABE8-0633561FA9E5}"/>
    <dgm:cxn modelId="{16C0A20A-46FF-4DE1-85A3-216E882045D8}" type="presOf" srcId="{2E15931E-1654-4B73-89B2-8E333D9C42E0}" destId="{D5935282-3C7C-4F88-A1AE-C27DB8591514}" srcOrd="0" destOrd="0" presId="urn:microsoft.com/office/officeart/2005/8/layout/vList5"/>
    <dgm:cxn modelId="{617C8328-ADC7-42CF-A127-B429FFE83E63}" type="presParOf" srcId="{D5935282-3C7C-4F88-A1AE-C27DB8591514}" destId="{E61486FD-113E-4C87-8ADF-B1A8E2A84801}" srcOrd="0" destOrd="0" presId="urn:microsoft.com/office/officeart/2005/8/layout/vList5"/>
    <dgm:cxn modelId="{9401CF22-6CB6-4598-8317-4C0B041CD623}" type="presParOf" srcId="{E61486FD-113E-4C87-8ADF-B1A8E2A84801}" destId="{96BE2B31-D87C-43E1-BE64-4C27B13F4AA4}" srcOrd="0" destOrd="0" presId="urn:microsoft.com/office/officeart/2005/8/layout/vList5"/>
    <dgm:cxn modelId="{3E1788E4-4B4C-43E5-A0D1-15D1533541FE}" type="presOf" srcId="{90DDC401-903F-495B-A387-FFA8A45891F6}" destId="{96BE2B31-D87C-43E1-BE64-4C27B13F4AA4}" srcOrd="0" destOrd="0" presId="urn:microsoft.com/office/officeart/2005/8/layout/vList5"/>
    <dgm:cxn modelId="{7C6760AD-1F3B-4ECD-A384-8F3F550D1A8A}" type="presParOf" srcId="{E61486FD-113E-4C87-8ADF-B1A8E2A84801}" destId="{DD9406C3-FC80-4468-A55B-122D744D43F0}" srcOrd="1" destOrd="0" presId="urn:microsoft.com/office/officeart/2005/8/layout/vList5"/>
    <dgm:cxn modelId="{9815ACF8-3C5C-4675-8821-8FB712F591B4}" type="presOf" srcId="{E08CEB0C-E37F-4DCA-A8EA-4B2CD3AD7754}" destId="{DD9406C3-FC80-4468-A55B-122D744D43F0}" srcOrd="0" destOrd="0" presId="urn:microsoft.com/office/officeart/2005/8/layout/vList5"/>
    <dgm:cxn modelId="{B78E3DB1-9999-4CC6-92F9-7F613BFD9802}" type="presParOf" srcId="{D5935282-3C7C-4F88-A1AE-C27DB8591514}" destId="{F1941F29-E51C-4282-956D-50CFAFAEB9B8}" srcOrd="1" destOrd="0" presId="urn:microsoft.com/office/officeart/2005/8/layout/vList5"/>
    <dgm:cxn modelId="{97CAC937-8D7F-489C-92BC-21C915DC6B80}" type="presParOf" srcId="{D5935282-3C7C-4F88-A1AE-C27DB8591514}" destId="{79940028-FC7D-43F6-8B8F-89C321929E41}" srcOrd="2" destOrd="0" presId="urn:microsoft.com/office/officeart/2005/8/layout/vList5"/>
    <dgm:cxn modelId="{1380B537-177F-4E9A-9BA0-9BBA5C54C730}" type="presParOf" srcId="{79940028-FC7D-43F6-8B8F-89C321929E41}" destId="{737EC4BF-5B1A-4E6A-BD30-6F9E234E43EB}" srcOrd="0" destOrd="2" presId="urn:microsoft.com/office/officeart/2005/8/layout/vList5"/>
    <dgm:cxn modelId="{5B832670-9B00-4539-AAB3-6DF4C5231876}" type="presOf" srcId="{E4A24F3D-312B-40D8-BDB8-4DE2640F5403}" destId="{737EC4BF-5B1A-4E6A-BD30-6F9E234E43EB}" srcOrd="0" destOrd="0" presId="urn:microsoft.com/office/officeart/2005/8/layout/vList5"/>
    <dgm:cxn modelId="{88825F64-0836-4515-97D9-897759991C4C}" type="presParOf" srcId="{79940028-FC7D-43F6-8B8F-89C321929E41}" destId="{F7331890-FE8F-4DD2-94DF-D7979944AA5C}" srcOrd="1" destOrd="2" presId="urn:microsoft.com/office/officeart/2005/8/layout/vList5"/>
    <dgm:cxn modelId="{6691C48B-F7CA-462C-8C83-DFFADB350FE7}" type="presOf" srcId="{54F69469-2357-4C97-90DE-9610246A22B7}" destId="{F7331890-FE8F-4DD2-94DF-D7979944AA5C}" srcOrd="0" destOrd="0" presId="urn:microsoft.com/office/officeart/2005/8/layout/vList5"/>
    <dgm:cxn modelId="{FE296BF6-4B2E-49C9-A368-AC8700ECBE15}" type="presParOf" srcId="{D5935282-3C7C-4F88-A1AE-C27DB8591514}" destId="{DAAD2A10-30F8-4857-8A45-85079049AE3E}" srcOrd="3" destOrd="0" presId="urn:microsoft.com/office/officeart/2005/8/layout/vList5"/>
    <dgm:cxn modelId="{F27BE577-AB30-4E0F-90B0-8C84C8D7770A}" type="presParOf" srcId="{D5935282-3C7C-4F88-A1AE-C27DB8591514}" destId="{529386CA-5429-4665-A111-D138E4DBCB12}" srcOrd="4" destOrd="0" presId="urn:microsoft.com/office/officeart/2005/8/layout/vList5"/>
    <dgm:cxn modelId="{E81A6F29-1723-4AE0-8EB0-895660290C13}" type="presParOf" srcId="{529386CA-5429-4665-A111-D138E4DBCB12}" destId="{7494B68D-D810-4C9C-A3BF-570EAF624611}" srcOrd="0" destOrd="4" presId="urn:microsoft.com/office/officeart/2005/8/layout/vList5"/>
    <dgm:cxn modelId="{7DD88F5E-2A45-467F-BE03-64E20A4094E9}" type="presOf" srcId="{1ED1BF9F-21B3-4508-B71B-00ECB7FF5631}" destId="{7494B68D-D810-4C9C-A3BF-570EAF624611}" srcOrd="0" destOrd="0" presId="urn:microsoft.com/office/officeart/2005/8/layout/vList5"/>
    <dgm:cxn modelId="{6E28472E-56F1-4A48-918C-628BC3DB1352}" type="presParOf" srcId="{529386CA-5429-4665-A111-D138E4DBCB12}" destId="{9FD5C1AE-DA77-4FE3-A577-D19F041CA653}" srcOrd="1" destOrd="4" presId="urn:microsoft.com/office/officeart/2005/8/layout/vList5"/>
    <dgm:cxn modelId="{6DA241F5-3139-4A37-984B-4A72B762BD84}" type="presOf" srcId="{424B43B7-5024-4A4C-8301-0CC2E496C133}" destId="{9FD5C1AE-DA77-4FE3-A577-D19F041CA653}" srcOrd="0" destOrd="0" presId="urn:microsoft.com/office/officeart/2005/8/layout/vList5"/>
    <dgm:cxn modelId="{A5658F26-741B-499D-B623-4CDC2C3AE0E3}" type="presParOf" srcId="{D5935282-3C7C-4F88-A1AE-C27DB8591514}" destId="{53CDF9A4-C60E-4AEF-8642-425E5A34AF09}" srcOrd="5" destOrd="0" presId="urn:microsoft.com/office/officeart/2005/8/layout/vList5"/>
    <dgm:cxn modelId="{3DD04EFA-B773-42D3-B504-20F6ABAEC6CC}" type="presParOf" srcId="{D5935282-3C7C-4F88-A1AE-C27DB8591514}" destId="{30414CE2-B1FF-475E-AEF2-A025797D0C54}" srcOrd="6" destOrd="0" presId="urn:microsoft.com/office/officeart/2005/8/layout/vList5"/>
    <dgm:cxn modelId="{CFB487A9-7625-4254-B1F6-5A972FF69A19}" type="presParOf" srcId="{30414CE2-B1FF-475E-AEF2-A025797D0C54}" destId="{34971462-21A3-4A51-9D07-0851CE01EA46}" srcOrd="0" destOrd="6" presId="urn:microsoft.com/office/officeart/2005/8/layout/vList5"/>
    <dgm:cxn modelId="{34E2297D-9F77-4F4C-A3DE-6C510601CB99}" type="presOf" srcId="{F8977605-032E-40F9-9105-8E45489B4726}" destId="{34971462-21A3-4A51-9D07-0851CE01EA46}" srcOrd="0" destOrd="0" presId="urn:microsoft.com/office/officeart/2005/8/layout/vList5"/>
    <dgm:cxn modelId="{DD6AD037-E7A0-4A21-A917-AB52CA218118}" type="presParOf" srcId="{30414CE2-B1FF-475E-AEF2-A025797D0C54}" destId="{054DCAB5-25BF-4A42-9976-1930EA5711EA}" srcOrd="1" destOrd="6" presId="urn:microsoft.com/office/officeart/2005/8/layout/vList5"/>
    <dgm:cxn modelId="{6180FD7D-CAA4-43F0-A13E-DFEBA8F853CB}" type="presOf" srcId="{39849232-2E20-4479-ADE4-7C5A9F7F7876}" destId="{054DCAB5-25BF-4A42-9976-1930EA5711EA}" srcOrd="0" destOrd="0" presId="urn:microsoft.com/office/officeart/2005/8/layout/vList5"/>
    <dgm:cxn modelId="{05E0C100-AC90-4AC6-8F2C-B626FA22A11E}" type="presParOf" srcId="{D5935282-3C7C-4F88-A1AE-C27DB8591514}" destId="{D713D512-57DE-44AB-A15F-4CB53896A72A}" srcOrd="7" destOrd="0" presId="urn:microsoft.com/office/officeart/2005/8/layout/vList5"/>
    <dgm:cxn modelId="{6DBC2A92-3682-4996-B1A1-2C8A87DA5360}" type="presParOf" srcId="{D5935282-3C7C-4F88-A1AE-C27DB8591514}" destId="{4BD06DB2-4E0D-4DC5-A483-1D49A968660D}" srcOrd="8" destOrd="0" presId="urn:microsoft.com/office/officeart/2005/8/layout/vList5"/>
    <dgm:cxn modelId="{373691C8-2522-4A2F-843D-B91C5EC1BEC4}" type="presParOf" srcId="{4BD06DB2-4E0D-4DC5-A483-1D49A968660D}" destId="{C44FD852-9E33-4C9B-8C24-8E8301580128}" srcOrd="0" destOrd="8" presId="urn:microsoft.com/office/officeart/2005/8/layout/vList5"/>
    <dgm:cxn modelId="{C7DECBF4-6B40-4922-8795-54A08905886E}" type="presOf" srcId="{BAEF70DC-44CA-41A2-A817-B6F66E061BC1}" destId="{C44FD852-9E33-4C9B-8C24-8E8301580128}" srcOrd="0" destOrd="0" presId="urn:microsoft.com/office/officeart/2005/8/layout/vList5"/>
    <dgm:cxn modelId="{834A295B-4A21-4810-97F9-4F0A9AF31A12}" type="presParOf" srcId="{4BD06DB2-4E0D-4DC5-A483-1D49A968660D}" destId="{D676CD40-499C-4F6D-BC14-6BEDE70B4242}" srcOrd="1" destOrd="8" presId="urn:microsoft.com/office/officeart/2005/8/layout/vList5"/>
    <dgm:cxn modelId="{7DD4CD91-880C-4863-B1A9-BC0747ABA3D7}" type="presOf" srcId="{05F285AC-A1A6-48BF-9BA5-CCA7AFFF13E2}" destId="{D676CD40-499C-4F6D-BC14-6BEDE70B4242}" srcOrd="0" destOrd="0" presId="urn:microsoft.com/office/officeart/2005/8/layout/vList5"/>
    <dgm:cxn modelId="{156FE6B3-4C67-4DEB-8D47-AF2A1940CA51}" type="presParOf" srcId="{D5935282-3C7C-4F88-A1AE-C27DB8591514}" destId="{7077CB75-A774-4D6A-8F97-4E17D93E53DD}" srcOrd="9" destOrd="0" presId="urn:microsoft.com/office/officeart/2005/8/layout/vList5"/>
    <dgm:cxn modelId="{FC0C8D4D-40DB-4B95-9698-6C8E06DD3A5C}" type="presParOf" srcId="{D5935282-3C7C-4F88-A1AE-C27DB8591514}" destId="{B589D1EC-5156-4FB2-BB1C-8E1290A868B9}" srcOrd="10" destOrd="0" presId="urn:microsoft.com/office/officeart/2005/8/layout/vList5"/>
    <dgm:cxn modelId="{1E28E55A-A36A-4FC3-90CF-5FA38F482E5D}" type="presParOf" srcId="{B589D1EC-5156-4FB2-BB1C-8E1290A868B9}" destId="{EBD335B5-8308-49CB-9630-99D852747B1F}" srcOrd="0" destOrd="10" presId="urn:microsoft.com/office/officeart/2005/8/layout/vList5"/>
    <dgm:cxn modelId="{46EE7705-D8CE-42AF-AAB8-56AE68565A9A}" type="presOf" srcId="{A6685E83-BEEC-49B3-B40A-539E2C0D7A1A}" destId="{EBD335B5-8308-49CB-9630-99D852747B1F}" srcOrd="0" destOrd="0" presId="urn:microsoft.com/office/officeart/2005/8/layout/vList5"/>
    <dgm:cxn modelId="{56AFF75C-EED1-4189-804B-D7A92BCED8AD}" type="presParOf" srcId="{B589D1EC-5156-4FB2-BB1C-8E1290A868B9}" destId="{6EB2A58E-CA03-4F76-94B6-D8FE50231963}" srcOrd="1" destOrd="10" presId="urn:microsoft.com/office/officeart/2005/8/layout/vList5"/>
    <dgm:cxn modelId="{F25B33E9-EB77-4880-B736-ADC1AA615DBC}" type="presOf" srcId="{CBA50553-63FA-4B5A-9888-EDDBA06CA593}" destId="{6EB2A58E-CA03-4F76-94B6-D8FE50231963}" srcOrd="0" destOrd="0" presId="urn:microsoft.com/office/officeart/2005/8/layout/vList5"/>
    <dgm:cxn modelId="{877B2FBA-2EFD-45CC-B2E8-62898BDA82FA}" type="presParOf" srcId="{D5935282-3C7C-4F88-A1AE-C27DB8591514}" destId="{A76EE5BB-CBA4-4DD9-BFB7-3F3F246C9BF0}" srcOrd="11" destOrd="0" presId="urn:microsoft.com/office/officeart/2005/8/layout/vList5"/>
    <dgm:cxn modelId="{809A38F8-1083-4A30-B94D-A8F2A4B9D850}" type="presParOf" srcId="{D5935282-3C7C-4F88-A1AE-C27DB8591514}" destId="{2BB2A428-FB05-47E5-AC5F-C6A7936A9AC0}" srcOrd="12" destOrd="0" presId="urn:microsoft.com/office/officeart/2005/8/layout/vList5"/>
    <dgm:cxn modelId="{60AB5468-FE20-49DF-BF7D-999D9B56352A}" type="presParOf" srcId="{2BB2A428-FB05-47E5-AC5F-C6A7936A9AC0}" destId="{B093CE78-670B-40EB-95CF-315E334D550F}" srcOrd="0" destOrd="12" presId="urn:microsoft.com/office/officeart/2005/8/layout/vList5"/>
    <dgm:cxn modelId="{FF45CFB0-7B5E-4BC0-A814-34A2DAECD0C0}" type="presOf" srcId="{C8DDDFA1-AF37-4444-AAEB-D51CEE212719}" destId="{B093CE78-670B-40EB-95CF-315E334D550F}" srcOrd="0" destOrd="0" presId="urn:microsoft.com/office/officeart/2005/8/layout/vList5"/>
    <dgm:cxn modelId="{4C8F85AC-D7DB-4EF4-BED5-B8D1B2E3FA25}" type="presParOf" srcId="{2BB2A428-FB05-47E5-AC5F-C6A7936A9AC0}" destId="{64028F0D-BE57-4642-92F7-303D4E45C524}" srcOrd="1" destOrd="12" presId="urn:microsoft.com/office/officeart/2005/8/layout/vList5"/>
    <dgm:cxn modelId="{D501FFC6-D379-4969-BDAA-DB33BB564767}" type="presOf" srcId="{5AA02751-379E-46DB-884A-F23ACBC498EE}" destId="{64028F0D-BE57-4642-92F7-303D4E45C524}" srcOrd="0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EFE73B03-4D71-4565-8C52-4902BE6377A4}" type="doc">
      <dgm:prSet loTypeId="hierarchy" loCatId="hierarchy" qsTypeId="urn:microsoft.com/office/officeart/2005/8/quickstyle/simple4" qsCatId="simple" csTypeId="urn:microsoft.com/office/officeart/2005/8/colors/colorful5" csCatId="accent1" phldr="1"/>
      <dgm:spPr/>
      <dgm:t>
        <a:bodyPr/>
        <a:p>
          <a:endParaRPr lang="zh-CN" altLang="en-US"/>
        </a:p>
      </dgm:t>
    </dgm:pt>
    <dgm:pt modelId="{0605F139-5EF0-48E7-A091-192233D2011D}">
      <dgm:prSet phldrT="[文本]" phldr="0" custT="1"/>
      <dgm:spPr/>
      <dgm:t>
        <a:bodyPr vert="horz" wrap="square"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/>
            <a:t>家居无障碍环境设计原则</a:t>
          </a:r>
          <a:r>
            <a:rPr lang="zh-CN" altLang="en-US" sz="2400"/>
            <a:t/>
          </a:r>
          <a:endParaRPr lang="zh-CN" altLang="en-US" sz="2400"/>
        </a:p>
      </dgm:t>
    </dgm:pt>
    <dgm:pt modelId="{2AFB1B2A-8749-4E5E-9CB9-0B60F81C46F8}" cxnId="{AF833B06-D5BD-4212-B359-59D8C51E6CEF}" type="parTrans">
      <dgm:prSet/>
      <dgm:spPr/>
      <dgm:t>
        <a:bodyPr/>
        <a:p>
          <a:endParaRPr lang="zh-CN" altLang="en-US"/>
        </a:p>
      </dgm:t>
    </dgm:pt>
    <dgm:pt modelId="{E0FFEB56-236E-4FE9-83BF-31494E265D5A}" cxnId="{AF833B06-D5BD-4212-B359-59D8C51E6CEF}" type="sibTrans">
      <dgm:prSet/>
      <dgm:spPr/>
      <dgm:t>
        <a:bodyPr/>
        <a:p>
          <a:endParaRPr lang="zh-CN" altLang="en-US"/>
        </a:p>
      </dgm:t>
    </dgm:pt>
    <dgm:pt modelId="{4530EE7D-F557-4815-9ED2-EABC47F46978}">
      <dgm:prSet phldrT="[文本]" phldr="0" custT="1"/>
      <dgm:spPr/>
      <dgm:t>
        <a:bodyPr vert="horz" wrap="square"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/>
            <a:t>安全性</a:t>
          </a:r>
          <a:r>
            <a:rPr lang="zh-CN" altLang="en-US" sz="2800"/>
            <a:t/>
          </a:r>
          <a:endParaRPr lang="zh-CN" altLang="en-US" sz="2800"/>
        </a:p>
      </dgm:t>
    </dgm:pt>
    <dgm:pt modelId="{AC2BFF99-DAE2-494A-88AB-85D75BC6D2EE}" cxnId="{F43BD051-E223-46BE-9A1C-92839D76C109}" type="parTrans">
      <dgm:prSet phldr="0" custT="0"/>
      <dgm:spPr/>
      <dgm:t>
        <a:bodyPr vert="horz" wrap="square"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/>
            <a:t/>
          </a:r>
          <a:endParaRPr lang="zh-CN" altLang="en-US"/>
        </a:p>
      </dgm:t>
    </dgm:pt>
    <dgm:pt modelId="{B98A0394-6758-42EB-8D0E-4491BED52B6C}" cxnId="{F43BD051-E223-46BE-9A1C-92839D76C109}" type="sibTrans">
      <dgm:prSet/>
      <dgm:spPr/>
      <dgm:t>
        <a:bodyPr/>
        <a:p>
          <a:endParaRPr lang="zh-CN" altLang="en-US"/>
        </a:p>
      </dgm:t>
    </dgm:pt>
    <dgm:pt modelId="{1CCD2468-632A-41F2-A4B7-397054EE8A1B}">
      <dgm:prSet phldr="0" custT="0"/>
      <dgm:spPr/>
      <dgm:t>
        <a:bodyPr vert="horz" wrap="square"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/>
            <a:t>确保改造后的环境对老年人安全无害</a:t>
          </a:r>
          <a:r>
            <a:rPr altLang="en-US"/>
            <a:t/>
          </a:r>
          <a:endParaRPr altLang="en-US"/>
        </a:p>
      </dgm:t>
    </dgm:pt>
    <dgm:pt modelId="{AC6BE778-E3AC-4B08-AF3F-9C64233B42A0}" cxnId="{9E304384-3E0F-410F-A542-04C45CEBA053}" type="parTrans">
      <dgm:prSet phldr="0" custT="0"/>
      <dgm:spPr/>
      <dgm:t>
        <a:bodyPr vert="horz" wrap="square"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/>
            <a:t/>
          </a:r>
          <a:endParaRPr/>
        </a:p>
      </dgm:t>
    </dgm:pt>
    <dgm:pt modelId="{95861C6F-F178-449F-BC5E-993A22203315}" cxnId="{9E304384-3E0F-410F-A542-04C45CEBA053}" type="sibTrans">
      <dgm:prSet/>
      <dgm:spPr/>
    </dgm:pt>
    <dgm:pt modelId="{AEEF140C-A240-40FA-B25D-2987364CB19A}">
      <dgm:prSet phldr="0" custT="1"/>
      <dgm:spPr/>
      <dgm:t>
        <a:bodyPr vert="horz" wrap="square"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/>
            <a:t>便利性</a:t>
          </a:r>
          <a:r>
            <a:rPr altLang="en-US" sz="2800"/>
            <a:t/>
          </a:r>
          <a:endParaRPr altLang="en-US" sz="2800"/>
        </a:p>
      </dgm:t>
    </dgm:pt>
    <dgm:pt modelId="{FDFE45C4-6D8E-4660-8498-FEE0F4BA6E16}" cxnId="{A84706E9-E697-4F05-926A-AF2BC8D57A1E}" type="parTrans">
      <dgm:prSet phldr="0" custT="0"/>
      <dgm:spPr/>
      <dgm:t>
        <a:bodyPr vert="horz" wrap="square"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/>
            <a:t/>
          </a:r>
          <a:endParaRPr/>
        </a:p>
      </dgm:t>
    </dgm:pt>
    <dgm:pt modelId="{8F574419-2005-4D6C-A9EB-C2C98D0A165C}" cxnId="{A84706E9-E697-4F05-926A-AF2BC8D57A1E}" type="sibTrans">
      <dgm:prSet/>
      <dgm:spPr/>
    </dgm:pt>
    <dgm:pt modelId="{9405A0D6-E3A1-4875-827D-7A3703A9493E}">
      <dgm:prSet phldr="0" custT="0"/>
      <dgm:spPr/>
      <dgm:t>
        <a:bodyPr vert="horz" wrap="square"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/>
            <a:t>方便老年人独立完成日常生活活动</a:t>
          </a:r>
          <a:r>
            <a:rPr altLang="en-US"/>
            <a:t/>
          </a:r>
          <a:endParaRPr altLang="en-US"/>
        </a:p>
      </dgm:t>
    </dgm:pt>
    <dgm:pt modelId="{A1F873C8-12F7-4660-913D-88D7FC6DE196}" cxnId="{D34B84D0-EC55-4F70-814D-266E2C8A8B9A}" type="parTrans">
      <dgm:prSet phldr="0" custT="0"/>
      <dgm:spPr/>
      <dgm:t>
        <a:bodyPr vert="horz" wrap="square"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/>
            <a:t/>
          </a:r>
          <a:endParaRPr/>
        </a:p>
      </dgm:t>
    </dgm:pt>
    <dgm:pt modelId="{F267C4F0-D9CB-4D70-9781-068283FCB5DA}" cxnId="{D34B84D0-EC55-4F70-814D-266E2C8A8B9A}" type="sibTrans">
      <dgm:prSet/>
      <dgm:spPr/>
    </dgm:pt>
    <dgm:pt modelId="{A1D7A8AF-06B2-4BCE-9AA2-13AB204C3D8D}">
      <dgm:prSet phldr="0" custT="1"/>
      <dgm:spPr/>
      <dgm:t>
        <a:bodyPr vert="horz" wrap="square"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/>
            <a:t>舒适性</a:t>
          </a:r>
          <a:r>
            <a:rPr lang="zh-CN" altLang="en-US" sz="2800"/>
            <a:t/>
          </a:r>
          <a:endParaRPr lang="zh-CN" altLang="en-US" sz="2800"/>
        </a:p>
      </dgm:t>
    </dgm:pt>
    <dgm:pt modelId="{F580565D-68BB-4A93-AEAF-5DA6646B307B}" cxnId="{10D9E73F-75C2-462C-951C-58A741E56B64}" type="parTrans">
      <dgm:prSet phldr="0" custT="0"/>
      <dgm:spPr/>
      <dgm:t>
        <a:bodyPr vert="horz" wrap="square"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/>
            <a:t/>
          </a:r>
          <a:endParaRPr/>
        </a:p>
      </dgm:t>
    </dgm:pt>
    <dgm:pt modelId="{B463E692-D1EC-467A-A1C0-A44F0DF15CE0}" cxnId="{10D9E73F-75C2-462C-951C-58A741E56B64}" type="sibTrans">
      <dgm:prSet/>
      <dgm:spPr/>
    </dgm:pt>
    <dgm:pt modelId="{BD551502-7851-4661-A66E-F94844FB0314}">
      <dgm:prSet phldr="0" custT="0"/>
      <dgm:spPr/>
      <dgm:t>
        <a:bodyPr vert="horz" wrap="square"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/>
            <a:t>提供舒适的生活环境</a:t>
          </a:r>
          <a:r>
            <a:rPr lang="zh-CN" altLang="en-US"/>
            <a:t>，</a:t>
          </a:r>
          <a:r>
            <a:rPr lang="zh-CN" altLang="en-US"/>
            <a:t>减少身体负担</a:t>
          </a:r>
          <a:r>
            <a:rPr lang="zh-CN" altLang="en-US"/>
            <a:t>。</a:t>
          </a:r>
          <a:r>
            <a:rPr altLang="en-US"/>
            <a:t/>
          </a:r>
          <a:endParaRPr altLang="en-US"/>
        </a:p>
      </dgm:t>
    </dgm:pt>
    <dgm:pt modelId="{047CAEC3-C5CE-4029-9C5B-979E67FAF478}" cxnId="{79A029C3-6D16-45FE-8924-BD8094E5918C}" type="parTrans">
      <dgm:prSet phldr="0" custT="0"/>
      <dgm:spPr/>
      <dgm:t>
        <a:bodyPr vert="horz" wrap="square"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/>
            <a:t/>
          </a:r>
          <a:endParaRPr/>
        </a:p>
      </dgm:t>
    </dgm:pt>
    <dgm:pt modelId="{FD7FF620-3F5F-4568-B7B6-7517B49BD638}" cxnId="{79A029C3-6D16-45FE-8924-BD8094E5918C}" type="sibTrans">
      <dgm:prSet/>
      <dgm:spPr/>
    </dgm:pt>
    <dgm:pt modelId="{4E4A1E17-A3EC-4A54-9171-277E11A0B287}">
      <dgm:prSet phldrT="[文本]" phldr="0" custT="1"/>
      <dgm:spPr/>
      <dgm:t>
        <a:bodyPr vert="horz" wrap="square"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/>
            <a:t>适应性</a:t>
          </a:r>
          <a:r>
            <a:rPr lang="zh-CN" altLang="en-US" sz="2800"/>
            <a:t/>
          </a:r>
          <a:endParaRPr lang="zh-CN" altLang="en-US" sz="2800"/>
        </a:p>
      </dgm:t>
    </dgm:pt>
    <dgm:pt modelId="{367D7799-1E5C-4947-8AD1-85D1E0D367AF}" cxnId="{0628E635-7A89-4086-9099-11A20647134C}" type="parTrans">
      <dgm:prSet phldr="0" custT="0"/>
      <dgm:spPr/>
      <dgm:t>
        <a:bodyPr vert="horz" wrap="square"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/>
            <a:t/>
          </a:r>
          <a:endParaRPr lang="zh-CN" altLang="en-US"/>
        </a:p>
      </dgm:t>
    </dgm:pt>
    <dgm:pt modelId="{7FFEBD18-7D5B-41C0-A8F3-60942A71708D}" cxnId="{0628E635-7A89-4086-9099-11A20647134C}" type="sibTrans">
      <dgm:prSet/>
      <dgm:spPr/>
      <dgm:t>
        <a:bodyPr/>
        <a:p>
          <a:endParaRPr lang="zh-CN" altLang="en-US"/>
        </a:p>
      </dgm:t>
    </dgm:pt>
    <dgm:pt modelId="{803B9E02-F2F9-415A-85B7-03F8F528C0C4}">
      <dgm:prSet phldr="0" custT="0"/>
      <dgm:spPr/>
      <dgm:t>
        <a:bodyPr vert="horz" wrap="square"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/>
            <a:t>依老年人的具体需求和身体状况进行个性化设计</a:t>
          </a:r>
          <a:r>
            <a:rPr altLang="en-US"/>
            <a:t/>
          </a:r>
          <a:endParaRPr altLang="en-US"/>
        </a:p>
      </dgm:t>
    </dgm:pt>
    <dgm:pt modelId="{27978BE2-C6A5-4551-A9C6-CE9D3F29C65C}" cxnId="{037C4C6A-C27E-4F1D-93C0-2B22EAA3CE48}" type="parTrans">
      <dgm:prSet phldr="0" custT="0"/>
      <dgm:spPr/>
      <dgm:t>
        <a:bodyPr vert="horz" wrap="square"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/>
            <a:t/>
          </a:r>
          <a:endParaRPr/>
        </a:p>
      </dgm:t>
    </dgm:pt>
    <dgm:pt modelId="{0FBB7891-7C59-47BC-B503-44C56A61EF46}" cxnId="{037C4C6A-C27E-4F1D-93C0-2B22EAA3CE48}" type="sibTrans">
      <dgm:prSet/>
      <dgm:spPr/>
    </dgm:pt>
    <dgm:pt modelId="{5FBAB40F-6011-4629-9B30-77C9439C91BF}" type="pres">
      <dgm:prSet presAssocID="{EFE73B03-4D71-4565-8C52-4902BE6377A4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2332AA2E-A989-4175-BB73-78EA4C3BDB65}" type="pres">
      <dgm:prSet presAssocID="{0605F139-5EF0-48E7-A091-192233D2011D}" presName="root1" presStyleCnt="0"/>
      <dgm:spPr/>
    </dgm:pt>
    <dgm:pt modelId="{24E3F4AB-32FB-4CE0-9DAC-FC4DD26B5900}" type="pres">
      <dgm:prSet presAssocID="{0605F139-5EF0-48E7-A091-192233D2011D}" presName="LevelOneTextNode" presStyleLbl="node0" presStyleIdx="0" presStyleCnt="1">
        <dgm:presLayoutVars>
          <dgm:chPref val="3"/>
        </dgm:presLayoutVars>
      </dgm:prSet>
      <dgm:spPr/>
    </dgm:pt>
    <dgm:pt modelId="{44F25638-8073-4DA7-9390-5AC06A304565}" type="pres">
      <dgm:prSet presAssocID="{0605F139-5EF0-48E7-A091-192233D2011D}" presName="level2hierChild" presStyleCnt="0"/>
      <dgm:spPr/>
    </dgm:pt>
    <dgm:pt modelId="{B47BD6C9-6D53-4A69-975F-9CF96E25F10F}" type="pres">
      <dgm:prSet presAssocID="{AC2BFF99-DAE2-494A-88AB-85D75BC6D2EE}" presName="conn2-1" presStyleLbl="parChTrans1D2" presStyleIdx="0" presStyleCnt="4"/>
      <dgm:spPr/>
    </dgm:pt>
    <dgm:pt modelId="{C1833E64-0598-4ED8-B73B-4C820BB35531}" type="pres">
      <dgm:prSet presAssocID="{AC2BFF99-DAE2-494A-88AB-85D75BC6D2EE}" presName="connTx" presStyleCnt="0"/>
      <dgm:spPr/>
    </dgm:pt>
    <dgm:pt modelId="{46F58ACF-5130-428E-B3EF-87D6FEC0C921}" type="pres">
      <dgm:prSet presAssocID="{4530EE7D-F557-4815-9ED2-EABC47F46978}" presName="root2" presStyleCnt="0"/>
      <dgm:spPr/>
    </dgm:pt>
    <dgm:pt modelId="{3C0D5057-54F2-42F8-ADAD-AA27A1CC1A1B}" type="pres">
      <dgm:prSet presAssocID="{4530EE7D-F557-4815-9ED2-EABC47F46978}" presName="LevelTwoTextNode" presStyleLbl="node2" presStyleIdx="0" presStyleCnt="4">
        <dgm:presLayoutVars>
          <dgm:chPref val="3"/>
        </dgm:presLayoutVars>
      </dgm:prSet>
      <dgm:spPr/>
    </dgm:pt>
    <dgm:pt modelId="{48673F39-879C-4946-8DC7-FD68F0552920}" type="pres">
      <dgm:prSet presAssocID="{4530EE7D-F557-4815-9ED2-EABC47F46978}" presName="level3hierChild" presStyleCnt="0"/>
      <dgm:spPr/>
    </dgm:pt>
    <dgm:pt modelId="{810EC994-FD3E-4C43-B1C9-4C9BAE1A7092}" type="pres">
      <dgm:prSet presAssocID="{AC6BE778-E3AC-4B08-AF3F-9C64233B42A0}" presName="conn2-1" presStyleLbl="parChTrans1D3" presStyleIdx="0" presStyleCnt="4"/>
      <dgm:spPr/>
    </dgm:pt>
    <dgm:pt modelId="{685DD440-5FD8-42E0-BE79-BF0E79E4711E}" type="pres">
      <dgm:prSet presAssocID="{AC6BE778-E3AC-4B08-AF3F-9C64233B42A0}" presName="connTx" presStyleCnt="0"/>
      <dgm:spPr/>
    </dgm:pt>
    <dgm:pt modelId="{09A445E4-7FC7-440C-B869-BFCC8CC2E0DE}" type="pres">
      <dgm:prSet presAssocID="{1CCD2468-632A-41F2-A4B7-397054EE8A1B}" presName="root2" presStyleCnt="0"/>
      <dgm:spPr/>
    </dgm:pt>
    <dgm:pt modelId="{B6023D8B-78E7-4898-82BB-164F93139D5C}" type="pres">
      <dgm:prSet presAssocID="{1CCD2468-632A-41F2-A4B7-397054EE8A1B}" presName="LevelTwoTextNode" presStyleLbl="node3" presStyleIdx="0" presStyleCnt="4">
        <dgm:presLayoutVars>
          <dgm:chPref val="3"/>
        </dgm:presLayoutVars>
      </dgm:prSet>
      <dgm:spPr/>
    </dgm:pt>
    <dgm:pt modelId="{D7E81A1E-2E46-4D0B-B2E4-93002C6AD6D5}" type="pres">
      <dgm:prSet presAssocID="{1CCD2468-632A-41F2-A4B7-397054EE8A1B}" presName="level3hierChild" presStyleCnt="0"/>
      <dgm:spPr/>
    </dgm:pt>
    <dgm:pt modelId="{FEE0FF81-F055-414F-890F-B1A1E5AB4BF4}" type="pres">
      <dgm:prSet presAssocID="{FDFE45C4-6D8E-4660-8498-FEE0F4BA6E16}" presName="conn2-1" presStyleLbl="parChTrans1D2" presStyleIdx="1" presStyleCnt="4"/>
      <dgm:spPr/>
    </dgm:pt>
    <dgm:pt modelId="{11E19BD2-54AC-42D0-BBFA-9EC941554739}" type="pres">
      <dgm:prSet presAssocID="{FDFE45C4-6D8E-4660-8498-FEE0F4BA6E16}" presName="connTx" presStyleCnt="0"/>
      <dgm:spPr/>
    </dgm:pt>
    <dgm:pt modelId="{A4EE3B6C-0903-4E0A-9EF9-8B42C9CACEDB}" type="pres">
      <dgm:prSet presAssocID="{AEEF140C-A240-40FA-B25D-2987364CB19A}" presName="root2" presStyleCnt="0"/>
      <dgm:spPr/>
    </dgm:pt>
    <dgm:pt modelId="{47D975BC-07C3-427D-A72B-B30CB094C418}" type="pres">
      <dgm:prSet presAssocID="{AEEF140C-A240-40FA-B25D-2987364CB19A}" presName="LevelTwoTextNode" presStyleLbl="node2" presStyleIdx="1" presStyleCnt="4">
        <dgm:presLayoutVars>
          <dgm:chPref val="3"/>
        </dgm:presLayoutVars>
      </dgm:prSet>
      <dgm:spPr/>
    </dgm:pt>
    <dgm:pt modelId="{B5950AF5-E000-4C21-947D-FB91455DB71F}" type="pres">
      <dgm:prSet presAssocID="{AEEF140C-A240-40FA-B25D-2987364CB19A}" presName="level3hierChild" presStyleCnt="0"/>
      <dgm:spPr/>
    </dgm:pt>
    <dgm:pt modelId="{309DF1C1-1AE2-4CA3-A538-A0EFCC6046C7}" type="pres">
      <dgm:prSet presAssocID="{A1F873C8-12F7-4660-913D-88D7FC6DE196}" presName="conn2-1" presStyleLbl="parChTrans1D3" presStyleIdx="1" presStyleCnt="4"/>
      <dgm:spPr/>
    </dgm:pt>
    <dgm:pt modelId="{8E188586-8F6B-47A2-A7B4-07B7F19BDC6D}" type="pres">
      <dgm:prSet presAssocID="{A1F873C8-12F7-4660-913D-88D7FC6DE196}" presName="connTx" presStyleCnt="0"/>
      <dgm:spPr/>
    </dgm:pt>
    <dgm:pt modelId="{FACCF241-E4B9-4705-964D-F4696929C303}" type="pres">
      <dgm:prSet presAssocID="{9405A0D6-E3A1-4875-827D-7A3703A9493E}" presName="root2" presStyleCnt="0"/>
      <dgm:spPr/>
    </dgm:pt>
    <dgm:pt modelId="{BBD3B1F4-EDDE-44B0-9DC1-939390DA5E8D}" type="pres">
      <dgm:prSet presAssocID="{9405A0D6-E3A1-4875-827D-7A3703A9493E}" presName="LevelTwoTextNode" presStyleLbl="node3" presStyleIdx="1" presStyleCnt="4">
        <dgm:presLayoutVars>
          <dgm:chPref val="3"/>
        </dgm:presLayoutVars>
      </dgm:prSet>
      <dgm:spPr/>
    </dgm:pt>
    <dgm:pt modelId="{101147CF-C7D3-480A-9209-38F7AE30DE24}" type="pres">
      <dgm:prSet presAssocID="{9405A0D6-E3A1-4875-827D-7A3703A9493E}" presName="level3hierChild" presStyleCnt="0"/>
      <dgm:spPr/>
    </dgm:pt>
    <dgm:pt modelId="{06860C56-EEDD-4C7B-9169-F2C8F17B0F2B}" type="pres">
      <dgm:prSet presAssocID="{F580565D-68BB-4A93-AEAF-5DA6646B307B}" presName="conn2-1" presStyleLbl="parChTrans1D2" presStyleIdx="2" presStyleCnt="4"/>
      <dgm:spPr/>
    </dgm:pt>
    <dgm:pt modelId="{195469DB-76E8-4169-99A6-B914C1508080}" type="pres">
      <dgm:prSet presAssocID="{F580565D-68BB-4A93-AEAF-5DA6646B307B}" presName="connTx" presStyleCnt="0"/>
      <dgm:spPr/>
    </dgm:pt>
    <dgm:pt modelId="{CEADFC62-E8FA-4D86-A756-BF53C4A923D9}" type="pres">
      <dgm:prSet presAssocID="{A1D7A8AF-06B2-4BCE-9AA2-13AB204C3D8D}" presName="root2" presStyleCnt="0"/>
      <dgm:spPr/>
    </dgm:pt>
    <dgm:pt modelId="{289B1792-D9CC-4A86-A1A3-3EDC9438618F}" type="pres">
      <dgm:prSet presAssocID="{A1D7A8AF-06B2-4BCE-9AA2-13AB204C3D8D}" presName="LevelTwoTextNode" presStyleLbl="node2" presStyleIdx="2" presStyleCnt="4">
        <dgm:presLayoutVars>
          <dgm:chPref val="3"/>
        </dgm:presLayoutVars>
      </dgm:prSet>
      <dgm:spPr/>
    </dgm:pt>
    <dgm:pt modelId="{448004B9-2D14-47AE-B59C-6DC9233E2B2C}" type="pres">
      <dgm:prSet presAssocID="{A1D7A8AF-06B2-4BCE-9AA2-13AB204C3D8D}" presName="level3hierChild" presStyleCnt="0"/>
      <dgm:spPr/>
    </dgm:pt>
    <dgm:pt modelId="{A0B0A98B-0074-4578-AC7C-3B486E110252}" type="pres">
      <dgm:prSet presAssocID="{047CAEC3-C5CE-4029-9C5B-979E67FAF478}" presName="conn2-1" presStyleLbl="parChTrans1D3" presStyleIdx="2" presStyleCnt="4"/>
      <dgm:spPr/>
    </dgm:pt>
    <dgm:pt modelId="{D4F6C3E2-5B70-4090-92C8-6C31F073F14E}" type="pres">
      <dgm:prSet presAssocID="{047CAEC3-C5CE-4029-9C5B-979E67FAF478}" presName="connTx" presStyleCnt="0"/>
      <dgm:spPr/>
    </dgm:pt>
    <dgm:pt modelId="{25EEFACB-E4C3-4C8B-8FA3-4A607C3C0AF5}" type="pres">
      <dgm:prSet presAssocID="{BD551502-7851-4661-A66E-F94844FB0314}" presName="root2" presStyleCnt="0"/>
      <dgm:spPr/>
    </dgm:pt>
    <dgm:pt modelId="{7DC71169-7224-4944-A3D9-259E0580034D}" type="pres">
      <dgm:prSet presAssocID="{BD551502-7851-4661-A66E-F94844FB0314}" presName="LevelTwoTextNode" presStyleLbl="node3" presStyleIdx="2" presStyleCnt="4">
        <dgm:presLayoutVars>
          <dgm:chPref val="3"/>
        </dgm:presLayoutVars>
      </dgm:prSet>
      <dgm:spPr/>
    </dgm:pt>
    <dgm:pt modelId="{8BED1EA1-457C-4F4D-9DEB-A7E4ABD6D0C4}" type="pres">
      <dgm:prSet presAssocID="{BD551502-7851-4661-A66E-F94844FB0314}" presName="level3hierChild" presStyleCnt="0"/>
      <dgm:spPr/>
    </dgm:pt>
    <dgm:pt modelId="{2E81B90F-7494-41FF-808F-F7F82B993B40}" type="pres">
      <dgm:prSet presAssocID="{367D7799-1E5C-4947-8AD1-85D1E0D367AF}" presName="conn2-1" presStyleLbl="parChTrans1D2" presStyleIdx="3" presStyleCnt="4"/>
      <dgm:spPr/>
    </dgm:pt>
    <dgm:pt modelId="{0F4B7785-0023-487B-801C-9850969E1D34}" type="pres">
      <dgm:prSet presAssocID="{367D7799-1E5C-4947-8AD1-85D1E0D367AF}" presName="connTx" presStyleCnt="0"/>
      <dgm:spPr/>
    </dgm:pt>
    <dgm:pt modelId="{4925E953-147A-4210-9A9C-63730A307231}" type="pres">
      <dgm:prSet presAssocID="{4E4A1E17-A3EC-4A54-9171-277E11A0B287}" presName="root2" presStyleCnt="0"/>
      <dgm:spPr/>
    </dgm:pt>
    <dgm:pt modelId="{3D382021-A429-4403-82FF-5A95DD3EBB20}" type="pres">
      <dgm:prSet presAssocID="{4E4A1E17-A3EC-4A54-9171-277E11A0B287}" presName="LevelTwoTextNode" presStyleLbl="node2" presStyleIdx="3" presStyleCnt="4" custLinFactNeighborY="3146">
        <dgm:presLayoutVars>
          <dgm:chPref val="3"/>
        </dgm:presLayoutVars>
      </dgm:prSet>
      <dgm:spPr/>
    </dgm:pt>
    <dgm:pt modelId="{6D231649-1A42-47D5-A289-01058E6A05B6}" type="pres">
      <dgm:prSet presAssocID="{4E4A1E17-A3EC-4A54-9171-277E11A0B287}" presName="level3hierChild" presStyleCnt="0"/>
      <dgm:spPr/>
    </dgm:pt>
    <dgm:pt modelId="{3BC59303-805C-4CD2-83BC-34F28CE98CC8}" type="pres">
      <dgm:prSet presAssocID="{27978BE2-C6A5-4551-A9C6-CE9D3F29C65C}" presName="conn2-1" presStyleLbl="parChTrans1D3" presStyleIdx="3" presStyleCnt="4"/>
      <dgm:spPr/>
    </dgm:pt>
    <dgm:pt modelId="{676DB2DB-DCC0-46C1-9728-597BB29E19AB}" type="pres">
      <dgm:prSet presAssocID="{27978BE2-C6A5-4551-A9C6-CE9D3F29C65C}" presName="connTx" presStyleCnt="0"/>
      <dgm:spPr/>
    </dgm:pt>
    <dgm:pt modelId="{9882E277-6DAD-4F10-BF07-9E126AAAB471}" type="pres">
      <dgm:prSet presAssocID="{803B9E02-F2F9-415A-85B7-03F8F528C0C4}" presName="root2" presStyleCnt="0"/>
      <dgm:spPr/>
    </dgm:pt>
    <dgm:pt modelId="{BBCD3376-696C-45B5-BA00-C7D394A6A363}" type="pres">
      <dgm:prSet presAssocID="{803B9E02-F2F9-415A-85B7-03F8F528C0C4}" presName="LevelTwoTextNode" presStyleLbl="node3" presStyleIdx="3" presStyleCnt="4">
        <dgm:presLayoutVars>
          <dgm:chPref val="3"/>
        </dgm:presLayoutVars>
      </dgm:prSet>
      <dgm:spPr/>
    </dgm:pt>
    <dgm:pt modelId="{4F1DE604-7392-4BD1-81DD-470F5F571AA2}" type="pres">
      <dgm:prSet presAssocID="{803B9E02-F2F9-415A-85B7-03F8F528C0C4}" presName="level3hierChild" presStyleCnt="0"/>
      <dgm:spPr/>
    </dgm:pt>
  </dgm:ptLst>
  <dgm:cxnLst>
    <dgm:cxn modelId="{AF833B06-D5BD-4212-B359-59D8C51E6CEF}" srcId="{EFE73B03-4D71-4565-8C52-4902BE6377A4}" destId="{0605F139-5EF0-48E7-A091-192233D2011D}" srcOrd="0" destOrd="0" parTransId="{2AFB1B2A-8749-4E5E-9CB9-0B60F81C46F8}" sibTransId="{E0FFEB56-236E-4FE9-83BF-31494E265D5A}"/>
    <dgm:cxn modelId="{F43BD051-E223-46BE-9A1C-92839D76C109}" srcId="{0605F139-5EF0-48E7-A091-192233D2011D}" destId="{4530EE7D-F557-4815-9ED2-EABC47F46978}" srcOrd="0" destOrd="0" parTransId="{AC2BFF99-DAE2-494A-88AB-85D75BC6D2EE}" sibTransId="{B98A0394-6758-42EB-8D0E-4491BED52B6C}"/>
    <dgm:cxn modelId="{9E304384-3E0F-410F-A542-04C45CEBA053}" srcId="{4530EE7D-F557-4815-9ED2-EABC47F46978}" destId="{1CCD2468-632A-41F2-A4B7-397054EE8A1B}" srcOrd="0" destOrd="0" parTransId="{AC6BE778-E3AC-4B08-AF3F-9C64233B42A0}" sibTransId="{95861C6F-F178-449F-BC5E-993A22203315}"/>
    <dgm:cxn modelId="{A84706E9-E697-4F05-926A-AF2BC8D57A1E}" srcId="{0605F139-5EF0-48E7-A091-192233D2011D}" destId="{AEEF140C-A240-40FA-B25D-2987364CB19A}" srcOrd="1" destOrd="0" parTransId="{FDFE45C4-6D8E-4660-8498-FEE0F4BA6E16}" sibTransId="{8F574419-2005-4D6C-A9EB-C2C98D0A165C}"/>
    <dgm:cxn modelId="{D34B84D0-EC55-4F70-814D-266E2C8A8B9A}" srcId="{AEEF140C-A240-40FA-B25D-2987364CB19A}" destId="{9405A0D6-E3A1-4875-827D-7A3703A9493E}" srcOrd="0" destOrd="1" parTransId="{A1F873C8-12F7-4660-913D-88D7FC6DE196}" sibTransId="{F267C4F0-D9CB-4D70-9781-068283FCB5DA}"/>
    <dgm:cxn modelId="{10D9E73F-75C2-462C-951C-58A741E56B64}" srcId="{0605F139-5EF0-48E7-A091-192233D2011D}" destId="{A1D7A8AF-06B2-4BCE-9AA2-13AB204C3D8D}" srcOrd="2" destOrd="0" parTransId="{F580565D-68BB-4A93-AEAF-5DA6646B307B}" sibTransId="{B463E692-D1EC-467A-A1C0-A44F0DF15CE0}"/>
    <dgm:cxn modelId="{79A029C3-6D16-45FE-8924-BD8094E5918C}" srcId="{A1D7A8AF-06B2-4BCE-9AA2-13AB204C3D8D}" destId="{BD551502-7851-4661-A66E-F94844FB0314}" srcOrd="0" destOrd="2" parTransId="{047CAEC3-C5CE-4029-9C5B-979E67FAF478}" sibTransId="{FD7FF620-3F5F-4568-B7B6-7517B49BD638}"/>
    <dgm:cxn modelId="{0628E635-7A89-4086-9099-11A20647134C}" srcId="{0605F139-5EF0-48E7-A091-192233D2011D}" destId="{4E4A1E17-A3EC-4A54-9171-277E11A0B287}" srcOrd="3" destOrd="0" parTransId="{367D7799-1E5C-4947-8AD1-85D1E0D367AF}" sibTransId="{7FFEBD18-7D5B-41C0-A8F3-60942A71708D}"/>
    <dgm:cxn modelId="{037C4C6A-C27E-4F1D-93C0-2B22EAA3CE48}" srcId="{4E4A1E17-A3EC-4A54-9171-277E11A0B287}" destId="{803B9E02-F2F9-415A-85B7-03F8F528C0C4}" srcOrd="0" destOrd="3" parTransId="{27978BE2-C6A5-4551-A9C6-CE9D3F29C65C}" sibTransId="{0FBB7891-7C59-47BC-B503-44C56A61EF46}"/>
    <dgm:cxn modelId="{BC83F7D3-DF40-4354-9141-399FAA4D6A1B}" type="presOf" srcId="{EFE73B03-4D71-4565-8C52-4902BE6377A4}" destId="{5FBAB40F-6011-4629-9B30-77C9439C91BF}" srcOrd="0" destOrd="0" presId="urn:microsoft.com/office/officeart/2005/8/layout/hierarchy2"/>
    <dgm:cxn modelId="{104B151A-B2D4-4F70-AE36-D960A32A79E7}" type="presParOf" srcId="{5FBAB40F-6011-4629-9B30-77C9439C91BF}" destId="{2332AA2E-A989-4175-BB73-78EA4C3BDB65}" srcOrd="0" destOrd="0" presId="urn:microsoft.com/office/officeart/2005/8/layout/hierarchy2"/>
    <dgm:cxn modelId="{A618E45D-033C-4865-A0FF-D033A9C42CCD}" type="presParOf" srcId="{2332AA2E-A989-4175-BB73-78EA4C3BDB65}" destId="{24E3F4AB-32FB-4CE0-9DAC-FC4DD26B5900}" srcOrd="0" destOrd="0" presId="urn:microsoft.com/office/officeart/2005/8/layout/hierarchy2"/>
    <dgm:cxn modelId="{F6FA1E1B-73EC-465C-B2C5-D0F9A9B957F5}" type="presOf" srcId="{0605F139-5EF0-48E7-A091-192233D2011D}" destId="{24E3F4AB-32FB-4CE0-9DAC-FC4DD26B5900}" srcOrd="0" destOrd="0" presId="urn:microsoft.com/office/officeart/2005/8/layout/hierarchy2"/>
    <dgm:cxn modelId="{AD796610-B0EB-4A55-A49C-0A5DB55C4173}" type="presParOf" srcId="{2332AA2E-A989-4175-BB73-78EA4C3BDB65}" destId="{44F25638-8073-4DA7-9390-5AC06A304565}" srcOrd="1" destOrd="0" presId="urn:microsoft.com/office/officeart/2005/8/layout/hierarchy2"/>
    <dgm:cxn modelId="{EE9AB769-36FA-45EE-A8A5-6F98EE7299CE}" type="presParOf" srcId="{44F25638-8073-4DA7-9390-5AC06A304565}" destId="{B47BD6C9-6D53-4A69-975F-9CF96E25F10F}" srcOrd="0" destOrd="1" presId="urn:microsoft.com/office/officeart/2005/8/layout/hierarchy2"/>
    <dgm:cxn modelId="{E8C9A016-855A-4B2C-967C-7A9468BA6E2B}" type="presOf" srcId="{AC2BFF99-DAE2-494A-88AB-85D75BC6D2EE}" destId="{B47BD6C9-6D53-4A69-975F-9CF96E25F10F}" srcOrd="0" destOrd="0" presId="urn:microsoft.com/office/officeart/2005/8/layout/hierarchy2"/>
    <dgm:cxn modelId="{743C842B-32CF-4E9A-A855-B901A05FA551}" type="presParOf" srcId="{B47BD6C9-6D53-4A69-975F-9CF96E25F10F}" destId="{C1833E64-0598-4ED8-B73B-4C820BB35531}" srcOrd="0" destOrd="0" presId="urn:microsoft.com/office/officeart/2005/8/layout/hierarchy2"/>
    <dgm:cxn modelId="{FD5FFF62-B072-409F-9145-2FBD7A6F7A28}" type="presOf" srcId="{AC2BFF99-DAE2-494A-88AB-85D75BC6D2EE}" destId="{C1833E64-0598-4ED8-B73B-4C820BB35531}" srcOrd="1" destOrd="0" presId="urn:microsoft.com/office/officeart/2005/8/layout/hierarchy2"/>
    <dgm:cxn modelId="{FF0904E0-BEEF-459D-ACC6-2A7F37C87502}" type="presParOf" srcId="{44F25638-8073-4DA7-9390-5AC06A304565}" destId="{46F58ACF-5130-428E-B3EF-87D6FEC0C921}" srcOrd="1" destOrd="1" presId="urn:microsoft.com/office/officeart/2005/8/layout/hierarchy2"/>
    <dgm:cxn modelId="{66DCED0F-94B7-4426-ACE9-91FEE191494A}" type="presParOf" srcId="{46F58ACF-5130-428E-B3EF-87D6FEC0C921}" destId="{3C0D5057-54F2-42F8-ADAD-AA27A1CC1A1B}" srcOrd="0" destOrd="1" presId="urn:microsoft.com/office/officeart/2005/8/layout/hierarchy2"/>
    <dgm:cxn modelId="{62D3005B-CB22-456D-838D-3EAA1EBCA7FF}" type="presOf" srcId="{4530EE7D-F557-4815-9ED2-EABC47F46978}" destId="{3C0D5057-54F2-42F8-ADAD-AA27A1CC1A1B}" srcOrd="0" destOrd="0" presId="urn:microsoft.com/office/officeart/2005/8/layout/hierarchy2"/>
    <dgm:cxn modelId="{09557599-5466-41A5-AC61-863D44C6064E}" type="presParOf" srcId="{46F58ACF-5130-428E-B3EF-87D6FEC0C921}" destId="{48673F39-879C-4946-8DC7-FD68F0552920}" srcOrd="1" destOrd="1" presId="urn:microsoft.com/office/officeart/2005/8/layout/hierarchy2"/>
    <dgm:cxn modelId="{5E6BF0AC-4248-4953-B769-F4D324223061}" type="presParOf" srcId="{48673F39-879C-4946-8DC7-FD68F0552920}" destId="{810EC994-FD3E-4C43-B1C9-4C9BAE1A7092}" srcOrd="0" destOrd="1" presId="urn:microsoft.com/office/officeart/2005/8/layout/hierarchy2"/>
    <dgm:cxn modelId="{ED044B75-87A6-4F5D-BB88-C5DC8C1E39A3}" type="presOf" srcId="{AC6BE778-E3AC-4B08-AF3F-9C64233B42A0}" destId="{810EC994-FD3E-4C43-B1C9-4C9BAE1A7092}" srcOrd="0" destOrd="0" presId="urn:microsoft.com/office/officeart/2005/8/layout/hierarchy2"/>
    <dgm:cxn modelId="{9BAC83E0-4841-492A-A91B-680203FCAE10}" type="presParOf" srcId="{810EC994-FD3E-4C43-B1C9-4C9BAE1A7092}" destId="{685DD440-5FD8-42E0-BE79-BF0E79E4711E}" srcOrd="0" destOrd="0" presId="urn:microsoft.com/office/officeart/2005/8/layout/hierarchy2"/>
    <dgm:cxn modelId="{A5DD0DC5-3D54-4894-8E44-C8AD9C172420}" type="presOf" srcId="{AC6BE778-E3AC-4B08-AF3F-9C64233B42A0}" destId="{685DD440-5FD8-42E0-BE79-BF0E79E4711E}" srcOrd="1" destOrd="0" presId="urn:microsoft.com/office/officeart/2005/8/layout/hierarchy2"/>
    <dgm:cxn modelId="{129BA46B-D069-401B-9420-B05DC4B9F39E}" type="presParOf" srcId="{48673F39-879C-4946-8DC7-FD68F0552920}" destId="{09A445E4-7FC7-440C-B869-BFCC8CC2E0DE}" srcOrd="1" destOrd="1" presId="urn:microsoft.com/office/officeart/2005/8/layout/hierarchy2"/>
    <dgm:cxn modelId="{36CB769E-8335-4459-A25F-349DA4CFBF87}" type="presParOf" srcId="{09A445E4-7FC7-440C-B869-BFCC8CC2E0DE}" destId="{B6023D8B-78E7-4898-82BB-164F93139D5C}" srcOrd="0" destOrd="1" presId="urn:microsoft.com/office/officeart/2005/8/layout/hierarchy2"/>
    <dgm:cxn modelId="{B6962681-6831-494F-9023-842E33F3D1BA}" type="presOf" srcId="{1CCD2468-632A-41F2-A4B7-397054EE8A1B}" destId="{B6023D8B-78E7-4898-82BB-164F93139D5C}" srcOrd="0" destOrd="0" presId="urn:microsoft.com/office/officeart/2005/8/layout/hierarchy2"/>
    <dgm:cxn modelId="{12768D5E-81EF-42F8-94A7-53F46DFB2ACA}" type="presParOf" srcId="{09A445E4-7FC7-440C-B869-BFCC8CC2E0DE}" destId="{D7E81A1E-2E46-4D0B-B2E4-93002C6AD6D5}" srcOrd="1" destOrd="1" presId="urn:microsoft.com/office/officeart/2005/8/layout/hierarchy2"/>
    <dgm:cxn modelId="{0550B8F9-F464-45F4-A01C-E2F47A686DD6}" type="presParOf" srcId="{44F25638-8073-4DA7-9390-5AC06A304565}" destId="{FEE0FF81-F055-414F-890F-B1A1E5AB4BF4}" srcOrd="2" destOrd="1" presId="urn:microsoft.com/office/officeart/2005/8/layout/hierarchy2"/>
    <dgm:cxn modelId="{2E7141D1-6DA3-4B86-BD8E-6D94B25D92B7}" type="presOf" srcId="{FDFE45C4-6D8E-4660-8498-FEE0F4BA6E16}" destId="{FEE0FF81-F055-414F-890F-B1A1E5AB4BF4}" srcOrd="0" destOrd="0" presId="urn:microsoft.com/office/officeart/2005/8/layout/hierarchy2"/>
    <dgm:cxn modelId="{730FA1CD-7F67-4445-8576-B4D2FEB6FCB0}" type="presParOf" srcId="{FEE0FF81-F055-414F-890F-B1A1E5AB4BF4}" destId="{11E19BD2-54AC-42D0-BBFA-9EC941554739}" srcOrd="0" destOrd="2" presId="urn:microsoft.com/office/officeart/2005/8/layout/hierarchy2"/>
    <dgm:cxn modelId="{6AC46823-2F03-4110-836E-6AD216DC0795}" type="presOf" srcId="{FDFE45C4-6D8E-4660-8498-FEE0F4BA6E16}" destId="{11E19BD2-54AC-42D0-BBFA-9EC941554739}" srcOrd="1" destOrd="0" presId="urn:microsoft.com/office/officeart/2005/8/layout/hierarchy2"/>
    <dgm:cxn modelId="{F47B3B10-CDAC-4832-8E86-20B8523E7580}" type="presParOf" srcId="{44F25638-8073-4DA7-9390-5AC06A304565}" destId="{A4EE3B6C-0903-4E0A-9EF9-8B42C9CACEDB}" srcOrd="3" destOrd="1" presId="urn:microsoft.com/office/officeart/2005/8/layout/hierarchy2"/>
    <dgm:cxn modelId="{C51830DB-A8BD-495F-BE49-9398F101D81B}" type="presParOf" srcId="{A4EE3B6C-0903-4E0A-9EF9-8B42C9CACEDB}" destId="{47D975BC-07C3-427D-A72B-B30CB094C418}" srcOrd="0" destOrd="3" presId="urn:microsoft.com/office/officeart/2005/8/layout/hierarchy2"/>
    <dgm:cxn modelId="{3FD47FB7-87FB-433E-9D3C-AD66C7EF60ED}" type="presOf" srcId="{AEEF140C-A240-40FA-B25D-2987364CB19A}" destId="{47D975BC-07C3-427D-A72B-B30CB094C418}" srcOrd="0" destOrd="0" presId="urn:microsoft.com/office/officeart/2005/8/layout/hierarchy2"/>
    <dgm:cxn modelId="{72487DCE-1085-4080-BA6F-1375FABDB367}" type="presParOf" srcId="{A4EE3B6C-0903-4E0A-9EF9-8B42C9CACEDB}" destId="{B5950AF5-E000-4C21-947D-FB91455DB71F}" srcOrd="1" destOrd="3" presId="urn:microsoft.com/office/officeart/2005/8/layout/hierarchy2"/>
    <dgm:cxn modelId="{70E9D762-99CA-4EE7-8F15-FBB2C19FE8C0}" type="presParOf" srcId="{B5950AF5-E000-4C21-947D-FB91455DB71F}" destId="{309DF1C1-1AE2-4CA3-A538-A0EFCC6046C7}" srcOrd="0" destOrd="1" presId="urn:microsoft.com/office/officeart/2005/8/layout/hierarchy2"/>
    <dgm:cxn modelId="{042BD93E-A00C-4860-B6A5-DD80FED9B810}" type="presOf" srcId="{A1F873C8-12F7-4660-913D-88D7FC6DE196}" destId="{309DF1C1-1AE2-4CA3-A538-A0EFCC6046C7}" srcOrd="0" destOrd="0" presId="urn:microsoft.com/office/officeart/2005/8/layout/hierarchy2"/>
    <dgm:cxn modelId="{797FBF02-7DB8-429F-BAD0-EF2E8065DAC5}" type="presParOf" srcId="{309DF1C1-1AE2-4CA3-A538-A0EFCC6046C7}" destId="{8E188586-8F6B-47A2-A7B4-07B7F19BDC6D}" srcOrd="0" destOrd="0" presId="urn:microsoft.com/office/officeart/2005/8/layout/hierarchy2"/>
    <dgm:cxn modelId="{D2BE60D1-3E1B-448B-BCEC-FDA773717A4C}" type="presOf" srcId="{A1F873C8-12F7-4660-913D-88D7FC6DE196}" destId="{8E188586-8F6B-47A2-A7B4-07B7F19BDC6D}" srcOrd="1" destOrd="0" presId="urn:microsoft.com/office/officeart/2005/8/layout/hierarchy2"/>
    <dgm:cxn modelId="{D4A482CA-03B2-44FF-91C1-04CDDFE31CBF}" type="presParOf" srcId="{B5950AF5-E000-4C21-947D-FB91455DB71F}" destId="{FACCF241-E4B9-4705-964D-F4696929C303}" srcOrd="1" destOrd="1" presId="urn:microsoft.com/office/officeart/2005/8/layout/hierarchy2"/>
    <dgm:cxn modelId="{B1C0B2C1-A6A6-4904-BE4F-C8C9FAAD021B}" type="presParOf" srcId="{FACCF241-E4B9-4705-964D-F4696929C303}" destId="{BBD3B1F4-EDDE-44B0-9DC1-939390DA5E8D}" srcOrd="0" destOrd="1" presId="urn:microsoft.com/office/officeart/2005/8/layout/hierarchy2"/>
    <dgm:cxn modelId="{8AE14ED1-0AE4-449B-870C-309214BAB6F2}" type="presOf" srcId="{9405A0D6-E3A1-4875-827D-7A3703A9493E}" destId="{BBD3B1F4-EDDE-44B0-9DC1-939390DA5E8D}" srcOrd="0" destOrd="0" presId="urn:microsoft.com/office/officeart/2005/8/layout/hierarchy2"/>
    <dgm:cxn modelId="{06DF6BFB-96A9-4AB9-8431-F3D61CBFC9F9}" type="presParOf" srcId="{FACCF241-E4B9-4705-964D-F4696929C303}" destId="{101147CF-C7D3-480A-9209-38F7AE30DE24}" srcOrd="1" destOrd="1" presId="urn:microsoft.com/office/officeart/2005/8/layout/hierarchy2"/>
    <dgm:cxn modelId="{343C3CB1-5033-449C-82C6-F508EC78A7E7}" type="presParOf" srcId="{44F25638-8073-4DA7-9390-5AC06A304565}" destId="{06860C56-EEDD-4C7B-9169-F2C8F17B0F2B}" srcOrd="4" destOrd="1" presId="urn:microsoft.com/office/officeart/2005/8/layout/hierarchy2"/>
    <dgm:cxn modelId="{27AD47D1-E8DC-4125-AC0E-578B1BB7D7B3}" type="presOf" srcId="{F580565D-68BB-4A93-AEAF-5DA6646B307B}" destId="{06860C56-EEDD-4C7B-9169-F2C8F17B0F2B}" srcOrd="0" destOrd="0" presId="urn:microsoft.com/office/officeart/2005/8/layout/hierarchy2"/>
    <dgm:cxn modelId="{4EA8CE90-C4FB-4506-9F79-99D0E6523D3A}" type="presParOf" srcId="{06860C56-EEDD-4C7B-9169-F2C8F17B0F2B}" destId="{195469DB-76E8-4169-99A6-B914C1508080}" srcOrd="0" destOrd="4" presId="urn:microsoft.com/office/officeart/2005/8/layout/hierarchy2"/>
    <dgm:cxn modelId="{8D1ED611-DD32-41AF-8FAE-D433142D779E}" type="presOf" srcId="{F580565D-68BB-4A93-AEAF-5DA6646B307B}" destId="{195469DB-76E8-4169-99A6-B914C1508080}" srcOrd="1" destOrd="0" presId="urn:microsoft.com/office/officeart/2005/8/layout/hierarchy2"/>
    <dgm:cxn modelId="{0C9F803F-FE2E-493F-827A-5D561449E015}" type="presParOf" srcId="{44F25638-8073-4DA7-9390-5AC06A304565}" destId="{CEADFC62-E8FA-4D86-A756-BF53C4A923D9}" srcOrd="5" destOrd="1" presId="urn:microsoft.com/office/officeart/2005/8/layout/hierarchy2"/>
    <dgm:cxn modelId="{73DC4E0A-438D-432E-AA6D-4778756EFFE7}" type="presParOf" srcId="{CEADFC62-E8FA-4D86-A756-BF53C4A923D9}" destId="{289B1792-D9CC-4A86-A1A3-3EDC9438618F}" srcOrd="0" destOrd="5" presId="urn:microsoft.com/office/officeart/2005/8/layout/hierarchy2"/>
    <dgm:cxn modelId="{014F0290-B9B3-4E1C-A727-0BB363446613}" type="presOf" srcId="{A1D7A8AF-06B2-4BCE-9AA2-13AB204C3D8D}" destId="{289B1792-D9CC-4A86-A1A3-3EDC9438618F}" srcOrd="0" destOrd="0" presId="urn:microsoft.com/office/officeart/2005/8/layout/hierarchy2"/>
    <dgm:cxn modelId="{44308AA4-BA7B-4028-8990-72F2EFC810C7}" type="presParOf" srcId="{CEADFC62-E8FA-4D86-A756-BF53C4A923D9}" destId="{448004B9-2D14-47AE-B59C-6DC9233E2B2C}" srcOrd="1" destOrd="5" presId="urn:microsoft.com/office/officeart/2005/8/layout/hierarchy2"/>
    <dgm:cxn modelId="{4F7DDF99-18D0-4884-A948-27F11C3AC5AD}" type="presParOf" srcId="{448004B9-2D14-47AE-B59C-6DC9233E2B2C}" destId="{A0B0A98B-0074-4578-AC7C-3B486E110252}" srcOrd="0" destOrd="1" presId="urn:microsoft.com/office/officeart/2005/8/layout/hierarchy2"/>
    <dgm:cxn modelId="{BCD55D27-DEC8-4E16-95D1-34ADB2B46273}" type="presOf" srcId="{047CAEC3-C5CE-4029-9C5B-979E67FAF478}" destId="{A0B0A98B-0074-4578-AC7C-3B486E110252}" srcOrd="0" destOrd="0" presId="urn:microsoft.com/office/officeart/2005/8/layout/hierarchy2"/>
    <dgm:cxn modelId="{7921DD3E-233A-48B2-9A06-51F438B60EE4}" type="presParOf" srcId="{A0B0A98B-0074-4578-AC7C-3B486E110252}" destId="{D4F6C3E2-5B70-4090-92C8-6C31F073F14E}" srcOrd="0" destOrd="0" presId="urn:microsoft.com/office/officeart/2005/8/layout/hierarchy2"/>
    <dgm:cxn modelId="{EB3574B5-5CC1-4237-8869-3C47EDC5306B}" type="presOf" srcId="{047CAEC3-C5CE-4029-9C5B-979E67FAF478}" destId="{D4F6C3E2-5B70-4090-92C8-6C31F073F14E}" srcOrd="1" destOrd="0" presId="urn:microsoft.com/office/officeart/2005/8/layout/hierarchy2"/>
    <dgm:cxn modelId="{0602356D-9E8F-474B-9335-FEF1B4AC31F1}" type="presParOf" srcId="{448004B9-2D14-47AE-B59C-6DC9233E2B2C}" destId="{25EEFACB-E4C3-4C8B-8FA3-4A607C3C0AF5}" srcOrd="1" destOrd="1" presId="urn:microsoft.com/office/officeart/2005/8/layout/hierarchy2"/>
    <dgm:cxn modelId="{A1EF18F0-8247-4653-ADA1-2986518692D4}" type="presParOf" srcId="{25EEFACB-E4C3-4C8B-8FA3-4A607C3C0AF5}" destId="{7DC71169-7224-4944-A3D9-259E0580034D}" srcOrd="0" destOrd="1" presId="urn:microsoft.com/office/officeart/2005/8/layout/hierarchy2"/>
    <dgm:cxn modelId="{1FECD5EA-38E9-4956-AE8D-000837A65DFD}" type="presOf" srcId="{BD551502-7851-4661-A66E-F94844FB0314}" destId="{7DC71169-7224-4944-A3D9-259E0580034D}" srcOrd="0" destOrd="0" presId="urn:microsoft.com/office/officeart/2005/8/layout/hierarchy2"/>
    <dgm:cxn modelId="{A4FD84CF-348A-470E-9939-4307C45493DA}" type="presParOf" srcId="{25EEFACB-E4C3-4C8B-8FA3-4A607C3C0AF5}" destId="{8BED1EA1-457C-4F4D-9DEB-A7E4ABD6D0C4}" srcOrd="1" destOrd="1" presId="urn:microsoft.com/office/officeart/2005/8/layout/hierarchy2"/>
    <dgm:cxn modelId="{5CC6AE9C-FBCB-4B47-9C06-014FAA11AB12}" type="presParOf" srcId="{44F25638-8073-4DA7-9390-5AC06A304565}" destId="{2E81B90F-7494-41FF-808F-F7F82B993B40}" srcOrd="6" destOrd="1" presId="urn:microsoft.com/office/officeart/2005/8/layout/hierarchy2"/>
    <dgm:cxn modelId="{7FB4E6B3-2A82-453D-95FD-3277DEAEA4A5}" type="presOf" srcId="{367D7799-1E5C-4947-8AD1-85D1E0D367AF}" destId="{2E81B90F-7494-41FF-808F-F7F82B993B40}" srcOrd="0" destOrd="0" presId="urn:microsoft.com/office/officeart/2005/8/layout/hierarchy2"/>
    <dgm:cxn modelId="{513235A5-8BFD-4354-98BE-68A94792FBA1}" type="presParOf" srcId="{2E81B90F-7494-41FF-808F-F7F82B993B40}" destId="{0F4B7785-0023-487B-801C-9850969E1D34}" srcOrd="0" destOrd="6" presId="urn:microsoft.com/office/officeart/2005/8/layout/hierarchy2"/>
    <dgm:cxn modelId="{76A4AAB7-D7D5-4F43-9DF8-B2D139A3F03B}" type="presOf" srcId="{367D7799-1E5C-4947-8AD1-85D1E0D367AF}" destId="{0F4B7785-0023-487B-801C-9850969E1D34}" srcOrd="1" destOrd="0" presId="urn:microsoft.com/office/officeart/2005/8/layout/hierarchy2"/>
    <dgm:cxn modelId="{DFB9D8BF-BD6F-42BD-94D9-1DC4ED16D9DD}" type="presParOf" srcId="{44F25638-8073-4DA7-9390-5AC06A304565}" destId="{4925E953-147A-4210-9A9C-63730A307231}" srcOrd="7" destOrd="1" presId="urn:microsoft.com/office/officeart/2005/8/layout/hierarchy2"/>
    <dgm:cxn modelId="{D79D2D6F-E78C-479C-A5FF-D73C33D047FC}" type="presParOf" srcId="{4925E953-147A-4210-9A9C-63730A307231}" destId="{3D382021-A429-4403-82FF-5A95DD3EBB20}" srcOrd="0" destOrd="7" presId="urn:microsoft.com/office/officeart/2005/8/layout/hierarchy2"/>
    <dgm:cxn modelId="{0274A496-4DC4-4EC7-B878-BE0F4A648E53}" type="presOf" srcId="{4E4A1E17-A3EC-4A54-9171-277E11A0B287}" destId="{3D382021-A429-4403-82FF-5A95DD3EBB20}" srcOrd="0" destOrd="0" presId="urn:microsoft.com/office/officeart/2005/8/layout/hierarchy2"/>
    <dgm:cxn modelId="{2A24BFD6-35AB-48E3-8C8C-F154EF004EDF}" type="presParOf" srcId="{4925E953-147A-4210-9A9C-63730A307231}" destId="{6D231649-1A42-47D5-A289-01058E6A05B6}" srcOrd="1" destOrd="7" presId="urn:microsoft.com/office/officeart/2005/8/layout/hierarchy2"/>
    <dgm:cxn modelId="{59B5A2AB-C24C-4107-BF2A-2E2B9AB47BFE}" type="presParOf" srcId="{6D231649-1A42-47D5-A289-01058E6A05B6}" destId="{3BC59303-805C-4CD2-83BC-34F28CE98CC8}" srcOrd="0" destOrd="1" presId="urn:microsoft.com/office/officeart/2005/8/layout/hierarchy2"/>
    <dgm:cxn modelId="{414A99C3-3A87-4E80-B9AE-3075F03CE516}" type="presOf" srcId="{27978BE2-C6A5-4551-A9C6-CE9D3F29C65C}" destId="{3BC59303-805C-4CD2-83BC-34F28CE98CC8}" srcOrd="0" destOrd="0" presId="urn:microsoft.com/office/officeart/2005/8/layout/hierarchy2"/>
    <dgm:cxn modelId="{576B3011-95F7-4809-AFC1-82E4B4CFC7CB}" type="presParOf" srcId="{3BC59303-805C-4CD2-83BC-34F28CE98CC8}" destId="{676DB2DB-DCC0-46C1-9728-597BB29E19AB}" srcOrd="0" destOrd="0" presId="urn:microsoft.com/office/officeart/2005/8/layout/hierarchy2"/>
    <dgm:cxn modelId="{831BBEE0-3162-4B21-B575-814325BD5B80}" type="presOf" srcId="{27978BE2-C6A5-4551-A9C6-CE9D3F29C65C}" destId="{676DB2DB-DCC0-46C1-9728-597BB29E19AB}" srcOrd="1" destOrd="0" presId="urn:microsoft.com/office/officeart/2005/8/layout/hierarchy2"/>
    <dgm:cxn modelId="{094A058B-7F75-446D-8E1E-6FC04DC522C2}" type="presParOf" srcId="{6D231649-1A42-47D5-A289-01058E6A05B6}" destId="{9882E277-6DAD-4F10-BF07-9E126AAAB471}" srcOrd="1" destOrd="1" presId="urn:microsoft.com/office/officeart/2005/8/layout/hierarchy2"/>
    <dgm:cxn modelId="{33739E84-16AF-4504-92D8-A0B66B85CA70}" type="presParOf" srcId="{9882E277-6DAD-4F10-BF07-9E126AAAB471}" destId="{BBCD3376-696C-45B5-BA00-C7D394A6A363}" srcOrd="0" destOrd="1" presId="urn:microsoft.com/office/officeart/2005/8/layout/hierarchy2"/>
    <dgm:cxn modelId="{F900D25E-A4B5-42DA-B15F-8D5CCB8394C3}" type="presOf" srcId="{803B9E02-F2F9-415A-85B7-03F8F528C0C4}" destId="{BBCD3376-696C-45B5-BA00-C7D394A6A363}" srcOrd="0" destOrd="0" presId="urn:microsoft.com/office/officeart/2005/8/layout/hierarchy2"/>
    <dgm:cxn modelId="{B8D21252-3156-4A7A-B0B6-F521BB51ADB9}" type="presParOf" srcId="{9882E277-6DAD-4F10-BF07-9E126AAAB471}" destId="{4F1DE604-7392-4BD1-81DD-470F5F571AA2}" srcOrd="1" destOrd="1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BE40EF7-4FDB-46DC-AD5C-7AA9927BCDC4}" type="doc">
      <dgm:prSet loTypeId="process" loCatId="process" qsTypeId="urn:microsoft.com/office/officeart/2005/8/quickstyle/simple5" qsCatId="simple" csTypeId="urn:microsoft.com/office/officeart/2005/8/colors/colorful5" csCatId="accent1" phldr="1"/>
      <dgm:spPr/>
      <dgm:t>
        <a:bodyPr/>
        <a:p>
          <a:endParaRPr lang="zh-CN" altLang="en-US"/>
        </a:p>
      </dgm:t>
    </dgm:pt>
    <dgm:pt modelId="{79A907BE-6A57-46F9-949B-2F83975E5013}">
      <dgm:prSet phldrT="[文本]" phldr="0" custT="1"/>
      <dgm:spPr/>
      <dgm:t>
        <a:bodyPr vert="horz" wrap="square"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cs typeface="+mn-lt"/>
            </a:rPr>
            <a:t>根据使用者的功能选择轮椅</a:t>
          </a:r>
          <a:r>
            <a:rPr lang="en-US" altLang="zh-CN" sz="2400">
              <a:cs typeface="+mn-lt"/>
            </a:rPr>
            <a:t> </a:t>
          </a:r>
          <a:r>
            <a:rPr lang="en-US" altLang="zh-CN" sz="2400">
              <a:cs typeface="+mn-lt"/>
            </a:rPr>
            <a:t/>
          </a:r>
          <a:endParaRPr lang="en-US" altLang="zh-CN" sz="2400">
            <a:cs typeface="+mn-lt"/>
          </a:endParaRPr>
        </a:p>
      </dgm:t>
    </dgm:pt>
    <dgm:pt modelId="{27508ADE-09B9-4692-B3B1-997C0A038367}" cxnId="{B41B911A-4D6B-4079-922E-C5255A0596A1}" type="parTrans">
      <dgm:prSet/>
      <dgm:spPr/>
      <dgm:t>
        <a:bodyPr/>
        <a:p>
          <a:endParaRPr lang="zh-CN" altLang="en-US"/>
        </a:p>
      </dgm:t>
    </dgm:pt>
    <dgm:pt modelId="{6E764295-1C97-4A8A-BB23-8F6587B65D20}" cxnId="{B41B911A-4D6B-4079-922E-C5255A0596A1}" type="sibTrans">
      <dgm:prSet phldr="0" custT="1"/>
      <dgm:spPr/>
      <dgm:t>
        <a:bodyPr vert="horz" wrap="square"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cs typeface="+mn-lt"/>
            </a:rPr>
            <a:t/>
          </a:r>
          <a:endParaRPr lang="zh-CN" altLang="en-US" sz="2400">
            <a:cs typeface="+mn-lt"/>
          </a:endParaRPr>
        </a:p>
      </dgm:t>
    </dgm:pt>
    <dgm:pt modelId="{047E9EF6-99D9-47D4-8421-7851F36A512F}">
      <dgm:prSet phldrT="[文本]" phldr="0" custT="1"/>
      <dgm:spPr/>
      <dgm:t>
        <a:bodyPr vert="horz" wrap="square"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cs typeface="+mn-lt"/>
            </a:rPr>
            <a:t>根据使用者的姿势和体位选择轮椅</a:t>
          </a:r>
          <a:r>
            <a:rPr lang="en-US" altLang="zh-CN" sz="2400">
              <a:cs typeface="+mn-lt"/>
            </a:rPr>
            <a:t> </a:t>
          </a:r>
          <a:r>
            <a:rPr lang="en-US" altLang="zh-CN" sz="2400">
              <a:cs typeface="+mn-lt"/>
            </a:rPr>
            <a:t/>
          </a:r>
          <a:endParaRPr lang="en-US" altLang="zh-CN" sz="2400">
            <a:cs typeface="+mn-lt"/>
          </a:endParaRPr>
        </a:p>
      </dgm:t>
    </dgm:pt>
    <dgm:pt modelId="{2AC7BC3F-1829-4928-9FDD-1BD085861192}" cxnId="{FCC88EEF-E550-45A8-A3C9-BB546D37C436}" type="parTrans">
      <dgm:prSet/>
      <dgm:spPr/>
      <dgm:t>
        <a:bodyPr/>
        <a:p>
          <a:endParaRPr lang="zh-CN" altLang="en-US"/>
        </a:p>
      </dgm:t>
    </dgm:pt>
    <dgm:pt modelId="{B3A60D08-4CF1-4AD3-A554-8DA1472F6362}" cxnId="{FCC88EEF-E550-45A8-A3C9-BB546D37C436}" type="sibTrans">
      <dgm:prSet phldr="0" custT="1"/>
      <dgm:spPr/>
      <dgm:t>
        <a:bodyPr vert="horz" wrap="square"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cs typeface="+mn-lt"/>
            </a:rPr>
            <a:t/>
          </a:r>
          <a:endParaRPr lang="zh-CN" altLang="en-US" sz="2400">
            <a:cs typeface="+mn-lt"/>
          </a:endParaRPr>
        </a:p>
      </dgm:t>
    </dgm:pt>
    <dgm:pt modelId="{9B99C3CE-0550-4254-B164-BB9424E18E56}">
      <dgm:prSet phldrT="[文本]" phldr="0" custT="1"/>
      <dgm:spPr/>
      <dgm:t>
        <a:bodyPr vert="horz" wrap="square"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cs typeface="+mn-lt"/>
            </a:rPr>
            <a:t>根据疾病及病情程度选择轮椅</a:t>
          </a:r>
          <a:r>
            <a:rPr lang="en-US" altLang="zh-CN" sz="2400">
              <a:cs typeface="+mn-lt"/>
            </a:rPr>
            <a:t> </a:t>
          </a:r>
          <a:r>
            <a:rPr lang="en-US" altLang="zh-CN" sz="2400">
              <a:cs typeface="+mn-lt"/>
            </a:rPr>
            <a:t/>
          </a:r>
          <a:endParaRPr lang="en-US" altLang="zh-CN" sz="2400">
            <a:cs typeface="+mn-lt"/>
          </a:endParaRPr>
        </a:p>
      </dgm:t>
    </dgm:pt>
    <dgm:pt modelId="{CF18C7ED-262E-47EB-A8BC-BC18A4B2756C}" cxnId="{E1E05E10-80D7-4D44-B939-7DBDD68560BC}" type="parTrans">
      <dgm:prSet/>
      <dgm:spPr/>
      <dgm:t>
        <a:bodyPr/>
        <a:p>
          <a:endParaRPr lang="zh-CN" altLang="en-US"/>
        </a:p>
      </dgm:t>
    </dgm:pt>
    <dgm:pt modelId="{C20DFEDB-A5DA-48B1-860C-C64E9FB9889D}" cxnId="{E1E05E10-80D7-4D44-B939-7DBDD68560BC}" type="sibTrans">
      <dgm:prSet phldr="0" custT="1"/>
      <dgm:spPr/>
      <dgm:t>
        <a:bodyPr vert="horz" wrap="square"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cs typeface="+mn-lt"/>
            </a:rPr>
            <a:t/>
          </a:r>
          <a:endParaRPr lang="zh-CN" altLang="en-US" sz="2400">
            <a:cs typeface="+mn-lt"/>
          </a:endParaRPr>
        </a:p>
      </dgm:t>
    </dgm:pt>
    <dgm:pt modelId="{4DBF9FC0-7F11-49D1-A13A-F9EF16035E78}">
      <dgm:prSet phldrT="[文本]" phldr="0" custT="1"/>
      <dgm:spPr/>
      <dgm:t>
        <a:bodyPr vert="horz" wrap="square"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cs typeface="+mn-lt"/>
            </a:rPr>
            <a:t>确定轮椅的主要参数</a:t>
          </a:r>
          <a:r>
            <a:rPr lang="en-US" altLang="zh-CN" sz="2400">
              <a:cs typeface="+mn-lt"/>
            </a:rPr>
            <a:t> </a:t>
          </a:r>
          <a:r>
            <a:rPr lang="en-US" altLang="zh-CN" sz="2400">
              <a:cs typeface="+mn-lt"/>
            </a:rPr>
            <a:t/>
          </a:r>
          <a:endParaRPr lang="en-US" altLang="zh-CN" sz="2400">
            <a:cs typeface="+mn-lt"/>
          </a:endParaRPr>
        </a:p>
      </dgm:t>
    </dgm:pt>
    <dgm:pt modelId="{716438C4-1259-4C94-B7A8-3756D5685E48}" cxnId="{EAA201B7-ECCD-4E75-ABE4-F9EF6ACBDDE8}" type="parTrans">
      <dgm:prSet/>
      <dgm:spPr/>
      <dgm:t>
        <a:bodyPr/>
        <a:p>
          <a:endParaRPr lang="zh-CN" altLang="en-US"/>
        </a:p>
      </dgm:t>
    </dgm:pt>
    <dgm:pt modelId="{627790A7-E5AF-4DEF-9847-DE068ABD657B}" cxnId="{EAA201B7-ECCD-4E75-ABE4-F9EF6ACBDDE8}" type="sibTrans">
      <dgm:prSet phldr="0" custT="1"/>
      <dgm:spPr/>
      <dgm:t>
        <a:bodyPr vert="horz" wrap="square"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cs typeface="+mn-lt"/>
            </a:rPr>
            <a:t/>
          </a:r>
          <a:endParaRPr lang="zh-CN" altLang="en-US" sz="2400">
            <a:cs typeface="+mn-lt"/>
          </a:endParaRPr>
        </a:p>
      </dgm:t>
    </dgm:pt>
    <dgm:pt modelId="{3B57DE3A-D0CA-4A4A-A50B-01FBE031AA69}">
      <dgm:prSet phldrT="[文本]" phldr="0" custT="1"/>
      <dgm:spPr/>
      <dgm:t>
        <a:bodyPr vert="horz" wrap="square"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ea typeface="+mn-lt"/>
            </a:rPr>
            <a:t>评估轮椅的性能</a:t>
          </a:r>
          <a:r>
            <a:rPr lang="zh-CN" altLang="en-US" sz="2400">
              <a:ea typeface="+mn-lt"/>
            </a:rPr>
            <a:t/>
          </a:r>
          <a:endParaRPr lang="zh-CN" altLang="en-US" sz="2400">
            <a:ea typeface="+mn-lt"/>
          </a:endParaRPr>
        </a:p>
      </dgm:t>
    </dgm:pt>
    <dgm:pt modelId="{98FA3677-4FAE-4C5E-B3CE-CF3B6D80F4A1}" cxnId="{A59F7D16-F973-4D6C-A9E8-2D9F625D3E2D}" type="parTrans">
      <dgm:prSet/>
      <dgm:spPr/>
      <dgm:t>
        <a:bodyPr/>
        <a:p>
          <a:endParaRPr lang="zh-CN" altLang="en-US"/>
        </a:p>
      </dgm:t>
    </dgm:pt>
    <dgm:pt modelId="{D4875198-FB6C-46A1-9EC3-6A21426D178B}" cxnId="{A59F7D16-F973-4D6C-A9E8-2D9F625D3E2D}" type="sibTrans">
      <dgm:prSet phldr="0" custT="1"/>
      <dgm:spPr/>
      <dgm:t>
        <a:bodyPr vert="horz" wrap="square"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cs typeface="+mn-lt"/>
            </a:rPr>
            <a:t/>
          </a:r>
          <a:endParaRPr lang="zh-CN" altLang="en-US" sz="2400">
            <a:cs typeface="+mn-lt"/>
          </a:endParaRPr>
        </a:p>
      </dgm:t>
    </dgm:pt>
    <dgm:pt modelId="{9AE9000C-A70E-4970-BF4E-2A8883B4792F}">
      <dgm:prSet phldr="0" custT="1"/>
      <dgm:spPr/>
      <dgm:t>
        <a:bodyPr vert="horz" wrap="square"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ea typeface="+mn-lt"/>
            </a:rPr>
            <a:t>考量轮椅的舒适度</a:t>
          </a:r>
          <a:r>
            <a:rPr altLang="en-US" sz="2400">
              <a:ea typeface="+mn-lt"/>
            </a:rPr>
            <a:t/>
          </a:r>
          <a:endParaRPr altLang="en-US" sz="2400">
            <a:ea typeface="+mn-lt"/>
          </a:endParaRPr>
        </a:p>
      </dgm:t>
    </dgm:pt>
    <dgm:pt modelId="{C5AF88B8-E50E-499A-8482-1CBF65B9F05A}" cxnId="{7CAD51A2-7338-4094-A521-46C6DF266E44}" type="parTrans">
      <dgm:prSet/>
      <dgm:spPr/>
    </dgm:pt>
    <dgm:pt modelId="{22769398-E319-426D-B4BD-54511F90F85D}" cxnId="{7CAD51A2-7338-4094-A521-46C6DF266E44}" type="sibTrans">
      <dgm:prSet phldr="0" custT="1"/>
      <dgm:spPr/>
      <dgm:t>
        <a:bodyPr vert="horz" wrap="square"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sz="2400">
              <a:cs typeface="+mn-lt"/>
            </a:rPr>
            <a:t/>
          </a:r>
          <a:endParaRPr sz="2400">
            <a:cs typeface="+mn-lt"/>
          </a:endParaRPr>
        </a:p>
      </dgm:t>
    </dgm:pt>
    <dgm:pt modelId="{0AFC042E-949A-47E4-B6D0-00D0DC9FA2A5}">
      <dgm:prSet phldr="0" custT="1"/>
      <dgm:spPr/>
      <dgm:t>
        <a:bodyPr vert="horz" wrap="square"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ea typeface="+mn-lt"/>
            </a:rPr>
            <a:t>分析轮椅的环境适应性</a:t>
          </a:r>
          <a:r>
            <a:rPr altLang="en-US" sz="2400">
              <a:ea typeface="+mn-lt"/>
            </a:rPr>
            <a:t/>
          </a:r>
          <a:endParaRPr altLang="en-US" sz="2400">
            <a:ea typeface="+mn-lt"/>
          </a:endParaRPr>
        </a:p>
      </dgm:t>
    </dgm:pt>
    <dgm:pt modelId="{99FFD894-4861-4F5D-9956-41585937EDDF}" cxnId="{3F638D0F-5CE4-4218-AD04-E4B620254A07}" type="parTrans">
      <dgm:prSet/>
      <dgm:spPr/>
    </dgm:pt>
    <dgm:pt modelId="{9CBDC3F1-B7DD-46C8-AD2D-EB5F38F29445}" cxnId="{3F638D0F-5CE4-4218-AD04-E4B620254A07}" type="sibTrans">
      <dgm:prSet phldr="0" custT="1"/>
      <dgm:spPr/>
      <dgm:t>
        <a:bodyPr vert="horz" wrap="square"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sz="2400">
              <a:cs typeface="+mn-lt"/>
            </a:rPr>
            <a:t/>
          </a:r>
          <a:endParaRPr sz="2400">
            <a:cs typeface="+mn-lt"/>
          </a:endParaRPr>
        </a:p>
      </dgm:t>
    </dgm:pt>
    <dgm:pt modelId="{FD31D240-1C4E-42A7-8935-CB08AF0F30A2}">
      <dgm:prSet phldr="0" custT="1"/>
      <dgm:spPr/>
      <dgm:t>
        <a:bodyPr vert="horz" wrap="square"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ea typeface="+mn-lt"/>
            </a:rPr>
            <a:t>权衡经济性与耐用性</a:t>
          </a:r>
          <a:r>
            <a:rPr altLang="en-US" sz="2400">
              <a:ea typeface="+mn-lt"/>
            </a:rPr>
            <a:t/>
          </a:r>
          <a:endParaRPr altLang="en-US" sz="2400">
            <a:ea typeface="+mn-lt"/>
          </a:endParaRPr>
        </a:p>
      </dgm:t>
    </dgm:pt>
    <dgm:pt modelId="{233FD8B8-6343-4610-96F8-93199B292800}" cxnId="{F7479C76-DBE3-440B-B86B-43F6F5306619}" type="parTrans">
      <dgm:prSet/>
      <dgm:spPr/>
    </dgm:pt>
    <dgm:pt modelId="{FAA99A6F-7C63-49F8-BF86-47DCDB0F04E1}" cxnId="{F7479C76-DBE3-440B-B86B-43F6F5306619}" type="sibTrans">
      <dgm:prSet phldr="0" custT="1"/>
      <dgm:spPr/>
      <dgm:t>
        <a:bodyPr vert="horz" wrap="square"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sz="2400">
              <a:cs typeface="+mn-lt"/>
            </a:rPr>
            <a:t/>
          </a:r>
          <a:endParaRPr sz="2400">
            <a:cs typeface="+mn-lt"/>
          </a:endParaRPr>
        </a:p>
      </dgm:t>
    </dgm:pt>
    <dgm:pt modelId="{8781C4F4-DF63-4D7F-9700-1278DAC9C035}">
      <dgm:prSet phldr="0" custT="1"/>
      <dgm:spPr/>
      <dgm:t>
        <a:bodyPr vert="horz" wrap="square"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ea typeface="+mn-lt"/>
            </a:rPr>
            <a:t>评估工作</a:t>
          </a:r>
          <a:r>
            <a:rPr lang="zh-CN" altLang="en-US" sz="2400">
              <a:ea typeface="+mn-lt"/>
            </a:rPr>
            <a:t>、</a:t>
          </a:r>
          <a:r>
            <a:rPr lang="zh-CN" altLang="en-US" sz="2400">
              <a:ea typeface="+mn-lt"/>
            </a:rPr>
            <a:t>就餐的需求</a:t>
          </a:r>
          <a:r>
            <a:rPr altLang="en-US" sz="2400">
              <a:ea typeface="+mn-lt"/>
            </a:rPr>
            <a:t/>
          </a:r>
          <a:endParaRPr altLang="en-US" sz="2400">
            <a:ea typeface="+mn-lt"/>
          </a:endParaRPr>
        </a:p>
      </dgm:t>
    </dgm:pt>
    <dgm:pt modelId="{B4F57C9A-07C9-4C00-8670-DB40483182D9}" cxnId="{BDEE1175-DAD2-4184-B10C-AEF2973AB85C}" type="parTrans">
      <dgm:prSet/>
      <dgm:spPr/>
    </dgm:pt>
    <dgm:pt modelId="{2762DF44-FBFD-42DA-B180-8C3900A6FFB1}" cxnId="{BDEE1175-DAD2-4184-B10C-AEF2973AB85C}" type="sibTrans">
      <dgm:prSet phldr="0" custT="1"/>
      <dgm:spPr/>
      <dgm:t>
        <a:bodyPr vert="horz" wrap="square"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sz="2400">
              <a:cs typeface="+mn-lt"/>
            </a:rPr>
            <a:t/>
          </a:r>
          <a:endParaRPr sz="2400">
            <a:cs typeface="+mn-lt"/>
          </a:endParaRPr>
        </a:p>
      </dgm:t>
    </dgm:pt>
    <dgm:pt modelId="{6067BBCA-F086-46FB-9155-1FB39D7EE406}">
      <dgm:prSet phldr="0" custT="1"/>
      <dgm:spPr/>
      <dgm:t>
        <a:bodyPr vert="horz" wrap="square"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ea typeface="+mn-lt"/>
            </a:rPr>
            <a:t>检验轮椅的适配性</a:t>
          </a:r>
          <a:r>
            <a:rPr altLang="en-US" sz="2400">
              <a:ea typeface="+mn-lt"/>
            </a:rPr>
            <a:t/>
          </a:r>
          <a:endParaRPr altLang="en-US" sz="2400">
            <a:ea typeface="+mn-lt"/>
          </a:endParaRPr>
        </a:p>
      </dgm:t>
    </dgm:pt>
    <dgm:pt modelId="{45454CA6-172B-4370-BE3C-4BA08BCE0FA5}" cxnId="{8BC6C24C-4683-4DF1-8D95-8BFDC6816F06}" type="parTrans">
      <dgm:prSet/>
      <dgm:spPr/>
    </dgm:pt>
    <dgm:pt modelId="{80689495-4B15-4B72-BE82-59D8911D894C}" cxnId="{8BC6C24C-4683-4DF1-8D95-8BFDC6816F06}" type="sibTrans">
      <dgm:prSet/>
      <dgm:spPr/>
    </dgm:pt>
    <dgm:pt modelId="{1623B4C5-2499-4637-B07C-6AE8AE2BD718}" type="pres">
      <dgm:prSet presAssocID="{4BE40EF7-4FDB-46DC-AD5C-7AA9927BCDC4}" presName="Name0" presStyleCnt="0">
        <dgm:presLayoutVars>
          <dgm:dir/>
          <dgm:resizeHandles val="exact"/>
        </dgm:presLayoutVars>
      </dgm:prSet>
      <dgm:spPr/>
    </dgm:pt>
    <dgm:pt modelId="{2FBE2C1E-1D94-400F-A227-985D4DA10085}" type="pres">
      <dgm:prSet presAssocID="{79A907BE-6A57-46F9-949B-2F83975E5013}" presName="node" presStyleLbl="node1" presStyleIdx="0" presStyleCnt="10">
        <dgm:presLayoutVars>
          <dgm:bulletEnabled val="1"/>
        </dgm:presLayoutVars>
      </dgm:prSet>
      <dgm:spPr/>
    </dgm:pt>
    <dgm:pt modelId="{9F73252C-5345-45F1-A6FA-69E44781CCB0}" type="pres">
      <dgm:prSet presAssocID="{6E764295-1C97-4A8A-BB23-8F6587B65D20}" presName="sibTrans" presStyleLbl="sibTrans1D1" presStyleIdx="0" presStyleCnt="9"/>
      <dgm:spPr/>
    </dgm:pt>
    <dgm:pt modelId="{0A91809B-8299-4CB8-B3C9-28D901126CE1}" type="pres">
      <dgm:prSet presAssocID="{6E764295-1C97-4A8A-BB23-8F6587B65D20}" presName="connectorText" presStyleCnt="0"/>
      <dgm:spPr/>
    </dgm:pt>
    <dgm:pt modelId="{0482690C-586E-41D6-8B40-4CA7581A9CE9}" type="pres">
      <dgm:prSet presAssocID="{047E9EF6-99D9-47D4-8421-7851F36A512F}" presName="node" presStyleLbl="node1" presStyleIdx="1" presStyleCnt="10">
        <dgm:presLayoutVars>
          <dgm:bulletEnabled val="1"/>
        </dgm:presLayoutVars>
      </dgm:prSet>
      <dgm:spPr/>
    </dgm:pt>
    <dgm:pt modelId="{EBB69596-36AB-40F1-91C5-FC3350A00067}" type="pres">
      <dgm:prSet presAssocID="{B3A60D08-4CF1-4AD3-A554-8DA1472F6362}" presName="sibTrans" presStyleLbl="sibTrans1D1" presStyleIdx="1" presStyleCnt="9"/>
      <dgm:spPr/>
    </dgm:pt>
    <dgm:pt modelId="{9F0FF7A9-40E9-4C02-BFFF-6F0641C2389B}" type="pres">
      <dgm:prSet presAssocID="{B3A60D08-4CF1-4AD3-A554-8DA1472F6362}" presName="connectorText" presStyleCnt="0"/>
      <dgm:spPr/>
    </dgm:pt>
    <dgm:pt modelId="{E5145E43-B450-47CE-B1E5-1482BCF4071D}" type="pres">
      <dgm:prSet presAssocID="{9B99C3CE-0550-4254-B164-BB9424E18E56}" presName="node" presStyleLbl="node1" presStyleIdx="2" presStyleCnt="10">
        <dgm:presLayoutVars>
          <dgm:bulletEnabled val="1"/>
        </dgm:presLayoutVars>
      </dgm:prSet>
      <dgm:spPr/>
    </dgm:pt>
    <dgm:pt modelId="{31F3FE5F-74B2-48F8-89DC-AE29DBB498B0}" type="pres">
      <dgm:prSet presAssocID="{C20DFEDB-A5DA-48B1-860C-C64E9FB9889D}" presName="sibTrans" presStyleLbl="sibTrans1D1" presStyleIdx="2" presStyleCnt="9"/>
      <dgm:spPr/>
    </dgm:pt>
    <dgm:pt modelId="{EF27A438-6BA1-43B2-9139-DBAF3CBBEF89}" type="pres">
      <dgm:prSet presAssocID="{C20DFEDB-A5DA-48B1-860C-C64E9FB9889D}" presName="connectorText" presStyleCnt="0"/>
      <dgm:spPr/>
    </dgm:pt>
    <dgm:pt modelId="{13492D71-E670-42C9-A619-1DE9B5F887F1}" type="pres">
      <dgm:prSet presAssocID="{4DBF9FC0-7F11-49D1-A13A-F9EF16035E78}" presName="node" presStyleLbl="node1" presStyleIdx="3" presStyleCnt="10">
        <dgm:presLayoutVars>
          <dgm:bulletEnabled val="1"/>
        </dgm:presLayoutVars>
      </dgm:prSet>
      <dgm:spPr/>
    </dgm:pt>
    <dgm:pt modelId="{E85A6953-055C-454F-835D-7FF8096CA491}" type="pres">
      <dgm:prSet presAssocID="{627790A7-E5AF-4DEF-9847-DE068ABD657B}" presName="sibTrans" presStyleLbl="sibTrans1D1" presStyleIdx="3" presStyleCnt="9"/>
      <dgm:spPr/>
    </dgm:pt>
    <dgm:pt modelId="{EB69ECB2-9BFD-4754-8113-1A1F7EFC836E}" type="pres">
      <dgm:prSet presAssocID="{627790A7-E5AF-4DEF-9847-DE068ABD657B}" presName="connectorText" presStyleCnt="0"/>
      <dgm:spPr/>
    </dgm:pt>
    <dgm:pt modelId="{F80816D7-392E-4741-B9A3-C73586F7EC67}" type="pres">
      <dgm:prSet presAssocID="{3B57DE3A-D0CA-4A4A-A50B-01FBE031AA69}" presName="node" presStyleLbl="node1" presStyleIdx="4" presStyleCnt="10">
        <dgm:presLayoutVars>
          <dgm:bulletEnabled val="1"/>
        </dgm:presLayoutVars>
      </dgm:prSet>
      <dgm:spPr/>
    </dgm:pt>
    <dgm:pt modelId="{DCD58959-3FB5-4977-968F-50E3948E71E2}" type="pres">
      <dgm:prSet presAssocID="{D4875198-FB6C-46A1-9EC3-6A21426D178B}" presName="sibTrans" presStyleLbl="sibTrans1D1" presStyleIdx="4" presStyleCnt="9"/>
      <dgm:spPr/>
    </dgm:pt>
    <dgm:pt modelId="{544BDF5A-0334-4E2F-9469-A51652F2A225}" type="pres">
      <dgm:prSet presAssocID="{D4875198-FB6C-46A1-9EC3-6A21426D178B}" presName="connectorText" presStyleCnt="0"/>
      <dgm:spPr/>
    </dgm:pt>
    <dgm:pt modelId="{7F1E550C-34A3-4D95-8CCA-FC15856DD378}" type="pres">
      <dgm:prSet presAssocID="{9AE9000C-A70E-4970-BF4E-2A8883B4792F}" presName="node" presStyleLbl="node1" presStyleIdx="5" presStyleCnt="10">
        <dgm:presLayoutVars>
          <dgm:bulletEnabled val="1"/>
        </dgm:presLayoutVars>
      </dgm:prSet>
      <dgm:spPr/>
    </dgm:pt>
    <dgm:pt modelId="{557B5B2C-5260-4F6F-BD0C-380BFCDDBDE2}" type="pres">
      <dgm:prSet presAssocID="{22769398-E319-426D-B4BD-54511F90F85D}" presName="sibTrans" presStyleLbl="sibTrans1D1" presStyleIdx="5" presStyleCnt="9"/>
      <dgm:spPr/>
    </dgm:pt>
    <dgm:pt modelId="{1714C873-D0F2-4DCA-B184-9C8390DBB96E}" type="pres">
      <dgm:prSet presAssocID="{22769398-E319-426D-B4BD-54511F90F85D}" presName="connectorText" presStyleCnt="0"/>
      <dgm:spPr/>
    </dgm:pt>
    <dgm:pt modelId="{50057FE0-46F8-4D85-BC5D-2E32C7A2732D}" type="pres">
      <dgm:prSet presAssocID="{0AFC042E-949A-47E4-B6D0-00D0DC9FA2A5}" presName="node" presStyleLbl="node1" presStyleIdx="6" presStyleCnt="10">
        <dgm:presLayoutVars>
          <dgm:bulletEnabled val="1"/>
        </dgm:presLayoutVars>
      </dgm:prSet>
      <dgm:spPr/>
    </dgm:pt>
    <dgm:pt modelId="{D6EFE49F-F908-4BF1-9C94-7E04719104F3}" type="pres">
      <dgm:prSet presAssocID="{9CBDC3F1-B7DD-46C8-AD2D-EB5F38F29445}" presName="sibTrans" presStyleLbl="sibTrans1D1" presStyleIdx="6" presStyleCnt="9"/>
      <dgm:spPr/>
    </dgm:pt>
    <dgm:pt modelId="{1016C134-7DD9-4957-9BA6-391B39FA36AA}" type="pres">
      <dgm:prSet presAssocID="{9CBDC3F1-B7DD-46C8-AD2D-EB5F38F29445}" presName="connectorText" presStyleCnt="0"/>
      <dgm:spPr/>
    </dgm:pt>
    <dgm:pt modelId="{BBD51C0D-9EDC-41FE-9E7E-09E5083FCC9A}" type="pres">
      <dgm:prSet presAssocID="{FD31D240-1C4E-42A7-8935-CB08AF0F30A2}" presName="node" presStyleLbl="node1" presStyleIdx="7" presStyleCnt="10">
        <dgm:presLayoutVars>
          <dgm:bulletEnabled val="1"/>
        </dgm:presLayoutVars>
      </dgm:prSet>
      <dgm:spPr/>
    </dgm:pt>
    <dgm:pt modelId="{014920D9-A388-480A-9F46-30740FFE6BB3}" type="pres">
      <dgm:prSet presAssocID="{FAA99A6F-7C63-49F8-BF86-47DCDB0F04E1}" presName="sibTrans" presStyleLbl="sibTrans1D1" presStyleIdx="7" presStyleCnt="9"/>
      <dgm:spPr/>
    </dgm:pt>
    <dgm:pt modelId="{761D947A-1D08-41A5-A7AF-D384ACD8FDC2}" type="pres">
      <dgm:prSet presAssocID="{FAA99A6F-7C63-49F8-BF86-47DCDB0F04E1}" presName="connectorText" presStyleCnt="0"/>
      <dgm:spPr/>
    </dgm:pt>
    <dgm:pt modelId="{7A803521-9D51-42C2-9ADE-4EEF1D769889}" type="pres">
      <dgm:prSet presAssocID="{8781C4F4-DF63-4D7F-9700-1278DAC9C035}" presName="node" presStyleLbl="node1" presStyleIdx="8" presStyleCnt="10">
        <dgm:presLayoutVars>
          <dgm:bulletEnabled val="1"/>
        </dgm:presLayoutVars>
      </dgm:prSet>
      <dgm:spPr/>
    </dgm:pt>
    <dgm:pt modelId="{BBA91268-0A04-4B30-ADBE-978102056EB2}" type="pres">
      <dgm:prSet presAssocID="{2762DF44-FBFD-42DA-B180-8C3900A6FFB1}" presName="sibTrans" presStyleLbl="sibTrans1D1" presStyleIdx="8" presStyleCnt="9"/>
      <dgm:spPr/>
    </dgm:pt>
    <dgm:pt modelId="{BEB2A1F2-C2A3-4A31-8457-B4B902FDAB74}" type="pres">
      <dgm:prSet presAssocID="{2762DF44-FBFD-42DA-B180-8C3900A6FFB1}" presName="connectorText" presStyleCnt="0"/>
      <dgm:spPr/>
    </dgm:pt>
    <dgm:pt modelId="{B2EA48C4-C011-4AAF-82B8-1BF52EC8634B}" type="pres">
      <dgm:prSet presAssocID="{6067BBCA-F086-46FB-9155-1FB39D7EE406}" presName="node" presStyleLbl="node1" presStyleIdx="9" presStyleCnt="10">
        <dgm:presLayoutVars>
          <dgm:bulletEnabled val="1"/>
        </dgm:presLayoutVars>
      </dgm:prSet>
      <dgm:spPr/>
    </dgm:pt>
  </dgm:ptLst>
  <dgm:cxnLst>
    <dgm:cxn modelId="{B41B911A-4D6B-4079-922E-C5255A0596A1}" srcId="{4BE40EF7-4FDB-46DC-AD5C-7AA9927BCDC4}" destId="{79A907BE-6A57-46F9-949B-2F83975E5013}" srcOrd="0" destOrd="0" parTransId="{27508ADE-09B9-4692-B3B1-997C0A038367}" sibTransId="{6E764295-1C97-4A8A-BB23-8F6587B65D20}"/>
    <dgm:cxn modelId="{FCC88EEF-E550-45A8-A3C9-BB546D37C436}" srcId="{4BE40EF7-4FDB-46DC-AD5C-7AA9927BCDC4}" destId="{047E9EF6-99D9-47D4-8421-7851F36A512F}" srcOrd="1" destOrd="0" parTransId="{2AC7BC3F-1829-4928-9FDD-1BD085861192}" sibTransId="{B3A60D08-4CF1-4AD3-A554-8DA1472F6362}"/>
    <dgm:cxn modelId="{E1E05E10-80D7-4D44-B939-7DBDD68560BC}" srcId="{4BE40EF7-4FDB-46DC-AD5C-7AA9927BCDC4}" destId="{9B99C3CE-0550-4254-B164-BB9424E18E56}" srcOrd="2" destOrd="0" parTransId="{CF18C7ED-262E-47EB-A8BC-BC18A4B2756C}" sibTransId="{C20DFEDB-A5DA-48B1-860C-C64E9FB9889D}"/>
    <dgm:cxn modelId="{EAA201B7-ECCD-4E75-ABE4-F9EF6ACBDDE8}" srcId="{4BE40EF7-4FDB-46DC-AD5C-7AA9927BCDC4}" destId="{4DBF9FC0-7F11-49D1-A13A-F9EF16035E78}" srcOrd="3" destOrd="0" parTransId="{716438C4-1259-4C94-B7A8-3756D5685E48}" sibTransId="{627790A7-E5AF-4DEF-9847-DE068ABD657B}"/>
    <dgm:cxn modelId="{A59F7D16-F973-4D6C-A9E8-2D9F625D3E2D}" srcId="{4BE40EF7-4FDB-46DC-AD5C-7AA9927BCDC4}" destId="{3B57DE3A-D0CA-4A4A-A50B-01FBE031AA69}" srcOrd="4" destOrd="0" parTransId="{98FA3677-4FAE-4C5E-B3CE-CF3B6D80F4A1}" sibTransId="{D4875198-FB6C-46A1-9EC3-6A21426D178B}"/>
    <dgm:cxn modelId="{7CAD51A2-7338-4094-A521-46C6DF266E44}" srcId="{4BE40EF7-4FDB-46DC-AD5C-7AA9927BCDC4}" destId="{9AE9000C-A70E-4970-BF4E-2A8883B4792F}" srcOrd="5" destOrd="0" parTransId="{C5AF88B8-E50E-499A-8482-1CBF65B9F05A}" sibTransId="{22769398-E319-426D-B4BD-54511F90F85D}"/>
    <dgm:cxn modelId="{3F638D0F-5CE4-4218-AD04-E4B620254A07}" srcId="{4BE40EF7-4FDB-46DC-AD5C-7AA9927BCDC4}" destId="{0AFC042E-949A-47E4-B6D0-00D0DC9FA2A5}" srcOrd="6" destOrd="0" parTransId="{99FFD894-4861-4F5D-9956-41585937EDDF}" sibTransId="{9CBDC3F1-B7DD-46C8-AD2D-EB5F38F29445}"/>
    <dgm:cxn modelId="{F7479C76-DBE3-440B-B86B-43F6F5306619}" srcId="{4BE40EF7-4FDB-46DC-AD5C-7AA9927BCDC4}" destId="{FD31D240-1C4E-42A7-8935-CB08AF0F30A2}" srcOrd="7" destOrd="0" parTransId="{233FD8B8-6343-4610-96F8-93199B292800}" sibTransId="{FAA99A6F-7C63-49F8-BF86-47DCDB0F04E1}"/>
    <dgm:cxn modelId="{BDEE1175-DAD2-4184-B10C-AEF2973AB85C}" srcId="{4BE40EF7-4FDB-46DC-AD5C-7AA9927BCDC4}" destId="{8781C4F4-DF63-4D7F-9700-1278DAC9C035}" srcOrd="8" destOrd="0" parTransId="{B4F57C9A-07C9-4C00-8670-DB40483182D9}" sibTransId="{2762DF44-FBFD-42DA-B180-8C3900A6FFB1}"/>
    <dgm:cxn modelId="{8BC6C24C-4683-4DF1-8D95-8BFDC6816F06}" srcId="{4BE40EF7-4FDB-46DC-AD5C-7AA9927BCDC4}" destId="{6067BBCA-F086-46FB-9155-1FB39D7EE406}" srcOrd="9" destOrd="0" parTransId="{45454CA6-172B-4370-BE3C-4BA08BCE0FA5}" sibTransId="{80689495-4B15-4B72-BE82-59D8911D894C}"/>
    <dgm:cxn modelId="{AF491727-9367-4CC6-A500-5323972D986D}" type="presOf" srcId="{4BE40EF7-4FDB-46DC-AD5C-7AA9927BCDC4}" destId="{1623B4C5-2499-4637-B07C-6AE8AE2BD718}" srcOrd="0" destOrd="0" presId="urn:microsoft.com/office/officeart/2005/8/layout/bProcess3"/>
    <dgm:cxn modelId="{ACAF937C-5278-4903-A8F6-C8D40FCD3287}" type="presParOf" srcId="{1623B4C5-2499-4637-B07C-6AE8AE2BD718}" destId="{2FBE2C1E-1D94-400F-A227-985D4DA10085}" srcOrd="0" destOrd="0" presId="urn:microsoft.com/office/officeart/2005/8/layout/bProcess3"/>
    <dgm:cxn modelId="{F84D6FB0-FABD-442B-9F49-9C977AC58B29}" type="presOf" srcId="{79A907BE-6A57-46F9-949B-2F83975E5013}" destId="{2FBE2C1E-1D94-400F-A227-985D4DA10085}" srcOrd="0" destOrd="0" presId="urn:microsoft.com/office/officeart/2005/8/layout/bProcess3"/>
    <dgm:cxn modelId="{D7DCA61F-E1D4-48C4-B210-7CC27ECA9EB8}" type="presParOf" srcId="{1623B4C5-2499-4637-B07C-6AE8AE2BD718}" destId="{9F73252C-5345-45F1-A6FA-69E44781CCB0}" srcOrd="1" destOrd="0" presId="urn:microsoft.com/office/officeart/2005/8/layout/bProcess3"/>
    <dgm:cxn modelId="{58A4836A-13E4-438D-BECC-8CF9B6649C5F}" type="presOf" srcId="{6E764295-1C97-4A8A-BB23-8F6587B65D20}" destId="{9F73252C-5345-45F1-A6FA-69E44781CCB0}" srcOrd="0" destOrd="0" presId="urn:microsoft.com/office/officeart/2005/8/layout/bProcess3"/>
    <dgm:cxn modelId="{B32FC9D4-8988-4E11-898B-36EC6B9F5ED8}" type="presParOf" srcId="{9F73252C-5345-45F1-A6FA-69E44781CCB0}" destId="{0A91809B-8299-4CB8-B3C9-28D901126CE1}" srcOrd="0" destOrd="1" presId="urn:microsoft.com/office/officeart/2005/8/layout/bProcess3"/>
    <dgm:cxn modelId="{43F05307-5E52-4DBB-BD8D-828DF945BDAB}" type="presOf" srcId="{6E764295-1C97-4A8A-BB23-8F6587B65D20}" destId="{0A91809B-8299-4CB8-B3C9-28D901126CE1}" srcOrd="1" destOrd="0" presId="urn:microsoft.com/office/officeart/2005/8/layout/bProcess3"/>
    <dgm:cxn modelId="{DF173D9D-F89B-4888-946B-E8738607A186}" type="presParOf" srcId="{1623B4C5-2499-4637-B07C-6AE8AE2BD718}" destId="{0482690C-586E-41D6-8B40-4CA7581A9CE9}" srcOrd="2" destOrd="0" presId="urn:microsoft.com/office/officeart/2005/8/layout/bProcess3"/>
    <dgm:cxn modelId="{9D887DDE-F8B1-4329-B7F0-36BF9DDCBDC3}" type="presOf" srcId="{047E9EF6-99D9-47D4-8421-7851F36A512F}" destId="{0482690C-586E-41D6-8B40-4CA7581A9CE9}" srcOrd="0" destOrd="0" presId="urn:microsoft.com/office/officeart/2005/8/layout/bProcess3"/>
    <dgm:cxn modelId="{263A5B9D-DFB6-44A7-8808-8567C1D954AA}" type="presParOf" srcId="{1623B4C5-2499-4637-B07C-6AE8AE2BD718}" destId="{EBB69596-36AB-40F1-91C5-FC3350A00067}" srcOrd="3" destOrd="0" presId="urn:microsoft.com/office/officeart/2005/8/layout/bProcess3"/>
    <dgm:cxn modelId="{A2FFB07E-F159-4E65-BD67-B0AADF9921F6}" type="presOf" srcId="{B3A60D08-4CF1-4AD3-A554-8DA1472F6362}" destId="{EBB69596-36AB-40F1-91C5-FC3350A00067}" srcOrd="0" destOrd="0" presId="urn:microsoft.com/office/officeart/2005/8/layout/bProcess3"/>
    <dgm:cxn modelId="{43AB9D73-07ED-4414-9A5A-C8C7D05861DA}" type="presParOf" srcId="{EBB69596-36AB-40F1-91C5-FC3350A00067}" destId="{9F0FF7A9-40E9-4C02-BFFF-6F0641C2389B}" srcOrd="0" destOrd="3" presId="urn:microsoft.com/office/officeart/2005/8/layout/bProcess3"/>
    <dgm:cxn modelId="{81F72AE2-628A-4D40-BDEF-0AD151D86630}" type="presOf" srcId="{B3A60D08-4CF1-4AD3-A554-8DA1472F6362}" destId="{9F0FF7A9-40E9-4C02-BFFF-6F0641C2389B}" srcOrd="1" destOrd="0" presId="urn:microsoft.com/office/officeart/2005/8/layout/bProcess3"/>
    <dgm:cxn modelId="{724DF2EC-A684-4FF3-B5A9-9172B8303380}" type="presParOf" srcId="{1623B4C5-2499-4637-B07C-6AE8AE2BD718}" destId="{E5145E43-B450-47CE-B1E5-1482BCF4071D}" srcOrd="4" destOrd="0" presId="urn:microsoft.com/office/officeart/2005/8/layout/bProcess3"/>
    <dgm:cxn modelId="{F066880B-9D2F-4269-B848-B6CB19D73E90}" type="presOf" srcId="{9B99C3CE-0550-4254-B164-BB9424E18E56}" destId="{E5145E43-B450-47CE-B1E5-1482BCF4071D}" srcOrd="0" destOrd="0" presId="urn:microsoft.com/office/officeart/2005/8/layout/bProcess3"/>
    <dgm:cxn modelId="{4FA2C179-1258-4724-B89E-CC6C59327FB6}" type="presParOf" srcId="{1623B4C5-2499-4637-B07C-6AE8AE2BD718}" destId="{31F3FE5F-74B2-48F8-89DC-AE29DBB498B0}" srcOrd="5" destOrd="0" presId="urn:microsoft.com/office/officeart/2005/8/layout/bProcess3"/>
    <dgm:cxn modelId="{FDC5FE58-5511-4B91-9D82-DEC04F7EFBF1}" type="presOf" srcId="{C20DFEDB-A5DA-48B1-860C-C64E9FB9889D}" destId="{31F3FE5F-74B2-48F8-89DC-AE29DBB498B0}" srcOrd="0" destOrd="0" presId="urn:microsoft.com/office/officeart/2005/8/layout/bProcess3"/>
    <dgm:cxn modelId="{AD731BBC-6BA9-4A72-B010-852B6F63FD2D}" type="presParOf" srcId="{31F3FE5F-74B2-48F8-89DC-AE29DBB498B0}" destId="{EF27A438-6BA1-43B2-9139-DBAF3CBBEF89}" srcOrd="0" destOrd="5" presId="urn:microsoft.com/office/officeart/2005/8/layout/bProcess3"/>
    <dgm:cxn modelId="{7330D3F5-EA71-4811-818C-BE349E180485}" type="presOf" srcId="{C20DFEDB-A5DA-48B1-860C-C64E9FB9889D}" destId="{EF27A438-6BA1-43B2-9139-DBAF3CBBEF89}" srcOrd="1" destOrd="0" presId="urn:microsoft.com/office/officeart/2005/8/layout/bProcess3"/>
    <dgm:cxn modelId="{AD2974B6-BAB3-482C-A121-C1F1CA2BA733}" type="presParOf" srcId="{1623B4C5-2499-4637-B07C-6AE8AE2BD718}" destId="{13492D71-E670-42C9-A619-1DE9B5F887F1}" srcOrd="6" destOrd="0" presId="urn:microsoft.com/office/officeart/2005/8/layout/bProcess3"/>
    <dgm:cxn modelId="{6FC2B1A3-1376-494A-9749-8E998DF662D4}" type="presOf" srcId="{4DBF9FC0-7F11-49D1-A13A-F9EF16035E78}" destId="{13492D71-E670-42C9-A619-1DE9B5F887F1}" srcOrd="0" destOrd="0" presId="urn:microsoft.com/office/officeart/2005/8/layout/bProcess3"/>
    <dgm:cxn modelId="{9FE345DB-C8C2-47E3-A5D6-4EAE188ECC12}" type="presParOf" srcId="{1623B4C5-2499-4637-B07C-6AE8AE2BD718}" destId="{E85A6953-055C-454F-835D-7FF8096CA491}" srcOrd="7" destOrd="0" presId="urn:microsoft.com/office/officeart/2005/8/layout/bProcess3"/>
    <dgm:cxn modelId="{685D2BC3-14FE-4C8E-863B-37992183F973}" type="presOf" srcId="{627790A7-E5AF-4DEF-9847-DE068ABD657B}" destId="{E85A6953-055C-454F-835D-7FF8096CA491}" srcOrd="0" destOrd="0" presId="urn:microsoft.com/office/officeart/2005/8/layout/bProcess3"/>
    <dgm:cxn modelId="{DA95F357-EE4F-494F-A294-A8A1ED918546}" type="presParOf" srcId="{E85A6953-055C-454F-835D-7FF8096CA491}" destId="{EB69ECB2-9BFD-4754-8113-1A1F7EFC836E}" srcOrd="0" destOrd="7" presId="urn:microsoft.com/office/officeart/2005/8/layout/bProcess3"/>
    <dgm:cxn modelId="{55783869-C407-4D02-A54A-A21DC7306285}" type="presOf" srcId="{627790A7-E5AF-4DEF-9847-DE068ABD657B}" destId="{EB69ECB2-9BFD-4754-8113-1A1F7EFC836E}" srcOrd="1" destOrd="0" presId="urn:microsoft.com/office/officeart/2005/8/layout/bProcess3"/>
    <dgm:cxn modelId="{39AAC4F3-9652-4E73-8184-5CDF922FD53D}" type="presParOf" srcId="{1623B4C5-2499-4637-B07C-6AE8AE2BD718}" destId="{F80816D7-392E-4741-B9A3-C73586F7EC67}" srcOrd="8" destOrd="0" presId="urn:microsoft.com/office/officeart/2005/8/layout/bProcess3"/>
    <dgm:cxn modelId="{8B5E742E-E809-40A2-9BA9-27A214707088}" type="presOf" srcId="{3B57DE3A-D0CA-4A4A-A50B-01FBE031AA69}" destId="{F80816D7-392E-4741-B9A3-C73586F7EC67}" srcOrd="0" destOrd="0" presId="urn:microsoft.com/office/officeart/2005/8/layout/bProcess3"/>
    <dgm:cxn modelId="{756D5C2F-F121-4C57-9622-495446BCBF6D}" type="presParOf" srcId="{1623B4C5-2499-4637-B07C-6AE8AE2BD718}" destId="{DCD58959-3FB5-4977-968F-50E3948E71E2}" srcOrd="9" destOrd="0" presId="urn:microsoft.com/office/officeart/2005/8/layout/bProcess3"/>
    <dgm:cxn modelId="{8F017FE6-69FE-43C7-8AE6-2784E82039EC}" type="presOf" srcId="{D4875198-FB6C-46A1-9EC3-6A21426D178B}" destId="{DCD58959-3FB5-4977-968F-50E3948E71E2}" srcOrd="0" destOrd="0" presId="urn:microsoft.com/office/officeart/2005/8/layout/bProcess3"/>
    <dgm:cxn modelId="{BBDA5993-5B8A-48FC-A8E3-79201922F1D5}" type="presParOf" srcId="{DCD58959-3FB5-4977-968F-50E3948E71E2}" destId="{544BDF5A-0334-4E2F-9469-A51652F2A225}" srcOrd="0" destOrd="9" presId="urn:microsoft.com/office/officeart/2005/8/layout/bProcess3"/>
    <dgm:cxn modelId="{5ABB25ED-D305-4A07-832C-19876B26DAF1}" type="presOf" srcId="{D4875198-FB6C-46A1-9EC3-6A21426D178B}" destId="{544BDF5A-0334-4E2F-9469-A51652F2A225}" srcOrd="1" destOrd="0" presId="urn:microsoft.com/office/officeart/2005/8/layout/bProcess3"/>
    <dgm:cxn modelId="{80BFAC34-37B2-483B-B8D6-66840A4F65A4}" type="presParOf" srcId="{1623B4C5-2499-4637-B07C-6AE8AE2BD718}" destId="{7F1E550C-34A3-4D95-8CCA-FC15856DD378}" srcOrd="10" destOrd="0" presId="urn:microsoft.com/office/officeart/2005/8/layout/bProcess3"/>
    <dgm:cxn modelId="{35DE403B-8329-40B8-A4CC-AF295BC1DC36}" type="presOf" srcId="{9AE9000C-A70E-4970-BF4E-2A8883B4792F}" destId="{7F1E550C-34A3-4D95-8CCA-FC15856DD378}" srcOrd="0" destOrd="0" presId="urn:microsoft.com/office/officeart/2005/8/layout/bProcess3"/>
    <dgm:cxn modelId="{6EF4910A-96A3-48F2-A4F4-4A58AC8D1261}" type="presParOf" srcId="{1623B4C5-2499-4637-B07C-6AE8AE2BD718}" destId="{557B5B2C-5260-4F6F-BD0C-380BFCDDBDE2}" srcOrd="11" destOrd="0" presId="urn:microsoft.com/office/officeart/2005/8/layout/bProcess3"/>
    <dgm:cxn modelId="{8A832920-6A97-4433-9C16-E8C06AD31F68}" type="presOf" srcId="{22769398-E319-426D-B4BD-54511F90F85D}" destId="{557B5B2C-5260-4F6F-BD0C-380BFCDDBDE2}" srcOrd="0" destOrd="0" presId="urn:microsoft.com/office/officeart/2005/8/layout/bProcess3"/>
    <dgm:cxn modelId="{B59A4B76-74A7-49E3-8912-A1E263F7FBA8}" type="presParOf" srcId="{557B5B2C-5260-4F6F-BD0C-380BFCDDBDE2}" destId="{1714C873-D0F2-4DCA-B184-9C8390DBB96E}" srcOrd="0" destOrd="11" presId="urn:microsoft.com/office/officeart/2005/8/layout/bProcess3"/>
    <dgm:cxn modelId="{3D14BA10-D47E-4AF1-8D33-904C673DAA2C}" type="presOf" srcId="{22769398-E319-426D-B4BD-54511F90F85D}" destId="{1714C873-D0F2-4DCA-B184-9C8390DBB96E}" srcOrd="1" destOrd="0" presId="urn:microsoft.com/office/officeart/2005/8/layout/bProcess3"/>
    <dgm:cxn modelId="{09581E7C-4E2A-47A6-85AB-926CD27B83E7}" type="presParOf" srcId="{1623B4C5-2499-4637-B07C-6AE8AE2BD718}" destId="{50057FE0-46F8-4D85-BC5D-2E32C7A2732D}" srcOrd="12" destOrd="0" presId="urn:microsoft.com/office/officeart/2005/8/layout/bProcess3"/>
    <dgm:cxn modelId="{A6D861D2-9223-4A78-A43F-83FA43A7F9D8}" type="presOf" srcId="{0AFC042E-949A-47E4-B6D0-00D0DC9FA2A5}" destId="{50057FE0-46F8-4D85-BC5D-2E32C7A2732D}" srcOrd="0" destOrd="0" presId="urn:microsoft.com/office/officeart/2005/8/layout/bProcess3"/>
    <dgm:cxn modelId="{A9C29100-0148-4BB2-B11A-6A2960A0092B}" type="presParOf" srcId="{1623B4C5-2499-4637-B07C-6AE8AE2BD718}" destId="{D6EFE49F-F908-4BF1-9C94-7E04719104F3}" srcOrd="13" destOrd="0" presId="urn:microsoft.com/office/officeart/2005/8/layout/bProcess3"/>
    <dgm:cxn modelId="{0C251ADF-B8BC-461C-BE23-77BAE00C7DAB}" type="presOf" srcId="{9CBDC3F1-B7DD-46C8-AD2D-EB5F38F29445}" destId="{D6EFE49F-F908-4BF1-9C94-7E04719104F3}" srcOrd="0" destOrd="0" presId="urn:microsoft.com/office/officeart/2005/8/layout/bProcess3"/>
    <dgm:cxn modelId="{C40D0CA2-FCCC-4536-A404-942A2557ABDD}" type="presParOf" srcId="{D6EFE49F-F908-4BF1-9C94-7E04719104F3}" destId="{1016C134-7DD9-4957-9BA6-391B39FA36AA}" srcOrd="0" destOrd="13" presId="urn:microsoft.com/office/officeart/2005/8/layout/bProcess3"/>
    <dgm:cxn modelId="{9ED161B6-7C20-4547-A58E-2A7BCE8B1653}" type="presOf" srcId="{9CBDC3F1-B7DD-46C8-AD2D-EB5F38F29445}" destId="{1016C134-7DD9-4957-9BA6-391B39FA36AA}" srcOrd="1" destOrd="0" presId="urn:microsoft.com/office/officeart/2005/8/layout/bProcess3"/>
    <dgm:cxn modelId="{A7638740-D497-48C8-BF2A-3B114EB6FF87}" type="presParOf" srcId="{1623B4C5-2499-4637-B07C-6AE8AE2BD718}" destId="{BBD51C0D-9EDC-41FE-9E7E-09E5083FCC9A}" srcOrd="14" destOrd="0" presId="urn:microsoft.com/office/officeart/2005/8/layout/bProcess3"/>
    <dgm:cxn modelId="{17DABD7E-C946-42DF-B45A-1337AD79734D}" type="presOf" srcId="{FD31D240-1C4E-42A7-8935-CB08AF0F30A2}" destId="{BBD51C0D-9EDC-41FE-9E7E-09E5083FCC9A}" srcOrd="0" destOrd="0" presId="urn:microsoft.com/office/officeart/2005/8/layout/bProcess3"/>
    <dgm:cxn modelId="{8907E178-CC7A-4A96-88F4-4F1DA193AAEC}" type="presParOf" srcId="{1623B4C5-2499-4637-B07C-6AE8AE2BD718}" destId="{014920D9-A388-480A-9F46-30740FFE6BB3}" srcOrd="15" destOrd="0" presId="urn:microsoft.com/office/officeart/2005/8/layout/bProcess3"/>
    <dgm:cxn modelId="{EADAABBE-E332-47EE-ACA8-2392D86552B4}" type="presOf" srcId="{FAA99A6F-7C63-49F8-BF86-47DCDB0F04E1}" destId="{014920D9-A388-480A-9F46-30740FFE6BB3}" srcOrd="0" destOrd="0" presId="urn:microsoft.com/office/officeart/2005/8/layout/bProcess3"/>
    <dgm:cxn modelId="{C47C6127-A535-46EF-8A51-B488D5475A14}" type="presParOf" srcId="{014920D9-A388-480A-9F46-30740FFE6BB3}" destId="{761D947A-1D08-41A5-A7AF-D384ACD8FDC2}" srcOrd="0" destOrd="15" presId="urn:microsoft.com/office/officeart/2005/8/layout/bProcess3"/>
    <dgm:cxn modelId="{6847E3F1-915A-4543-B6FF-CEE274A9A844}" type="presOf" srcId="{FAA99A6F-7C63-49F8-BF86-47DCDB0F04E1}" destId="{761D947A-1D08-41A5-A7AF-D384ACD8FDC2}" srcOrd="1" destOrd="0" presId="urn:microsoft.com/office/officeart/2005/8/layout/bProcess3"/>
    <dgm:cxn modelId="{2F34356E-2161-44CA-BC87-C0608674160D}" type="presParOf" srcId="{1623B4C5-2499-4637-B07C-6AE8AE2BD718}" destId="{7A803521-9D51-42C2-9ADE-4EEF1D769889}" srcOrd="16" destOrd="0" presId="urn:microsoft.com/office/officeart/2005/8/layout/bProcess3"/>
    <dgm:cxn modelId="{FB810383-61DF-42B4-A7EB-C7B79263253D}" type="presOf" srcId="{8781C4F4-DF63-4D7F-9700-1278DAC9C035}" destId="{7A803521-9D51-42C2-9ADE-4EEF1D769889}" srcOrd="0" destOrd="0" presId="urn:microsoft.com/office/officeart/2005/8/layout/bProcess3"/>
    <dgm:cxn modelId="{5F8AFB9E-3467-47D5-B556-611148ACA71F}" type="presParOf" srcId="{1623B4C5-2499-4637-B07C-6AE8AE2BD718}" destId="{BBA91268-0A04-4B30-ADBE-978102056EB2}" srcOrd="17" destOrd="0" presId="urn:microsoft.com/office/officeart/2005/8/layout/bProcess3"/>
    <dgm:cxn modelId="{0D4D139F-6BE5-451D-843C-F25839EC7AAB}" type="presOf" srcId="{2762DF44-FBFD-42DA-B180-8C3900A6FFB1}" destId="{BBA91268-0A04-4B30-ADBE-978102056EB2}" srcOrd="0" destOrd="0" presId="urn:microsoft.com/office/officeart/2005/8/layout/bProcess3"/>
    <dgm:cxn modelId="{AF1E3AB3-F844-4F4B-B59C-25E78097C3C6}" type="presParOf" srcId="{BBA91268-0A04-4B30-ADBE-978102056EB2}" destId="{BEB2A1F2-C2A3-4A31-8457-B4B902FDAB74}" srcOrd="0" destOrd="17" presId="urn:microsoft.com/office/officeart/2005/8/layout/bProcess3"/>
    <dgm:cxn modelId="{11A44335-6909-47C4-BF50-848B24583275}" type="presOf" srcId="{2762DF44-FBFD-42DA-B180-8C3900A6FFB1}" destId="{BEB2A1F2-C2A3-4A31-8457-B4B902FDAB74}" srcOrd="1" destOrd="0" presId="urn:microsoft.com/office/officeart/2005/8/layout/bProcess3"/>
    <dgm:cxn modelId="{9D594B02-B241-45E3-8CAA-8B2D280BD601}" type="presParOf" srcId="{1623B4C5-2499-4637-B07C-6AE8AE2BD718}" destId="{B2EA48C4-C011-4AAF-82B8-1BF52EC8634B}" srcOrd="18" destOrd="0" presId="urn:microsoft.com/office/officeart/2005/8/layout/bProcess3"/>
    <dgm:cxn modelId="{E04A3276-8EFB-4AB9-BD2A-E54A54D7019D}" type="presOf" srcId="{6067BBCA-F086-46FB-9155-1FB39D7EE406}" destId="{B2EA48C4-C011-4AAF-82B8-1BF52EC8634B}" srcOrd="0" destOrd="0" presId="urn:microsoft.com/office/officeart/2005/8/layout/bProcess3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4BE40EF7-4FDB-46DC-AD5C-7AA9927BCDC4}" type="doc">
      <dgm:prSet loTypeId="process" loCatId="process" qsTypeId="urn:microsoft.com/office/officeart/2005/8/quickstyle/simple5" qsCatId="simple" csTypeId="urn:microsoft.com/office/officeart/2005/8/colors/colorful5" csCatId="accent1" phldr="1"/>
      <dgm:spPr/>
      <dgm:t>
        <a:bodyPr/>
        <a:p>
          <a:endParaRPr lang="zh-CN" altLang="en-US"/>
        </a:p>
      </dgm:t>
    </dgm:pt>
    <dgm:pt modelId="{79A907BE-6A57-46F9-949B-2F83975E5013}">
      <dgm:prSet phldrT="[文本]" phldr="0" custT="1"/>
      <dgm:spPr/>
      <dgm:t>
        <a:bodyPr vert="horz" wrap="square"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cs typeface="+mn-lt"/>
            </a:rPr>
            <a:t>根据使用者的功能选择轮椅</a:t>
          </a:r>
          <a:r>
            <a:rPr lang="en-US" altLang="zh-CN" sz="2400">
              <a:cs typeface="+mn-lt"/>
            </a:rPr>
            <a:t> </a:t>
          </a:r>
          <a:r>
            <a:rPr lang="en-US" altLang="zh-CN" sz="2400">
              <a:cs typeface="+mn-lt"/>
            </a:rPr>
            <a:t/>
          </a:r>
          <a:endParaRPr lang="en-US" altLang="zh-CN" sz="2400">
            <a:cs typeface="+mn-lt"/>
          </a:endParaRPr>
        </a:p>
      </dgm:t>
    </dgm:pt>
    <dgm:pt modelId="{27508ADE-09B9-4692-B3B1-997C0A038367}" cxnId="{C91B2A8C-31DD-4E08-851A-11D32A4CDB6B}" type="parTrans">
      <dgm:prSet/>
      <dgm:spPr/>
      <dgm:t>
        <a:bodyPr/>
        <a:p>
          <a:endParaRPr lang="zh-CN" altLang="en-US"/>
        </a:p>
      </dgm:t>
    </dgm:pt>
    <dgm:pt modelId="{6E764295-1C97-4A8A-BB23-8F6587B65D20}" cxnId="{C91B2A8C-31DD-4E08-851A-11D32A4CDB6B}" type="sibTrans">
      <dgm:prSet phldr="0" custT="1"/>
      <dgm:spPr/>
      <dgm:t>
        <a:bodyPr vert="horz" wrap="square"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cs typeface="+mn-lt"/>
            </a:rPr>
            <a:t/>
          </a:r>
          <a:endParaRPr lang="zh-CN" altLang="en-US" sz="2400">
            <a:cs typeface="+mn-lt"/>
          </a:endParaRPr>
        </a:p>
      </dgm:t>
    </dgm:pt>
    <dgm:pt modelId="{047E9EF6-99D9-47D4-8421-7851F36A512F}">
      <dgm:prSet phldrT="[文本]" phldr="0" custT="1"/>
      <dgm:spPr/>
      <dgm:t>
        <a:bodyPr vert="horz" wrap="square"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noFill/>
              <a:cs typeface="+mn-lt"/>
            </a:rPr>
            <a:t>根据使用者的姿势和体位选择轮椅</a:t>
          </a:r>
          <a:r>
            <a:rPr lang="en-US" altLang="zh-CN" sz="2400">
              <a:noFill/>
              <a:cs typeface="+mn-lt"/>
            </a:rPr>
            <a:t> </a:t>
          </a:r>
          <a:r>
            <a:rPr lang="en-US" altLang="zh-CN" sz="2400">
              <a:noFill/>
              <a:cs typeface="+mn-lt"/>
            </a:rPr>
            <a:t/>
          </a:r>
          <a:endParaRPr lang="en-US" altLang="zh-CN" sz="2400">
            <a:noFill/>
            <a:cs typeface="+mn-lt"/>
          </a:endParaRPr>
        </a:p>
      </dgm:t>
    </dgm:pt>
    <dgm:pt modelId="{2AC7BC3F-1829-4928-9FDD-1BD085861192}" cxnId="{89024448-3AC8-44BF-BA91-F3DE2D15BC90}" type="parTrans">
      <dgm:prSet/>
      <dgm:spPr/>
      <dgm:t>
        <a:bodyPr/>
        <a:p>
          <a:endParaRPr lang="zh-CN" altLang="en-US"/>
        </a:p>
      </dgm:t>
    </dgm:pt>
    <dgm:pt modelId="{B3A60D08-4CF1-4AD3-A554-8DA1472F6362}" cxnId="{89024448-3AC8-44BF-BA91-F3DE2D15BC90}" type="sibTrans">
      <dgm:prSet phldr="0" custT="1"/>
      <dgm:spPr/>
      <dgm:t>
        <a:bodyPr vert="horz" wrap="square"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cs typeface="+mn-lt"/>
            </a:rPr>
            <a:t/>
          </a:r>
          <a:endParaRPr lang="zh-CN" altLang="en-US" sz="2400">
            <a:cs typeface="+mn-lt"/>
          </a:endParaRPr>
        </a:p>
      </dgm:t>
    </dgm:pt>
    <dgm:pt modelId="{9B99C3CE-0550-4254-B164-BB9424E18E56}">
      <dgm:prSet phldrT="[文本]" phldr="0" custT="1"/>
      <dgm:spPr/>
      <dgm:t>
        <a:bodyPr vert="horz" wrap="square"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noFill/>
              <a:cs typeface="+mn-lt"/>
            </a:rPr>
            <a:t>根据疾病及病情程度选择轮椅</a:t>
          </a:r>
          <a:r>
            <a:rPr lang="en-US" altLang="zh-CN" sz="2400">
              <a:noFill/>
              <a:cs typeface="+mn-lt"/>
            </a:rPr>
            <a:t> </a:t>
          </a:r>
          <a:r>
            <a:rPr lang="en-US" altLang="zh-CN" sz="2400">
              <a:noFill/>
              <a:cs typeface="+mn-lt"/>
            </a:rPr>
            <a:t/>
          </a:r>
          <a:endParaRPr lang="en-US" altLang="zh-CN" sz="2400">
            <a:noFill/>
            <a:cs typeface="+mn-lt"/>
          </a:endParaRPr>
        </a:p>
      </dgm:t>
    </dgm:pt>
    <dgm:pt modelId="{CF18C7ED-262E-47EB-A8BC-BC18A4B2756C}" cxnId="{C71D8DAC-3D61-4C9D-8115-473464F9B073}" type="parTrans">
      <dgm:prSet/>
      <dgm:spPr/>
      <dgm:t>
        <a:bodyPr/>
        <a:p>
          <a:endParaRPr lang="zh-CN" altLang="en-US"/>
        </a:p>
      </dgm:t>
    </dgm:pt>
    <dgm:pt modelId="{C20DFEDB-A5DA-48B1-860C-C64E9FB9889D}" cxnId="{C71D8DAC-3D61-4C9D-8115-473464F9B073}" type="sibTrans">
      <dgm:prSet phldr="0" custT="1"/>
      <dgm:spPr/>
      <dgm:t>
        <a:bodyPr vert="horz" wrap="square"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cs typeface="+mn-lt"/>
            </a:rPr>
            <a:t/>
          </a:r>
          <a:endParaRPr lang="zh-CN" altLang="en-US" sz="2400">
            <a:cs typeface="+mn-lt"/>
          </a:endParaRPr>
        </a:p>
      </dgm:t>
    </dgm:pt>
    <dgm:pt modelId="{4DBF9FC0-7F11-49D1-A13A-F9EF16035E78}">
      <dgm:prSet phldrT="[文本]" phldr="0" custT="1"/>
      <dgm:spPr/>
      <dgm:t>
        <a:bodyPr vert="horz" wrap="square"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noFill/>
              <a:cs typeface="+mn-lt"/>
            </a:rPr>
            <a:t>确定轮椅的主要参数</a:t>
          </a:r>
          <a:r>
            <a:rPr lang="en-US" altLang="zh-CN" sz="2400">
              <a:noFill/>
              <a:cs typeface="+mn-lt"/>
            </a:rPr>
            <a:t> </a:t>
          </a:r>
          <a:r>
            <a:rPr lang="en-US" altLang="zh-CN" sz="2400">
              <a:noFill/>
              <a:cs typeface="+mn-lt"/>
            </a:rPr>
            <a:t/>
          </a:r>
          <a:endParaRPr lang="en-US" altLang="zh-CN" sz="2400">
            <a:noFill/>
            <a:cs typeface="+mn-lt"/>
          </a:endParaRPr>
        </a:p>
      </dgm:t>
    </dgm:pt>
    <dgm:pt modelId="{716438C4-1259-4C94-B7A8-3756D5685E48}" cxnId="{E56CDB98-157A-4886-91F4-E89453C5D3F7}" type="parTrans">
      <dgm:prSet/>
      <dgm:spPr/>
      <dgm:t>
        <a:bodyPr/>
        <a:p>
          <a:endParaRPr lang="zh-CN" altLang="en-US"/>
        </a:p>
      </dgm:t>
    </dgm:pt>
    <dgm:pt modelId="{627790A7-E5AF-4DEF-9847-DE068ABD657B}" cxnId="{E56CDB98-157A-4886-91F4-E89453C5D3F7}" type="sibTrans">
      <dgm:prSet phldr="0" custT="1"/>
      <dgm:spPr/>
      <dgm:t>
        <a:bodyPr vert="horz" wrap="square"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cs typeface="+mn-lt"/>
            </a:rPr>
            <a:t/>
          </a:r>
          <a:endParaRPr lang="zh-CN" altLang="en-US" sz="2400">
            <a:cs typeface="+mn-lt"/>
          </a:endParaRPr>
        </a:p>
      </dgm:t>
    </dgm:pt>
    <dgm:pt modelId="{3B57DE3A-D0CA-4A4A-A50B-01FBE031AA69}">
      <dgm:prSet phldrT="[文本]" phldr="0" custT="1"/>
      <dgm:spPr/>
      <dgm:t>
        <a:bodyPr vert="horz" wrap="square"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noFill/>
              <a:ea typeface="+mn-lt"/>
            </a:rPr>
            <a:t>评估轮椅的性能</a:t>
          </a:r>
          <a:r>
            <a:rPr lang="zh-CN" altLang="en-US" sz="2400">
              <a:noFill/>
              <a:ea typeface="+mn-lt"/>
            </a:rPr>
            <a:t/>
          </a:r>
          <a:endParaRPr lang="zh-CN" altLang="en-US" sz="2400">
            <a:noFill/>
            <a:ea typeface="+mn-lt"/>
          </a:endParaRPr>
        </a:p>
      </dgm:t>
    </dgm:pt>
    <dgm:pt modelId="{98FA3677-4FAE-4C5E-B3CE-CF3B6D80F4A1}" cxnId="{9A8B3527-27B6-472E-B15A-A8B940B163CD}" type="parTrans">
      <dgm:prSet/>
      <dgm:spPr/>
      <dgm:t>
        <a:bodyPr/>
        <a:p>
          <a:endParaRPr lang="zh-CN" altLang="en-US"/>
        </a:p>
      </dgm:t>
    </dgm:pt>
    <dgm:pt modelId="{D4875198-FB6C-46A1-9EC3-6A21426D178B}" cxnId="{9A8B3527-27B6-472E-B15A-A8B940B163CD}" type="sibTrans">
      <dgm:prSet phldr="0" custT="1"/>
      <dgm:spPr/>
      <dgm:t>
        <a:bodyPr vert="horz" wrap="square"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cs typeface="+mn-lt"/>
            </a:rPr>
            <a:t/>
          </a:r>
          <a:endParaRPr lang="zh-CN" altLang="en-US" sz="2400">
            <a:cs typeface="+mn-lt"/>
          </a:endParaRPr>
        </a:p>
      </dgm:t>
    </dgm:pt>
    <dgm:pt modelId="{9AE9000C-A70E-4970-BF4E-2A8883B4792F}">
      <dgm:prSet phldr="0" custT="1"/>
      <dgm:spPr/>
      <dgm:t>
        <a:bodyPr vert="horz" wrap="square"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noFill/>
              <a:ea typeface="+mn-lt"/>
            </a:rPr>
            <a:t>考量轮椅的舒适度</a:t>
          </a:r>
          <a:r>
            <a:rPr lang="zh-CN" altLang="en-US" sz="2400">
              <a:noFill/>
              <a:ea typeface="+mn-lt"/>
            </a:rPr>
            <a:t/>
          </a:r>
          <a:endParaRPr lang="zh-CN" altLang="en-US" sz="2400">
            <a:noFill/>
            <a:ea typeface="+mn-lt"/>
          </a:endParaRPr>
        </a:p>
      </dgm:t>
    </dgm:pt>
    <dgm:pt modelId="{C5AF88B8-E50E-499A-8482-1CBF65B9F05A}" cxnId="{6AF686F7-8E2A-4BA9-B49A-7003E6EEFECB}" type="parTrans">
      <dgm:prSet/>
      <dgm:spPr/>
    </dgm:pt>
    <dgm:pt modelId="{22769398-E319-426D-B4BD-54511F90F85D}" cxnId="{6AF686F7-8E2A-4BA9-B49A-7003E6EEFECB}" type="sibTrans">
      <dgm:prSet phldr="0" custT="1"/>
      <dgm:spPr/>
      <dgm:t>
        <a:bodyPr vert="horz" wrap="square"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sz="2400">
              <a:cs typeface="+mn-lt"/>
            </a:rPr>
            <a:t/>
          </a:r>
          <a:endParaRPr sz="2400">
            <a:cs typeface="+mn-lt"/>
          </a:endParaRPr>
        </a:p>
      </dgm:t>
    </dgm:pt>
    <dgm:pt modelId="{0AFC042E-949A-47E4-B6D0-00D0DC9FA2A5}">
      <dgm:prSet phldr="0" custT="1"/>
      <dgm:spPr/>
      <dgm:t>
        <a:bodyPr vert="horz" wrap="square"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noFill/>
              <a:ea typeface="+mn-lt"/>
            </a:rPr>
            <a:t>分析轮椅的环境适应性</a:t>
          </a:r>
          <a:r>
            <a:rPr lang="zh-CN" altLang="en-US" sz="2400">
              <a:noFill/>
              <a:ea typeface="+mn-lt"/>
            </a:rPr>
            <a:t/>
          </a:r>
          <a:endParaRPr lang="zh-CN" altLang="en-US" sz="2400">
            <a:noFill/>
            <a:ea typeface="+mn-lt"/>
          </a:endParaRPr>
        </a:p>
      </dgm:t>
    </dgm:pt>
    <dgm:pt modelId="{99FFD894-4861-4F5D-9956-41585937EDDF}" cxnId="{CF3715FA-483F-44D7-89A6-3B25AE8397CF}" type="parTrans">
      <dgm:prSet/>
      <dgm:spPr/>
    </dgm:pt>
    <dgm:pt modelId="{9CBDC3F1-B7DD-46C8-AD2D-EB5F38F29445}" cxnId="{CF3715FA-483F-44D7-89A6-3B25AE8397CF}" type="sibTrans">
      <dgm:prSet phldr="0" custT="1"/>
      <dgm:spPr/>
      <dgm:t>
        <a:bodyPr vert="horz" wrap="square"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sz="2400">
              <a:cs typeface="+mn-lt"/>
            </a:rPr>
            <a:t/>
          </a:r>
          <a:endParaRPr sz="2400">
            <a:cs typeface="+mn-lt"/>
          </a:endParaRPr>
        </a:p>
      </dgm:t>
    </dgm:pt>
    <dgm:pt modelId="{FD31D240-1C4E-42A7-8935-CB08AF0F30A2}">
      <dgm:prSet phldr="0" custT="1"/>
      <dgm:spPr/>
      <dgm:t>
        <a:bodyPr vert="horz" wrap="square"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noFill/>
              <a:ea typeface="+mn-lt"/>
            </a:rPr>
            <a:t>权衡经济性与耐用性</a:t>
          </a:r>
          <a:r>
            <a:rPr lang="zh-CN" altLang="en-US" sz="2400">
              <a:noFill/>
              <a:ea typeface="+mn-lt"/>
            </a:rPr>
            <a:t/>
          </a:r>
          <a:endParaRPr lang="zh-CN" altLang="en-US" sz="2400">
            <a:noFill/>
            <a:ea typeface="+mn-lt"/>
          </a:endParaRPr>
        </a:p>
      </dgm:t>
    </dgm:pt>
    <dgm:pt modelId="{233FD8B8-6343-4610-96F8-93199B292800}" cxnId="{755210F0-8C04-447D-A728-4ED0C18F658B}" type="parTrans">
      <dgm:prSet/>
      <dgm:spPr/>
    </dgm:pt>
    <dgm:pt modelId="{FAA99A6F-7C63-49F8-BF86-47DCDB0F04E1}" cxnId="{755210F0-8C04-447D-A728-4ED0C18F658B}" type="sibTrans">
      <dgm:prSet phldr="0" custT="1"/>
      <dgm:spPr/>
      <dgm:t>
        <a:bodyPr vert="horz" wrap="square"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sz="2400">
              <a:cs typeface="+mn-lt"/>
            </a:rPr>
            <a:t/>
          </a:r>
          <a:endParaRPr sz="2400">
            <a:cs typeface="+mn-lt"/>
          </a:endParaRPr>
        </a:p>
      </dgm:t>
    </dgm:pt>
    <dgm:pt modelId="{8781C4F4-DF63-4D7F-9700-1278DAC9C035}">
      <dgm:prSet phldr="0" custT="1"/>
      <dgm:spPr/>
      <dgm:t>
        <a:bodyPr vert="horz" wrap="square"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noFill/>
              <a:ea typeface="+mn-lt"/>
            </a:rPr>
            <a:t>评估工作</a:t>
          </a:r>
          <a:r>
            <a:rPr lang="zh-CN" altLang="en-US" sz="2400">
              <a:noFill/>
              <a:ea typeface="+mn-lt"/>
            </a:rPr>
            <a:t>、</a:t>
          </a:r>
          <a:r>
            <a:rPr lang="zh-CN" altLang="en-US" sz="2400">
              <a:noFill/>
              <a:ea typeface="+mn-lt"/>
            </a:rPr>
            <a:t>就餐的需求</a:t>
          </a:r>
          <a:r>
            <a:rPr lang="zh-CN" altLang="en-US" sz="2400">
              <a:noFill/>
              <a:ea typeface="+mn-lt"/>
            </a:rPr>
            <a:t/>
          </a:r>
          <a:endParaRPr lang="zh-CN" altLang="en-US" sz="2400">
            <a:noFill/>
            <a:ea typeface="+mn-lt"/>
          </a:endParaRPr>
        </a:p>
      </dgm:t>
    </dgm:pt>
    <dgm:pt modelId="{B4F57C9A-07C9-4C00-8670-DB40483182D9}" cxnId="{F476D2AC-DC64-4D1A-B724-16789A3FEB37}" type="parTrans">
      <dgm:prSet/>
      <dgm:spPr/>
    </dgm:pt>
    <dgm:pt modelId="{2762DF44-FBFD-42DA-B180-8C3900A6FFB1}" cxnId="{F476D2AC-DC64-4D1A-B724-16789A3FEB37}" type="sibTrans">
      <dgm:prSet phldr="0" custT="1"/>
      <dgm:spPr/>
      <dgm:t>
        <a:bodyPr vert="horz" wrap="square"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sz="2400">
              <a:cs typeface="+mn-lt"/>
            </a:rPr>
            <a:t/>
          </a:r>
          <a:endParaRPr sz="2400">
            <a:cs typeface="+mn-lt"/>
          </a:endParaRPr>
        </a:p>
      </dgm:t>
    </dgm:pt>
    <dgm:pt modelId="{6067BBCA-F086-46FB-9155-1FB39D7EE406}">
      <dgm:prSet phldr="0" custT="1"/>
      <dgm:spPr/>
      <dgm:t>
        <a:bodyPr vert="horz" wrap="square"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noFill/>
              <a:ea typeface="+mn-lt"/>
            </a:rPr>
            <a:t>检验轮椅的适配性</a:t>
          </a:r>
          <a:r>
            <a:rPr lang="zh-CN" altLang="en-US" sz="2400">
              <a:noFill/>
              <a:ea typeface="+mn-lt"/>
            </a:rPr>
            <a:t/>
          </a:r>
          <a:endParaRPr lang="zh-CN" altLang="en-US" sz="2400">
            <a:noFill/>
            <a:ea typeface="+mn-lt"/>
          </a:endParaRPr>
        </a:p>
      </dgm:t>
    </dgm:pt>
    <dgm:pt modelId="{45454CA6-172B-4370-BE3C-4BA08BCE0FA5}" cxnId="{18092494-7BE9-4E66-93ED-5AC0DE5949D4}" type="parTrans">
      <dgm:prSet/>
      <dgm:spPr/>
    </dgm:pt>
    <dgm:pt modelId="{80689495-4B15-4B72-BE82-59D8911D894C}" cxnId="{18092494-7BE9-4E66-93ED-5AC0DE5949D4}" type="sibTrans">
      <dgm:prSet/>
      <dgm:spPr/>
    </dgm:pt>
    <dgm:pt modelId="{1623B4C5-2499-4637-B07C-6AE8AE2BD718}" type="pres">
      <dgm:prSet presAssocID="{4BE40EF7-4FDB-46DC-AD5C-7AA9927BCDC4}" presName="Name0" presStyleCnt="0">
        <dgm:presLayoutVars>
          <dgm:dir/>
          <dgm:resizeHandles val="exact"/>
        </dgm:presLayoutVars>
      </dgm:prSet>
      <dgm:spPr/>
    </dgm:pt>
    <dgm:pt modelId="{2FBE2C1E-1D94-400F-A227-985D4DA10085}" type="pres">
      <dgm:prSet presAssocID="{79A907BE-6A57-46F9-949B-2F83975E5013}" presName="node" presStyleLbl="node1" presStyleIdx="0" presStyleCnt="10">
        <dgm:presLayoutVars>
          <dgm:bulletEnabled val="1"/>
        </dgm:presLayoutVars>
      </dgm:prSet>
      <dgm:spPr/>
    </dgm:pt>
    <dgm:pt modelId="{9F73252C-5345-45F1-A6FA-69E44781CCB0}" type="pres">
      <dgm:prSet presAssocID="{6E764295-1C97-4A8A-BB23-8F6587B65D20}" presName="sibTrans" presStyleLbl="sibTrans1D1" presStyleIdx="0" presStyleCnt="9"/>
      <dgm:spPr/>
    </dgm:pt>
    <dgm:pt modelId="{0A91809B-8299-4CB8-B3C9-28D901126CE1}" type="pres">
      <dgm:prSet presAssocID="{6E764295-1C97-4A8A-BB23-8F6587B65D20}" presName="connectorText" presStyleCnt="0"/>
      <dgm:spPr/>
    </dgm:pt>
    <dgm:pt modelId="{0482690C-586E-41D6-8B40-4CA7581A9CE9}" type="pres">
      <dgm:prSet presAssocID="{047E9EF6-99D9-47D4-8421-7851F36A512F}" presName="node" presStyleLbl="node1" presStyleIdx="1" presStyleCnt="10">
        <dgm:presLayoutVars>
          <dgm:bulletEnabled val="1"/>
        </dgm:presLayoutVars>
      </dgm:prSet>
      <dgm:spPr/>
    </dgm:pt>
    <dgm:pt modelId="{EBB69596-36AB-40F1-91C5-FC3350A00067}" type="pres">
      <dgm:prSet presAssocID="{B3A60D08-4CF1-4AD3-A554-8DA1472F6362}" presName="sibTrans" presStyleLbl="sibTrans1D1" presStyleIdx="1" presStyleCnt="9"/>
      <dgm:spPr/>
    </dgm:pt>
    <dgm:pt modelId="{9F0FF7A9-40E9-4C02-BFFF-6F0641C2389B}" type="pres">
      <dgm:prSet presAssocID="{B3A60D08-4CF1-4AD3-A554-8DA1472F6362}" presName="connectorText" presStyleCnt="0"/>
      <dgm:spPr/>
    </dgm:pt>
    <dgm:pt modelId="{E5145E43-B450-47CE-B1E5-1482BCF4071D}" type="pres">
      <dgm:prSet presAssocID="{9B99C3CE-0550-4254-B164-BB9424E18E56}" presName="node" presStyleLbl="node1" presStyleIdx="2" presStyleCnt="10">
        <dgm:presLayoutVars>
          <dgm:bulletEnabled val="1"/>
        </dgm:presLayoutVars>
      </dgm:prSet>
      <dgm:spPr/>
    </dgm:pt>
    <dgm:pt modelId="{31F3FE5F-74B2-48F8-89DC-AE29DBB498B0}" type="pres">
      <dgm:prSet presAssocID="{C20DFEDB-A5DA-48B1-860C-C64E9FB9889D}" presName="sibTrans" presStyleLbl="sibTrans1D1" presStyleIdx="2" presStyleCnt="9"/>
      <dgm:spPr/>
    </dgm:pt>
    <dgm:pt modelId="{EF27A438-6BA1-43B2-9139-DBAF3CBBEF89}" type="pres">
      <dgm:prSet presAssocID="{C20DFEDB-A5DA-48B1-860C-C64E9FB9889D}" presName="connectorText" presStyleCnt="0"/>
      <dgm:spPr/>
    </dgm:pt>
    <dgm:pt modelId="{13492D71-E670-42C9-A619-1DE9B5F887F1}" type="pres">
      <dgm:prSet presAssocID="{4DBF9FC0-7F11-49D1-A13A-F9EF16035E78}" presName="node" presStyleLbl="node1" presStyleIdx="3" presStyleCnt="10">
        <dgm:presLayoutVars>
          <dgm:bulletEnabled val="1"/>
        </dgm:presLayoutVars>
      </dgm:prSet>
      <dgm:spPr/>
    </dgm:pt>
    <dgm:pt modelId="{E85A6953-055C-454F-835D-7FF8096CA491}" type="pres">
      <dgm:prSet presAssocID="{627790A7-E5AF-4DEF-9847-DE068ABD657B}" presName="sibTrans" presStyleLbl="sibTrans1D1" presStyleIdx="3" presStyleCnt="9"/>
      <dgm:spPr/>
    </dgm:pt>
    <dgm:pt modelId="{EB69ECB2-9BFD-4754-8113-1A1F7EFC836E}" type="pres">
      <dgm:prSet presAssocID="{627790A7-E5AF-4DEF-9847-DE068ABD657B}" presName="connectorText" presStyleCnt="0"/>
      <dgm:spPr/>
    </dgm:pt>
    <dgm:pt modelId="{F80816D7-392E-4741-B9A3-C73586F7EC67}" type="pres">
      <dgm:prSet presAssocID="{3B57DE3A-D0CA-4A4A-A50B-01FBE031AA69}" presName="node" presStyleLbl="node1" presStyleIdx="4" presStyleCnt="10">
        <dgm:presLayoutVars>
          <dgm:bulletEnabled val="1"/>
        </dgm:presLayoutVars>
      </dgm:prSet>
      <dgm:spPr/>
    </dgm:pt>
    <dgm:pt modelId="{DCD58959-3FB5-4977-968F-50E3948E71E2}" type="pres">
      <dgm:prSet presAssocID="{D4875198-FB6C-46A1-9EC3-6A21426D178B}" presName="sibTrans" presStyleLbl="sibTrans1D1" presStyleIdx="4" presStyleCnt="9"/>
      <dgm:spPr/>
    </dgm:pt>
    <dgm:pt modelId="{544BDF5A-0334-4E2F-9469-A51652F2A225}" type="pres">
      <dgm:prSet presAssocID="{D4875198-FB6C-46A1-9EC3-6A21426D178B}" presName="connectorText" presStyleCnt="0"/>
      <dgm:spPr/>
    </dgm:pt>
    <dgm:pt modelId="{7F1E550C-34A3-4D95-8CCA-FC15856DD378}" type="pres">
      <dgm:prSet presAssocID="{9AE9000C-A70E-4970-BF4E-2A8883B4792F}" presName="node" presStyleLbl="node1" presStyleIdx="5" presStyleCnt="10">
        <dgm:presLayoutVars>
          <dgm:bulletEnabled val="1"/>
        </dgm:presLayoutVars>
      </dgm:prSet>
      <dgm:spPr/>
    </dgm:pt>
    <dgm:pt modelId="{557B5B2C-5260-4F6F-BD0C-380BFCDDBDE2}" type="pres">
      <dgm:prSet presAssocID="{22769398-E319-426D-B4BD-54511F90F85D}" presName="sibTrans" presStyleLbl="sibTrans1D1" presStyleIdx="5" presStyleCnt="9"/>
      <dgm:spPr/>
    </dgm:pt>
    <dgm:pt modelId="{1714C873-D0F2-4DCA-B184-9C8390DBB96E}" type="pres">
      <dgm:prSet presAssocID="{22769398-E319-426D-B4BD-54511F90F85D}" presName="connectorText" presStyleCnt="0"/>
      <dgm:spPr/>
    </dgm:pt>
    <dgm:pt modelId="{50057FE0-46F8-4D85-BC5D-2E32C7A2732D}" type="pres">
      <dgm:prSet presAssocID="{0AFC042E-949A-47E4-B6D0-00D0DC9FA2A5}" presName="node" presStyleLbl="node1" presStyleIdx="6" presStyleCnt="10">
        <dgm:presLayoutVars>
          <dgm:bulletEnabled val="1"/>
        </dgm:presLayoutVars>
      </dgm:prSet>
      <dgm:spPr/>
    </dgm:pt>
    <dgm:pt modelId="{D6EFE49F-F908-4BF1-9C94-7E04719104F3}" type="pres">
      <dgm:prSet presAssocID="{9CBDC3F1-B7DD-46C8-AD2D-EB5F38F29445}" presName="sibTrans" presStyleLbl="sibTrans1D1" presStyleIdx="6" presStyleCnt="9"/>
      <dgm:spPr/>
    </dgm:pt>
    <dgm:pt modelId="{1016C134-7DD9-4957-9BA6-391B39FA36AA}" type="pres">
      <dgm:prSet presAssocID="{9CBDC3F1-B7DD-46C8-AD2D-EB5F38F29445}" presName="connectorText" presStyleCnt="0"/>
      <dgm:spPr/>
    </dgm:pt>
    <dgm:pt modelId="{BBD51C0D-9EDC-41FE-9E7E-09E5083FCC9A}" type="pres">
      <dgm:prSet presAssocID="{FD31D240-1C4E-42A7-8935-CB08AF0F30A2}" presName="node" presStyleLbl="node1" presStyleIdx="7" presStyleCnt="10">
        <dgm:presLayoutVars>
          <dgm:bulletEnabled val="1"/>
        </dgm:presLayoutVars>
      </dgm:prSet>
      <dgm:spPr/>
    </dgm:pt>
    <dgm:pt modelId="{014920D9-A388-480A-9F46-30740FFE6BB3}" type="pres">
      <dgm:prSet presAssocID="{FAA99A6F-7C63-49F8-BF86-47DCDB0F04E1}" presName="sibTrans" presStyleLbl="sibTrans1D1" presStyleIdx="7" presStyleCnt="9"/>
      <dgm:spPr/>
    </dgm:pt>
    <dgm:pt modelId="{761D947A-1D08-41A5-A7AF-D384ACD8FDC2}" type="pres">
      <dgm:prSet presAssocID="{FAA99A6F-7C63-49F8-BF86-47DCDB0F04E1}" presName="connectorText" presStyleCnt="0"/>
      <dgm:spPr/>
    </dgm:pt>
    <dgm:pt modelId="{7A803521-9D51-42C2-9ADE-4EEF1D769889}" type="pres">
      <dgm:prSet presAssocID="{8781C4F4-DF63-4D7F-9700-1278DAC9C035}" presName="node" presStyleLbl="node1" presStyleIdx="8" presStyleCnt="10">
        <dgm:presLayoutVars>
          <dgm:bulletEnabled val="1"/>
        </dgm:presLayoutVars>
      </dgm:prSet>
      <dgm:spPr/>
    </dgm:pt>
    <dgm:pt modelId="{BBA91268-0A04-4B30-ADBE-978102056EB2}" type="pres">
      <dgm:prSet presAssocID="{2762DF44-FBFD-42DA-B180-8C3900A6FFB1}" presName="sibTrans" presStyleLbl="sibTrans1D1" presStyleIdx="8" presStyleCnt="9"/>
      <dgm:spPr/>
    </dgm:pt>
    <dgm:pt modelId="{BEB2A1F2-C2A3-4A31-8457-B4B902FDAB74}" type="pres">
      <dgm:prSet presAssocID="{2762DF44-FBFD-42DA-B180-8C3900A6FFB1}" presName="connectorText" presStyleCnt="0"/>
      <dgm:spPr/>
    </dgm:pt>
    <dgm:pt modelId="{B2EA48C4-C011-4AAF-82B8-1BF52EC8634B}" type="pres">
      <dgm:prSet presAssocID="{6067BBCA-F086-46FB-9155-1FB39D7EE406}" presName="node" presStyleLbl="node1" presStyleIdx="9" presStyleCnt="10">
        <dgm:presLayoutVars>
          <dgm:bulletEnabled val="1"/>
        </dgm:presLayoutVars>
      </dgm:prSet>
      <dgm:spPr/>
    </dgm:pt>
  </dgm:ptLst>
  <dgm:cxnLst>
    <dgm:cxn modelId="{C91B2A8C-31DD-4E08-851A-11D32A4CDB6B}" srcId="{4BE40EF7-4FDB-46DC-AD5C-7AA9927BCDC4}" destId="{79A907BE-6A57-46F9-949B-2F83975E5013}" srcOrd="0" destOrd="0" parTransId="{27508ADE-09B9-4692-B3B1-997C0A038367}" sibTransId="{6E764295-1C97-4A8A-BB23-8F6587B65D20}"/>
    <dgm:cxn modelId="{89024448-3AC8-44BF-BA91-F3DE2D15BC90}" srcId="{4BE40EF7-4FDB-46DC-AD5C-7AA9927BCDC4}" destId="{047E9EF6-99D9-47D4-8421-7851F36A512F}" srcOrd="1" destOrd="0" parTransId="{2AC7BC3F-1829-4928-9FDD-1BD085861192}" sibTransId="{B3A60D08-4CF1-4AD3-A554-8DA1472F6362}"/>
    <dgm:cxn modelId="{C71D8DAC-3D61-4C9D-8115-473464F9B073}" srcId="{4BE40EF7-4FDB-46DC-AD5C-7AA9927BCDC4}" destId="{9B99C3CE-0550-4254-B164-BB9424E18E56}" srcOrd="2" destOrd="0" parTransId="{CF18C7ED-262E-47EB-A8BC-BC18A4B2756C}" sibTransId="{C20DFEDB-A5DA-48B1-860C-C64E9FB9889D}"/>
    <dgm:cxn modelId="{E56CDB98-157A-4886-91F4-E89453C5D3F7}" srcId="{4BE40EF7-4FDB-46DC-AD5C-7AA9927BCDC4}" destId="{4DBF9FC0-7F11-49D1-A13A-F9EF16035E78}" srcOrd="3" destOrd="0" parTransId="{716438C4-1259-4C94-B7A8-3756D5685E48}" sibTransId="{627790A7-E5AF-4DEF-9847-DE068ABD657B}"/>
    <dgm:cxn modelId="{9A8B3527-27B6-472E-B15A-A8B940B163CD}" srcId="{4BE40EF7-4FDB-46DC-AD5C-7AA9927BCDC4}" destId="{3B57DE3A-D0CA-4A4A-A50B-01FBE031AA69}" srcOrd="4" destOrd="0" parTransId="{98FA3677-4FAE-4C5E-B3CE-CF3B6D80F4A1}" sibTransId="{D4875198-FB6C-46A1-9EC3-6A21426D178B}"/>
    <dgm:cxn modelId="{6AF686F7-8E2A-4BA9-B49A-7003E6EEFECB}" srcId="{4BE40EF7-4FDB-46DC-AD5C-7AA9927BCDC4}" destId="{9AE9000C-A70E-4970-BF4E-2A8883B4792F}" srcOrd="5" destOrd="0" parTransId="{C5AF88B8-E50E-499A-8482-1CBF65B9F05A}" sibTransId="{22769398-E319-426D-B4BD-54511F90F85D}"/>
    <dgm:cxn modelId="{CF3715FA-483F-44D7-89A6-3B25AE8397CF}" srcId="{4BE40EF7-4FDB-46DC-AD5C-7AA9927BCDC4}" destId="{0AFC042E-949A-47E4-B6D0-00D0DC9FA2A5}" srcOrd="6" destOrd="0" parTransId="{99FFD894-4861-4F5D-9956-41585937EDDF}" sibTransId="{9CBDC3F1-B7DD-46C8-AD2D-EB5F38F29445}"/>
    <dgm:cxn modelId="{755210F0-8C04-447D-A728-4ED0C18F658B}" srcId="{4BE40EF7-4FDB-46DC-AD5C-7AA9927BCDC4}" destId="{FD31D240-1C4E-42A7-8935-CB08AF0F30A2}" srcOrd="7" destOrd="0" parTransId="{233FD8B8-6343-4610-96F8-93199B292800}" sibTransId="{FAA99A6F-7C63-49F8-BF86-47DCDB0F04E1}"/>
    <dgm:cxn modelId="{F476D2AC-DC64-4D1A-B724-16789A3FEB37}" srcId="{4BE40EF7-4FDB-46DC-AD5C-7AA9927BCDC4}" destId="{8781C4F4-DF63-4D7F-9700-1278DAC9C035}" srcOrd="8" destOrd="0" parTransId="{B4F57C9A-07C9-4C00-8670-DB40483182D9}" sibTransId="{2762DF44-FBFD-42DA-B180-8C3900A6FFB1}"/>
    <dgm:cxn modelId="{18092494-7BE9-4E66-93ED-5AC0DE5949D4}" srcId="{4BE40EF7-4FDB-46DC-AD5C-7AA9927BCDC4}" destId="{6067BBCA-F086-46FB-9155-1FB39D7EE406}" srcOrd="9" destOrd="0" parTransId="{45454CA6-172B-4370-BE3C-4BA08BCE0FA5}" sibTransId="{80689495-4B15-4B72-BE82-59D8911D894C}"/>
    <dgm:cxn modelId="{59DC1B99-D41D-4905-8AC7-A54187744159}" type="presOf" srcId="{4BE40EF7-4FDB-46DC-AD5C-7AA9927BCDC4}" destId="{1623B4C5-2499-4637-B07C-6AE8AE2BD718}" srcOrd="0" destOrd="0" presId="urn:microsoft.com/office/officeart/2005/8/layout/bProcess3"/>
    <dgm:cxn modelId="{A9403CED-F473-4CC6-90A4-BB4DEF987414}" type="presParOf" srcId="{1623B4C5-2499-4637-B07C-6AE8AE2BD718}" destId="{2FBE2C1E-1D94-400F-A227-985D4DA10085}" srcOrd="0" destOrd="0" presId="urn:microsoft.com/office/officeart/2005/8/layout/bProcess3"/>
    <dgm:cxn modelId="{1859299A-C5D9-42DF-AA48-EC259ED596C9}" type="presOf" srcId="{79A907BE-6A57-46F9-949B-2F83975E5013}" destId="{2FBE2C1E-1D94-400F-A227-985D4DA10085}" srcOrd="0" destOrd="0" presId="urn:microsoft.com/office/officeart/2005/8/layout/bProcess3"/>
    <dgm:cxn modelId="{AEADD670-90C2-4572-8977-7D257B26E6D9}" type="presParOf" srcId="{1623B4C5-2499-4637-B07C-6AE8AE2BD718}" destId="{9F73252C-5345-45F1-A6FA-69E44781CCB0}" srcOrd="1" destOrd="0" presId="urn:microsoft.com/office/officeart/2005/8/layout/bProcess3"/>
    <dgm:cxn modelId="{768DFDF8-C4DB-4F64-9D57-7A5E067E2F4C}" type="presOf" srcId="{6E764295-1C97-4A8A-BB23-8F6587B65D20}" destId="{9F73252C-5345-45F1-A6FA-69E44781CCB0}" srcOrd="0" destOrd="0" presId="urn:microsoft.com/office/officeart/2005/8/layout/bProcess3"/>
    <dgm:cxn modelId="{B1751857-F1CD-4782-AC68-33CFA776E8AB}" type="presParOf" srcId="{9F73252C-5345-45F1-A6FA-69E44781CCB0}" destId="{0A91809B-8299-4CB8-B3C9-28D901126CE1}" srcOrd="0" destOrd="1" presId="urn:microsoft.com/office/officeart/2005/8/layout/bProcess3"/>
    <dgm:cxn modelId="{164B6820-45A5-4CB0-9FF3-DC3649985DAE}" type="presOf" srcId="{6E764295-1C97-4A8A-BB23-8F6587B65D20}" destId="{0A91809B-8299-4CB8-B3C9-28D901126CE1}" srcOrd="1" destOrd="0" presId="urn:microsoft.com/office/officeart/2005/8/layout/bProcess3"/>
    <dgm:cxn modelId="{68D2FBD7-2064-4DEE-9BEE-B11449123819}" type="presParOf" srcId="{1623B4C5-2499-4637-B07C-6AE8AE2BD718}" destId="{0482690C-586E-41D6-8B40-4CA7581A9CE9}" srcOrd="2" destOrd="0" presId="urn:microsoft.com/office/officeart/2005/8/layout/bProcess3"/>
    <dgm:cxn modelId="{1D13BFA2-6FD4-4B91-8075-440CB9F5BD59}" type="presOf" srcId="{047E9EF6-99D9-47D4-8421-7851F36A512F}" destId="{0482690C-586E-41D6-8B40-4CA7581A9CE9}" srcOrd="0" destOrd="0" presId="urn:microsoft.com/office/officeart/2005/8/layout/bProcess3"/>
    <dgm:cxn modelId="{EE38750B-E8C8-4096-A979-1984A1AC86C7}" type="presParOf" srcId="{1623B4C5-2499-4637-B07C-6AE8AE2BD718}" destId="{EBB69596-36AB-40F1-91C5-FC3350A00067}" srcOrd="3" destOrd="0" presId="urn:microsoft.com/office/officeart/2005/8/layout/bProcess3"/>
    <dgm:cxn modelId="{7ACE0322-FFB1-46B0-B9DA-FBF9648FADDA}" type="presOf" srcId="{B3A60D08-4CF1-4AD3-A554-8DA1472F6362}" destId="{EBB69596-36AB-40F1-91C5-FC3350A00067}" srcOrd="0" destOrd="0" presId="urn:microsoft.com/office/officeart/2005/8/layout/bProcess3"/>
    <dgm:cxn modelId="{CA4985DA-B427-454D-8380-3E8C218C4464}" type="presParOf" srcId="{EBB69596-36AB-40F1-91C5-FC3350A00067}" destId="{9F0FF7A9-40E9-4C02-BFFF-6F0641C2389B}" srcOrd="0" destOrd="3" presId="urn:microsoft.com/office/officeart/2005/8/layout/bProcess3"/>
    <dgm:cxn modelId="{18B3CB7C-9EB2-425B-B5C3-2845EFFE245B}" type="presOf" srcId="{B3A60D08-4CF1-4AD3-A554-8DA1472F6362}" destId="{9F0FF7A9-40E9-4C02-BFFF-6F0641C2389B}" srcOrd="1" destOrd="0" presId="urn:microsoft.com/office/officeart/2005/8/layout/bProcess3"/>
    <dgm:cxn modelId="{EA272993-2FE8-44EB-A888-73E90CBCBDC0}" type="presParOf" srcId="{1623B4C5-2499-4637-B07C-6AE8AE2BD718}" destId="{E5145E43-B450-47CE-B1E5-1482BCF4071D}" srcOrd="4" destOrd="0" presId="urn:microsoft.com/office/officeart/2005/8/layout/bProcess3"/>
    <dgm:cxn modelId="{38395228-4C5C-41D1-90E1-9ECE7E7D3B8E}" type="presOf" srcId="{9B99C3CE-0550-4254-B164-BB9424E18E56}" destId="{E5145E43-B450-47CE-B1E5-1482BCF4071D}" srcOrd="0" destOrd="0" presId="urn:microsoft.com/office/officeart/2005/8/layout/bProcess3"/>
    <dgm:cxn modelId="{3646F8D6-57BD-4973-BD87-2736DC505759}" type="presParOf" srcId="{1623B4C5-2499-4637-B07C-6AE8AE2BD718}" destId="{31F3FE5F-74B2-48F8-89DC-AE29DBB498B0}" srcOrd="5" destOrd="0" presId="urn:microsoft.com/office/officeart/2005/8/layout/bProcess3"/>
    <dgm:cxn modelId="{3B180CAD-9E89-41AB-89CC-85B5AABB069A}" type="presOf" srcId="{C20DFEDB-A5DA-48B1-860C-C64E9FB9889D}" destId="{31F3FE5F-74B2-48F8-89DC-AE29DBB498B0}" srcOrd="0" destOrd="0" presId="urn:microsoft.com/office/officeart/2005/8/layout/bProcess3"/>
    <dgm:cxn modelId="{44FCB8B7-D130-4CA4-8334-98D7536DA2FC}" type="presParOf" srcId="{31F3FE5F-74B2-48F8-89DC-AE29DBB498B0}" destId="{EF27A438-6BA1-43B2-9139-DBAF3CBBEF89}" srcOrd="0" destOrd="5" presId="urn:microsoft.com/office/officeart/2005/8/layout/bProcess3"/>
    <dgm:cxn modelId="{B57A47F0-869A-4FC8-A23A-608124E12BE4}" type="presOf" srcId="{C20DFEDB-A5DA-48B1-860C-C64E9FB9889D}" destId="{EF27A438-6BA1-43B2-9139-DBAF3CBBEF89}" srcOrd="1" destOrd="0" presId="urn:microsoft.com/office/officeart/2005/8/layout/bProcess3"/>
    <dgm:cxn modelId="{629AB722-8225-4EB7-B15D-E9CFD9F951B4}" type="presParOf" srcId="{1623B4C5-2499-4637-B07C-6AE8AE2BD718}" destId="{13492D71-E670-42C9-A619-1DE9B5F887F1}" srcOrd="6" destOrd="0" presId="urn:microsoft.com/office/officeart/2005/8/layout/bProcess3"/>
    <dgm:cxn modelId="{E6C7C494-5AF6-4A06-B74B-5D33C8690D03}" type="presOf" srcId="{4DBF9FC0-7F11-49D1-A13A-F9EF16035E78}" destId="{13492D71-E670-42C9-A619-1DE9B5F887F1}" srcOrd="0" destOrd="0" presId="urn:microsoft.com/office/officeart/2005/8/layout/bProcess3"/>
    <dgm:cxn modelId="{72200712-0778-425E-9D16-7A389C56714F}" type="presParOf" srcId="{1623B4C5-2499-4637-B07C-6AE8AE2BD718}" destId="{E85A6953-055C-454F-835D-7FF8096CA491}" srcOrd="7" destOrd="0" presId="urn:microsoft.com/office/officeart/2005/8/layout/bProcess3"/>
    <dgm:cxn modelId="{232AFC69-D8A8-4615-9B62-075243E22B5F}" type="presOf" srcId="{627790A7-E5AF-4DEF-9847-DE068ABD657B}" destId="{E85A6953-055C-454F-835D-7FF8096CA491}" srcOrd="0" destOrd="0" presId="urn:microsoft.com/office/officeart/2005/8/layout/bProcess3"/>
    <dgm:cxn modelId="{4DAA2A38-CD41-4D7D-BDC6-9DE329F40D15}" type="presParOf" srcId="{E85A6953-055C-454F-835D-7FF8096CA491}" destId="{EB69ECB2-9BFD-4754-8113-1A1F7EFC836E}" srcOrd="0" destOrd="7" presId="urn:microsoft.com/office/officeart/2005/8/layout/bProcess3"/>
    <dgm:cxn modelId="{2864FF7D-A720-4BAA-BB65-A6D616512746}" type="presOf" srcId="{627790A7-E5AF-4DEF-9847-DE068ABD657B}" destId="{EB69ECB2-9BFD-4754-8113-1A1F7EFC836E}" srcOrd="1" destOrd="0" presId="urn:microsoft.com/office/officeart/2005/8/layout/bProcess3"/>
    <dgm:cxn modelId="{52BFDB8E-2041-4A1B-9C59-7C5CBC29FD5B}" type="presParOf" srcId="{1623B4C5-2499-4637-B07C-6AE8AE2BD718}" destId="{F80816D7-392E-4741-B9A3-C73586F7EC67}" srcOrd="8" destOrd="0" presId="urn:microsoft.com/office/officeart/2005/8/layout/bProcess3"/>
    <dgm:cxn modelId="{35BCC189-7A30-49B3-A939-2E8336A70263}" type="presOf" srcId="{3B57DE3A-D0CA-4A4A-A50B-01FBE031AA69}" destId="{F80816D7-392E-4741-B9A3-C73586F7EC67}" srcOrd="0" destOrd="0" presId="urn:microsoft.com/office/officeart/2005/8/layout/bProcess3"/>
    <dgm:cxn modelId="{1351017F-650C-4936-B0D9-A69D0D893D91}" type="presParOf" srcId="{1623B4C5-2499-4637-B07C-6AE8AE2BD718}" destId="{DCD58959-3FB5-4977-968F-50E3948E71E2}" srcOrd="9" destOrd="0" presId="urn:microsoft.com/office/officeart/2005/8/layout/bProcess3"/>
    <dgm:cxn modelId="{2ED2FA7E-727D-43BD-B3C9-DF63082376F7}" type="presOf" srcId="{D4875198-FB6C-46A1-9EC3-6A21426D178B}" destId="{DCD58959-3FB5-4977-968F-50E3948E71E2}" srcOrd="0" destOrd="0" presId="urn:microsoft.com/office/officeart/2005/8/layout/bProcess3"/>
    <dgm:cxn modelId="{98E5E821-1A8B-4D2E-9CA9-9E140EF2085B}" type="presParOf" srcId="{DCD58959-3FB5-4977-968F-50E3948E71E2}" destId="{544BDF5A-0334-4E2F-9469-A51652F2A225}" srcOrd="0" destOrd="9" presId="urn:microsoft.com/office/officeart/2005/8/layout/bProcess3"/>
    <dgm:cxn modelId="{EDA9D41F-0F92-434C-9487-F92282E71661}" type="presOf" srcId="{D4875198-FB6C-46A1-9EC3-6A21426D178B}" destId="{544BDF5A-0334-4E2F-9469-A51652F2A225}" srcOrd="1" destOrd="0" presId="urn:microsoft.com/office/officeart/2005/8/layout/bProcess3"/>
    <dgm:cxn modelId="{A5B5A2B9-5721-43B2-AB98-7BDA003C3725}" type="presParOf" srcId="{1623B4C5-2499-4637-B07C-6AE8AE2BD718}" destId="{7F1E550C-34A3-4D95-8CCA-FC15856DD378}" srcOrd="10" destOrd="0" presId="urn:microsoft.com/office/officeart/2005/8/layout/bProcess3"/>
    <dgm:cxn modelId="{DEDA2FAD-0035-4B80-AE8D-94245B78E865}" type="presOf" srcId="{9AE9000C-A70E-4970-BF4E-2A8883B4792F}" destId="{7F1E550C-34A3-4D95-8CCA-FC15856DD378}" srcOrd="0" destOrd="0" presId="urn:microsoft.com/office/officeart/2005/8/layout/bProcess3"/>
    <dgm:cxn modelId="{7D1BF8F9-334F-42A8-9B6C-26CC8FB49BD3}" type="presParOf" srcId="{1623B4C5-2499-4637-B07C-6AE8AE2BD718}" destId="{557B5B2C-5260-4F6F-BD0C-380BFCDDBDE2}" srcOrd="11" destOrd="0" presId="urn:microsoft.com/office/officeart/2005/8/layout/bProcess3"/>
    <dgm:cxn modelId="{AAFD07F4-DB62-4F38-AB25-5C016857E65E}" type="presOf" srcId="{22769398-E319-426D-B4BD-54511F90F85D}" destId="{557B5B2C-5260-4F6F-BD0C-380BFCDDBDE2}" srcOrd="0" destOrd="0" presId="urn:microsoft.com/office/officeart/2005/8/layout/bProcess3"/>
    <dgm:cxn modelId="{5A855E0B-AC29-4833-994A-6FA59E6A1FEA}" type="presParOf" srcId="{557B5B2C-5260-4F6F-BD0C-380BFCDDBDE2}" destId="{1714C873-D0F2-4DCA-B184-9C8390DBB96E}" srcOrd="0" destOrd="11" presId="urn:microsoft.com/office/officeart/2005/8/layout/bProcess3"/>
    <dgm:cxn modelId="{2D02000C-1B4C-4A6E-AC01-AD12C641710F}" type="presOf" srcId="{22769398-E319-426D-B4BD-54511F90F85D}" destId="{1714C873-D0F2-4DCA-B184-9C8390DBB96E}" srcOrd="1" destOrd="0" presId="urn:microsoft.com/office/officeart/2005/8/layout/bProcess3"/>
    <dgm:cxn modelId="{9438BCB7-915A-48D2-87C7-8C5F7EEA9DE5}" type="presParOf" srcId="{1623B4C5-2499-4637-B07C-6AE8AE2BD718}" destId="{50057FE0-46F8-4D85-BC5D-2E32C7A2732D}" srcOrd="12" destOrd="0" presId="urn:microsoft.com/office/officeart/2005/8/layout/bProcess3"/>
    <dgm:cxn modelId="{3E374BF3-A475-4335-B173-55B00E30C866}" type="presOf" srcId="{0AFC042E-949A-47E4-B6D0-00D0DC9FA2A5}" destId="{50057FE0-46F8-4D85-BC5D-2E32C7A2732D}" srcOrd="0" destOrd="0" presId="urn:microsoft.com/office/officeart/2005/8/layout/bProcess3"/>
    <dgm:cxn modelId="{3C916B86-F9B3-4ED5-AD1C-B27FBA1DCB99}" type="presParOf" srcId="{1623B4C5-2499-4637-B07C-6AE8AE2BD718}" destId="{D6EFE49F-F908-4BF1-9C94-7E04719104F3}" srcOrd="13" destOrd="0" presId="urn:microsoft.com/office/officeart/2005/8/layout/bProcess3"/>
    <dgm:cxn modelId="{31F845B0-E2C8-4D89-B893-5283947C5F12}" type="presOf" srcId="{9CBDC3F1-B7DD-46C8-AD2D-EB5F38F29445}" destId="{D6EFE49F-F908-4BF1-9C94-7E04719104F3}" srcOrd="0" destOrd="0" presId="urn:microsoft.com/office/officeart/2005/8/layout/bProcess3"/>
    <dgm:cxn modelId="{FB8F9B0D-887C-421B-A4B0-E1F1102D6193}" type="presParOf" srcId="{D6EFE49F-F908-4BF1-9C94-7E04719104F3}" destId="{1016C134-7DD9-4957-9BA6-391B39FA36AA}" srcOrd="0" destOrd="13" presId="urn:microsoft.com/office/officeart/2005/8/layout/bProcess3"/>
    <dgm:cxn modelId="{8E57A1AF-82F2-443D-9897-859E7F80D1B8}" type="presOf" srcId="{9CBDC3F1-B7DD-46C8-AD2D-EB5F38F29445}" destId="{1016C134-7DD9-4957-9BA6-391B39FA36AA}" srcOrd="1" destOrd="0" presId="urn:microsoft.com/office/officeart/2005/8/layout/bProcess3"/>
    <dgm:cxn modelId="{7C570B3A-58C9-499B-8609-BCEA43DBAA8D}" type="presParOf" srcId="{1623B4C5-2499-4637-B07C-6AE8AE2BD718}" destId="{BBD51C0D-9EDC-41FE-9E7E-09E5083FCC9A}" srcOrd="14" destOrd="0" presId="urn:microsoft.com/office/officeart/2005/8/layout/bProcess3"/>
    <dgm:cxn modelId="{5935F8FB-5ABD-4608-A0D4-21DA2F0ACB07}" type="presOf" srcId="{FD31D240-1C4E-42A7-8935-CB08AF0F30A2}" destId="{BBD51C0D-9EDC-41FE-9E7E-09E5083FCC9A}" srcOrd="0" destOrd="0" presId="urn:microsoft.com/office/officeart/2005/8/layout/bProcess3"/>
    <dgm:cxn modelId="{2D2370DD-74F3-4FFF-81F0-123265857AC9}" type="presParOf" srcId="{1623B4C5-2499-4637-B07C-6AE8AE2BD718}" destId="{014920D9-A388-480A-9F46-30740FFE6BB3}" srcOrd="15" destOrd="0" presId="urn:microsoft.com/office/officeart/2005/8/layout/bProcess3"/>
    <dgm:cxn modelId="{FF566100-1260-48D7-83E1-3CE9571D1D96}" type="presOf" srcId="{FAA99A6F-7C63-49F8-BF86-47DCDB0F04E1}" destId="{014920D9-A388-480A-9F46-30740FFE6BB3}" srcOrd="0" destOrd="0" presId="urn:microsoft.com/office/officeart/2005/8/layout/bProcess3"/>
    <dgm:cxn modelId="{CDC16483-9A2F-44A0-8F65-AC55BED386A9}" type="presParOf" srcId="{014920D9-A388-480A-9F46-30740FFE6BB3}" destId="{761D947A-1D08-41A5-A7AF-D384ACD8FDC2}" srcOrd="0" destOrd="15" presId="urn:microsoft.com/office/officeart/2005/8/layout/bProcess3"/>
    <dgm:cxn modelId="{C48D0C89-C035-4EE0-A21B-E9D2B2487D62}" type="presOf" srcId="{FAA99A6F-7C63-49F8-BF86-47DCDB0F04E1}" destId="{761D947A-1D08-41A5-A7AF-D384ACD8FDC2}" srcOrd="1" destOrd="0" presId="urn:microsoft.com/office/officeart/2005/8/layout/bProcess3"/>
    <dgm:cxn modelId="{B109FF5A-BD42-44A1-BA70-457A5D949C36}" type="presParOf" srcId="{1623B4C5-2499-4637-B07C-6AE8AE2BD718}" destId="{7A803521-9D51-42C2-9ADE-4EEF1D769889}" srcOrd="16" destOrd="0" presId="urn:microsoft.com/office/officeart/2005/8/layout/bProcess3"/>
    <dgm:cxn modelId="{8140E54E-0522-4D25-AB63-02BCB95B8119}" type="presOf" srcId="{8781C4F4-DF63-4D7F-9700-1278DAC9C035}" destId="{7A803521-9D51-42C2-9ADE-4EEF1D769889}" srcOrd="0" destOrd="0" presId="urn:microsoft.com/office/officeart/2005/8/layout/bProcess3"/>
    <dgm:cxn modelId="{9D6F4D1B-8242-4C45-A32D-6F0FE79F7036}" type="presParOf" srcId="{1623B4C5-2499-4637-B07C-6AE8AE2BD718}" destId="{BBA91268-0A04-4B30-ADBE-978102056EB2}" srcOrd="17" destOrd="0" presId="urn:microsoft.com/office/officeart/2005/8/layout/bProcess3"/>
    <dgm:cxn modelId="{ADA42D22-06EC-4E0C-ABA9-794BCBEBC30F}" type="presOf" srcId="{2762DF44-FBFD-42DA-B180-8C3900A6FFB1}" destId="{BBA91268-0A04-4B30-ADBE-978102056EB2}" srcOrd="0" destOrd="0" presId="urn:microsoft.com/office/officeart/2005/8/layout/bProcess3"/>
    <dgm:cxn modelId="{A7F5F68F-FCC8-4817-B76C-3320AC6C2A64}" type="presParOf" srcId="{BBA91268-0A04-4B30-ADBE-978102056EB2}" destId="{BEB2A1F2-C2A3-4A31-8457-B4B902FDAB74}" srcOrd="0" destOrd="17" presId="urn:microsoft.com/office/officeart/2005/8/layout/bProcess3"/>
    <dgm:cxn modelId="{F62FBE56-3B0A-468A-9D55-83B3065522CC}" type="presOf" srcId="{2762DF44-FBFD-42DA-B180-8C3900A6FFB1}" destId="{BEB2A1F2-C2A3-4A31-8457-B4B902FDAB74}" srcOrd="1" destOrd="0" presId="urn:microsoft.com/office/officeart/2005/8/layout/bProcess3"/>
    <dgm:cxn modelId="{67AD3F85-8921-4B33-95CB-B190BC3D41C0}" type="presParOf" srcId="{1623B4C5-2499-4637-B07C-6AE8AE2BD718}" destId="{B2EA48C4-C011-4AAF-82B8-1BF52EC8634B}" srcOrd="18" destOrd="0" presId="urn:microsoft.com/office/officeart/2005/8/layout/bProcess3"/>
    <dgm:cxn modelId="{FF4D5BAD-E05A-434A-B414-DCFEB5EEC182}" type="presOf" srcId="{6067BBCA-F086-46FB-9155-1FB39D7EE406}" destId="{B2EA48C4-C011-4AAF-82B8-1BF52EC8634B}" srcOrd="0" destOrd="0" presId="urn:microsoft.com/office/officeart/2005/8/layout/bProcess3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4BE40EF7-4FDB-46DC-AD5C-7AA9927BCDC4}" type="doc">
      <dgm:prSet loTypeId="process" loCatId="process" qsTypeId="urn:microsoft.com/office/officeart/2005/8/quickstyle/simple5" qsCatId="simple" csTypeId="urn:microsoft.com/office/officeart/2005/8/colors/colorful5" csCatId="accent1" phldr="1"/>
      <dgm:spPr/>
      <dgm:t>
        <a:bodyPr/>
        <a:p>
          <a:endParaRPr lang="zh-CN" altLang="en-US"/>
        </a:p>
      </dgm:t>
    </dgm:pt>
    <dgm:pt modelId="{79A907BE-6A57-46F9-949B-2F83975E5013}">
      <dgm:prSet phldrT="[文本]" phldr="0" custT="1"/>
      <dgm:spPr/>
      <dgm:t>
        <a:bodyPr vert="horz" wrap="square"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noFill/>
              <a:cs typeface="+mn-lt"/>
            </a:rPr>
            <a:t>根据使用者的功能选择轮椅</a:t>
          </a:r>
          <a:r>
            <a:rPr lang="en-US" altLang="zh-CN" sz="2400">
              <a:noFill/>
              <a:cs typeface="+mn-lt"/>
            </a:rPr>
            <a:t> </a:t>
          </a:r>
          <a:r>
            <a:rPr lang="en-US" altLang="zh-CN" sz="2400">
              <a:noFill/>
              <a:cs typeface="+mn-lt"/>
            </a:rPr>
            <a:t/>
          </a:r>
          <a:endParaRPr lang="en-US" altLang="zh-CN" sz="2400">
            <a:noFill/>
            <a:cs typeface="+mn-lt"/>
          </a:endParaRPr>
        </a:p>
      </dgm:t>
    </dgm:pt>
    <dgm:pt modelId="{27508ADE-09B9-4692-B3B1-997C0A038367}" cxnId="{D380DCE7-9436-4CE4-A817-1BB9E3370A7B}" type="parTrans">
      <dgm:prSet/>
      <dgm:spPr/>
      <dgm:t>
        <a:bodyPr/>
        <a:p>
          <a:endParaRPr lang="zh-CN" altLang="en-US"/>
        </a:p>
      </dgm:t>
    </dgm:pt>
    <dgm:pt modelId="{6E764295-1C97-4A8A-BB23-8F6587B65D20}" cxnId="{D380DCE7-9436-4CE4-A817-1BB9E3370A7B}" type="sibTrans">
      <dgm:prSet phldr="0" custT="1"/>
      <dgm:spPr/>
      <dgm:t>
        <a:bodyPr vert="horz" wrap="square"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cs typeface="+mn-lt"/>
            </a:rPr>
            <a:t/>
          </a:r>
          <a:endParaRPr lang="zh-CN" altLang="en-US" sz="2400">
            <a:cs typeface="+mn-lt"/>
          </a:endParaRPr>
        </a:p>
      </dgm:t>
    </dgm:pt>
    <dgm:pt modelId="{047E9EF6-99D9-47D4-8421-7851F36A512F}">
      <dgm:prSet phldrT="[文本]" phldr="0" custT="1"/>
      <dgm:spPr/>
      <dgm:t>
        <a:bodyPr vert="horz" wrap="square"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solidFill>
                <a:schemeClr val="bg1"/>
              </a:solidFill>
              <a:cs typeface="+mn-lt"/>
            </a:rPr>
            <a:t>根据使用者的姿势和体位选择轮椅</a:t>
          </a:r>
          <a:r>
            <a:rPr lang="en-US" altLang="zh-CN" sz="2400">
              <a:solidFill>
                <a:schemeClr val="bg1"/>
              </a:solidFill>
              <a:cs typeface="+mn-lt"/>
            </a:rPr>
            <a:t> </a:t>
          </a:r>
          <a:r>
            <a:rPr lang="en-US" altLang="zh-CN" sz="2400">
              <a:solidFill>
                <a:schemeClr val="bg1"/>
              </a:solidFill>
              <a:cs typeface="+mn-lt"/>
            </a:rPr>
            <a:t/>
          </a:r>
          <a:endParaRPr lang="en-US" altLang="zh-CN" sz="2400">
            <a:solidFill>
              <a:schemeClr val="bg1"/>
            </a:solidFill>
            <a:cs typeface="+mn-lt"/>
          </a:endParaRPr>
        </a:p>
      </dgm:t>
    </dgm:pt>
    <dgm:pt modelId="{2AC7BC3F-1829-4928-9FDD-1BD085861192}" cxnId="{DF7CBC93-A1AD-4BE5-A8A3-CCF62276DADF}" type="parTrans">
      <dgm:prSet/>
      <dgm:spPr/>
      <dgm:t>
        <a:bodyPr/>
        <a:p>
          <a:endParaRPr lang="zh-CN" altLang="en-US"/>
        </a:p>
      </dgm:t>
    </dgm:pt>
    <dgm:pt modelId="{B3A60D08-4CF1-4AD3-A554-8DA1472F6362}" cxnId="{DF7CBC93-A1AD-4BE5-A8A3-CCF62276DADF}" type="sibTrans">
      <dgm:prSet phldr="0" custT="1"/>
      <dgm:spPr/>
      <dgm:t>
        <a:bodyPr vert="horz" wrap="square"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cs typeface="+mn-lt"/>
            </a:rPr>
            <a:t/>
          </a:r>
          <a:endParaRPr lang="zh-CN" altLang="en-US" sz="2400">
            <a:cs typeface="+mn-lt"/>
          </a:endParaRPr>
        </a:p>
      </dgm:t>
    </dgm:pt>
    <dgm:pt modelId="{9B99C3CE-0550-4254-B164-BB9424E18E56}">
      <dgm:prSet phldrT="[文本]" phldr="0" custT="1"/>
      <dgm:spPr/>
      <dgm:t>
        <a:bodyPr vert="horz" wrap="square"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noFill/>
              <a:cs typeface="+mn-lt"/>
            </a:rPr>
            <a:t>根据疾病及病情程度选择轮椅</a:t>
          </a:r>
          <a:r>
            <a:rPr lang="en-US" altLang="zh-CN" sz="2400">
              <a:noFill/>
              <a:cs typeface="+mn-lt"/>
            </a:rPr>
            <a:t> </a:t>
          </a:r>
          <a:r>
            <a:rPr lang="en-US" altLang="zh-CN" sz="2400">
              <a:noFill/>
              <a:cs typeface="+mn-lt"/>
            </a:rPr>
            <a:t/>
          </a:r>
          <a:endParaRPr lang="en-US" altLang="zh-CN" sz="2400">
            <a:noFill/>
            <a:cs typeface="+mn-lt"/>
          </a:endParaRPr>
        </a:p>
      </dgm:t>
    </dgm:pt>
    <dgm:pt modelId="{CF18C7ED-262E-47EB-A8BC-BC18A4B2756C}" cxnId="{F269AB8D-45B6-43F5-AD22-F3A4F826F5E1}" type="parTrans">
      <dgm:prSet/>
      <dgm:spPr/>
      <dgm:t>
        <a:bodyPr/>
        <a:p>
          <a:endParaRPr lang="zh-CN" altLang="en-US"/>
        </a:p>
      </dgm:t>
    </dgm:pt>
    <dgm:pt modelId="{C20DFEDB-A5DA-48B1-860C-C64E9FB9889D}" cxnId="{F269AB8D-45B6-43F5-AD22-F3A4F826F5E1}" type="sibTrans">
      <dgm:prSet phldr="0" custT="1"/>
      <dgm:spPr/>
      <dgm:t>
        <a:bodyPr vert="horz" wrap="square"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cs typeface="+mn-lt"/>
            </a:rPr>
            <a:t/>
          </a:r>
          <a:endParaRPr lang="zh-CN" altLang="en-US" sz="2400">
            <a:cs typeface="+mn-lt"/>
          </a:endParaRPr>
        </a:p>
      </dgm:t>
    </dgm:pt>
    <dgm:pt modelId="{4DBF9FC0-7F11-49D1-A13A-F9EF16035E78}">
      <dgm:prSet phldrT="[文本]" phldr="0" custT="1"/>
      <dgm:spPr/>
      <dgm:t>
        <a:bodyPr vert="horz" wrap="square"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noFill/>
              <a:cs typeface="+mn-lt"/>
            </a:rPr>
            <a:t>确定轮椅的主要参数</a:t>
          </a:r>
          <a:r>
            <a:rPr lang="en-US" altLang="zh-CN" sz="2400">
              <a:noFill/>
              <a:cs typeface="+mn-lt"/>
            </a:rPr>
            <a:t> </a:t>
          </a:r>
          <a:r>
            <a:rPr lang="en-US" altLang="zh-CN" sz="2400">
              <a:noFill/>
              <a:cs typeface="+mn-lt"/>
            </a:rPr>
            <a:t/>
          </a:r>
          <a:endParaRPr lang="en-US" altLang="zh-CN" sz="2400">
            <a:noFill/>
            <a:cs typeface="+mn-lt"/>
          </a:endParaRPr>
        </a:p>
      </dgm:t>
    </dgm:pt>
    <dgm:pt modelId="{716438C4-1259-4C94-B7A8-3756D5685E48}" cxnId="{535D4DCD-738B-4D8C-8CE8-CC205D77D678}" type="parTrans">
      <dgm:prSet/>
      <dgm:spPr/>
      <dgm:t>
        <a:bodyPr/>
        <a:p>
          <a:endParaRPr lang="zh-CN" altLang="en-US"/>
        </a:p>
      </dgm:t>
    </dgm:pt>
    <dgm:pt modelId="{627790A7-E5AF-4DEF-9847-DE068ABD657B}" cxnId="{535D4DCD-738B-4D8C-8CE8-CC205D77D678}" type="sibTrans">
      <dgm:prSet phldr="0" custT="1"/>
      <dgm:spPr/>
      <dgm:t>
        <a:bodyPr vert="horz" wrap="square"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cs typeface="+mn-lt"/>
            </a:rPr>
            <a:t/>
          </a:r>
          <a:endParaRPr lang="zh-CN" altLang="en-US" sz="2400">
            <a:cs typeface="+mn-lt"/>
          </a:endParaRPr>
        </a:p>
      </dgm:t>
    </dgm:pt>
    <dgm:pt modelId="{3B57DE3A-D0CA-4A4A-A50B-01FBE031AA69}">
      <dgm:prSet phldrT="[文本]" phldr="0" custT="1"/>
      <dgm:spPr/>
      <dgm:t>
        <a:bodyPr vert="horz" wrap="square"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noFill/>
              <a:ea typeface="+mn-lt"/>
            </a:rPr>
            <a:t>评估轮椅的性能</a:t>
          </a:r>
          <a:r>
            <a:rPr lang="zh-CN" altLang="en-US" sz="2400">
              <a:noFill/>
              <a:ea typeface="+mn-lt"/>
            </a:rPr>
            <a:t/>
          </a:r>
          <a:endParaRPr lang="zh-CN" altLang="en-US" sz="2400">
            <a:noFill/>
            <a:ea typeface="+mn-lt"/>
          </a:endParaRPr>
        </a:p>
      </dgm:t>
    </dgm:pt>
    <dgm:pt modelId="{98FA3677-4FAE-4C5E-B3CE-CF3B6D80F4A1}" cxnId="{A25F1B01-324E-4A90-8872-CAB01BC85EC8}" type="parTrans">
      <dgm:prSet/>
      <dgm:spPr/>
      <dgm:t>
        <a:bodyPr/>
        <a:p>
          <a:endParaRPr lang="zh-CN" altLang="en-US"/>
        </a:p>
      </dgm:t>
    </dgm:pt>
    <dgm:pt modelId="{D4875198-FB6C-46A1-9EC3-6A21426D178B}" cxnId="{A25F1B01-324E-4A90-8872-CAB01BC85EC8}" type="sibTrans">
      <dgm:prSet phldr="0" custT="1"/>
      <dgm:spPr/>
      <dgm:t>
        <a:bodyPr vert="horz" wrap="square"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cs typeface="+mn-lt"/>
            </a:rPr>
            <a:t/>
          </a:r>
          <a:endParaRPr lang="zh-CN" altLang="en-US" sz="2400">
            <a:cs typeface="+mn-lt"/>
          </a:endParaRPr>
        </a:p>
      </dgm:t>
    </dgm:pt>
    <dgm:pt modelId="{9AE9000C-A70E-4970-BF4E-2A8883B4792F}">
      <dgm:prSet phldr="0" custT="1"/>
      <dgm:spPr/>
      <dgm:t>
        <a:bodyPr vert="horz" wrap="square"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noFill/>
              <a:ea typeface="+mn-lt"/>
            </a:rPr>
            <a:t>考量轮椅的舒适度</a:t>
          </a:r>
          <a:r>
            <a:rPr lang="zh-CN" altLang="en-US" sz="2400">
              <a:noFill/>
              <a:ea typeface="+mn-lt"/>
            </a:rPr>
            <a:t/>
          </a:r>
          <a:endParaRPr lang="zh-CN" altLang="en-US" sz="2400">
            <a:noFill/>
            <a:ea typeface="+mn-lt"/>
          </a:endParaRPr>
        </a:p>
      </dgm:t>
    </dgm:pt>
    <dgm:pt modelId="{C5AF88B8-E50E-499A-8482-1CBF65B9F05A}" cxnId="{A0246AD2-D995-428F-AC0B-1C28B5593060}" type="parTrans">
      <dgm:prSet/>
      <dgm:spPr/>
    </dgm:pt>
    <dgm:pt modelId="{22769398-E319-426D-B4BD-54511F90F85D}" cxnId="{A0246AD2-D995-428F-AC0B-1C28B5593060}" type="sibTrans">
      <dgm:prSet phldr="0" custT="1"/>
      <dgm:spPr/>
      <dgm:t>
        <a:bodyPr vert="horz" wrap="square"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sz="2400">
              <a:cs typeface="+mn-lt"/>
            </a:rPr>
            <a:t/>
          </a:r>
          <a:endParaRPr sz="2400">
            <a:cs typeface="+mn-lt"/>
          </a:endParaRPr>
        </a:p>
      </dgm:t>
    </dgm:pt>
    <dgm:pt modelId="{0AFC042E-949A-47E4-B6D0-00D0DC9FA2A5}">
      <dgm:prSet phldr="0" custT="1"/>
      <dgm:spPr/>
      <dgm:t>
        <a:bodyPr vert="horz" wrap="square"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noFill/>
              <a:ea typeface="+mn-lt"/>
            </a:rPr>
            <a:t>分析轮椅的环境适应性</a:t>
          </a:r>
          <a:r>
            <a:rPr lang="zh-CN" altLang="en-US" sz="2400">
              <a:noFill/>
              <a:ea typeface="+mn-lt"/>
            </a:rPr>
            <a:t/>
          </a:r>
          <a:endParaRPr lang="zh-CN" altLang="en-US" sz="2400">
            <a:noFill/>
            <a:ea typeface="+mn-lt"/>
          </a:endParaRPr>
        </a:p>
      </dgm:t>
    </dgm:pt>
    <dgm:pt modelId="{99FFD894-4861-4F5D-9956-41585937EDDF}" cxnId="{C9AEFE52-5DA4-4849-8513-EA359F3E028B}" type="parTrans">
      <dgm:prSet/>
      <dgm:spPr/>
    </dgm:pt>
    <dgm:pt modelId="{9CBDC3F1-B7DD-46C8-AD2D-EB5F38F29445}" cxnId="{C9AEFE52-5DA4-4849-8513-EA359F3E028B}" type="sibTrans">
      <dgm:prSet phldr="0" custT="1"/>
      <dgm:spPr/>
      <dgm:t>
        <a:bodyPr vert="horz" wrap="square"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sz="2400">
              <a:cs typeface="+mn-lt"/>
            </a:rPr>
            <a:t/>
          </a:r>
          <a:endParaRPr sz="2400">
            <a:cs typeface="+mn-lt"/>
          </a:endParaRPr>
        </a:p>
      </dgm:t>
    </dgm:pt>
    <dgm:pt modelId="{FD31D240-1C4E-42A7-8935-CB08AF0F30A2}">
      <dgm:prSet phldr="0" custT="1"/>
      <dgm:spPr/>
      <dgm:t>
        <a:bodyPr vert="horz" wrap="square"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noFill/>
              <a:ea typeface="+mn-lt"/>
            </a:rPr>
            <a:t>权衡经济性与耐用性</a:t>
          </a:r>
          <a:r>
            <a:rPr lang="zh-CN" altLang="en-US" sz="2400">
              <a:noFill/>
              <a:ea typeface="+mn-lt"/>
            </a:rPr>
            <a:t/>
          </a:r>
          <a:endParaRPr lang="zh-CN" altLang="en-US" sz="2400">
            <a:noFill/>
            <a:ea typeface="+mn-lt"/>
          </a:endParaRPr>
        </a:p>
      </dgm:t>
    </dgm:pt>
    <dgm:pt modelId="{233FD8B8-6343-4610-96F8-93199B292800}" cxnId="{80669EBF-19CE-4FE0-B579-72275A6EE046}" type="parTrans">
      <dgm:prSet/>
      <dgm:spPr/>
    </dgm:pt>
    <dgm:pt modelId="{FAA99A6F-7C63-49F8-BF86-47DCDB0F04E1}" cxnId="{80669EBF-19CE-4FE0-B579-72275A6EE046}" type="sibTrans">
      <dgm:prSet phldr="0" custT="1"/>
      <dgm:spPr/>
      <dgm:t>
        <a:bodyPr vert="horz" wrap="square"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sz="2400">
              <a:cs typeface="+mn-lt"/>
            </a:rPr>
            <a:t/>
          </a:r>
          <a:endParaRPr sz="2400">
            <a:cs typeface="+mn-lt"/>
          </a:endParaRPr>
        </a:p>
      </dgm:t>
    </dgm:pt>
    <dgm:pt modelId="{8781C4F4-DF63-4D7F-9700-1278DAC9C035}">
      <dgm:prSet phldr="0" custT="1"/>
      <dgm:spPr/>
      <dgm:t>
        <a:bodyPr vert="horz" wrap="square"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noFill/>
              <a:ea typeface="+mn-lt"/>
            </a:rPr>
            <a:t>评估工作</a:t>
          </a:r>
          <a:r>
            <a:rPr lang="zh-CN" altLang="en-US" sz="2400">
              <a:noFill/>
              <a:ea typeface="+mn-lt"/>
            </a:rPr>
            <a:t>、</a:t>
          </a:r>
          <a:r>
            <a:rPr lang="zh-CN" altLang="en-US" sz="2400">
              <a:noFill/>
              <a:ea typeface="+mn-lt"/>
            </a:rPr>
            <a:t>就餐的需求</a:t>
          </a:r>
          <a:r>
            <a:rPr lang="zh-CN" altLang="en-US" sz="2400">
              <a:noFill/>
              <a:ea typeface="+mn-lt"/>
            </a:rPr>
            <a:t/>
          </a:r>
          <a:endParaRPr lang="zh-CN" altLang="en-US" sz="2400">
            <a:noFill/>
            <a:ea typeface="+mn-lt"/>
          </a:endParaRPr>
        </a:p>
      </dgm:t>
    </dgm:pt>
    <dgm:pt modelId="{B4F57C9A-07C9-4C00-8670-DB40483182D9}" cxnId="{9204F8BE-BD33-43DE-9383-8464DA7C10B1}" type="parTrans">
      <dgm:prSet/>
      <dgm:spPr/>
    </dgm:pt>
    <dgm:pt modelId="{2762DF44-FBFD-42DA-B180-8C3900A6FFB1}" cxnId="{9204F8BE-BD33-43DE-9383-8464DA7C10B1}" type="sibTrans">
      <dgm:prSet phldr="0" custT="1"/>
      <dgm:spPr/>
      <dgm:t>
        <a:bodyPr vert="horz" wrap="square"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sz="2400">
              <a:cs typeface="+mn-lt"/>
            </a:rPr>
            <a:t/>
          </a:r>
          <a:endParaRPr sz="2400">
            <a:cs typeface="+mn-lt"/>
          </a:endParaRPr>
        </a:p>
      </dgm:t>
    </dgm:pt>
    <dgm:pt modelId="{6067BBCA-F086-46FB-9155-1FB39D7EE406}">
      <dgm:prSet phldr="0" custT="1"/>
      <dgm:spPr/>
      <dgm:t>
        <a:bodyPr vert="horz" wrap="square"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noFill/>
              <a:ea typeface="+mn-lt"/>
            </a:rPr>
            <a:t>检验轮椅的适配性</a:t>
          </a:r>
          <a:r>
            <a:rPr lang="zh-CN" altLang="en-US" sz="2400">
              <a:noFill/>
              <a:ea typeface="+mn-lt"/>
            </a:rPr>
            <a:t/>
          </a:r>
          <a:endParaRPr lang="zh-CN" altLang="en-US" sz="2400">
            <a:noFill/>
            <a:ea typeface="+mn-lt"/>
          </a:endParaRPr>
        </a:p>
      </dgm:t>
    </dgm:pt>
    <dgm:pt modelId="{45454CA6-172B-4370-BE3C-4BA08BCE0FA5}" cxnId="{9D17EA07-C4E2-40E0-A150-A58EB4EF91F3}" type="parTrans">
      <dgm:prSet/>
      <dgm:spPr/>
    </dgm:pt>
    <dgm:pt modelId="{80689495-4B15-4B72-BE82-59D8911D894C}" cxnId="{9D17EA07-C4E2-40E0-A150-A58EB4EF91F3}" type="sibTrans">
      <dgm:prSet/>
      <dgm:spPr/>
    </dgm:pt>
    <dgm:pt modelId="{1623B4C5-2499-4637-B07C-6AE8AE2BD718}" type="pres">
      <dgm:prSet presAssocID="{4BE40EF7-4FDB-46DC-AD5C-7AA9927BCDC4}" presName="Name0" presStyleCnt="0">
        <dgm:presLayoutVars>
          <dgm:dir/>
          <dgm:resizeHandles val="exact"/>
        </dgm:presLayoutVars>
      </dgm:prSet>
      <dgm:spPr/>
    </dgm:pt>
    <dgm:pt modelId="{2FBE2C1E-1D94-400F-A227-985D4DA10085}" type="pres">
      <dgm:prSet presAssocID="{79A907BE-6A57-46F9-949B-2F83975E5013}" presName="node" presStyleLbl="node1" presStyleIdx="0" presStyleCnt="10">
        <dgm:presLayoutVars>
          <dgm:bulletEnabled val="1"/>
        </dgm:presLayoutVars>
      </dgm:prSet>
      <dgm:spPr/>
    </dgm:pt>
    <dgm:pt modelId="{9F73252C-5345-45F1-A6FA-69E44781CCB0}" type="pres">
      <dgm:prSet presAssocID="{6E764295-1C97-4A8A-BB23-8F6587B65D20}" presName="sibTrans" presStyleLbl="sibTrans1D1" presStyleIdx="0" presStyleCnt="9"/>
      <dgm:spPr/>
    </dgm:pt>
    <dgm:pt modelId="{0A91809B-8299-4CB8-B3C9-28D901126CE1}" type="pres">
      <dgm:prSet presAssocID="{6E764295-1C97-4A8A-BB23-8F6587B65D20}" presName="connectorText" presStyleCnt="0"/>
      <dgm:spPr/>
    </dgm:pt>
    <dgm:pt modelId="{0482690C-586E-41D6-8B40-4CA7581A9CE9}" type="pres">
      <dgm:prSet presAssocID="{047E9EF6-99D9-47D4-8421-7851F36A512F}" presName="node" presStyleLbl="node1" presStyleIdx="1" presStyleCnt="10">
        <dgm:presLayoutVars>
          <dgm:bulletEnabled val="1"/>
        </dgm:presLayoutVars>
      </dgm:prSet>
      <dgm:spPr/>
    </dgm:pt>
    <dgm:pt modelId="{EBB69596-36AB-40F1-91C5-FC3350A00067}" type="pres">
      <dgm:prSet presAssocID="{B3A60D08-4CF1-4AD3-A554-8DA1472F6362}" presName="sibTrans" presStyleLbl="sibTrans1D1" presStyleIdx="1" presStyleCnt="9"/>
      <dgm:spPr/>
    </dgm:pt>
    <dgm:pt modelId="{9F0FF7A9-40E9-4C02-BFFF-6F0641C2389B}" type="pres">
      <dgm:prSet presAssocID="{B3A60D08-4CF1-4AD3-A554-8DA1472F6362}" presName="connectorText" presStyleCnt="0"/>
      <dgm:spPr/>
    </dgm:pt>
    <dgm:pt modelId="{E5145E43-B450-47CE-B1E5-1482BCF4071D}" type="pres">
      <dgm:prSet presAssocID="{9B99C3CE-0550-4254-B164-BB9424E18E56}" presName="node" presStyleLbl="node1" presStyleIdx="2" presStyleCnt="10">
        <dgm:presLayoutVars>
          <dgm:bulletEnabled val="1"/>
        </dgm:presLayoutVars>
      </dgm:prSet>
      <dgm:spPr/>
    </dgm:pt>
    <dgm:pt modelId="{31F3FE5F-74B2-48F8-89DC-AE29DBB498B0}" type="pres">
      <dgm:prSet presAssocID="{C20DFEDB-A5DA-48B1-860C-C64E9FB9889D}" presName="sibTrans" presStyleLbl="sibTrans1D1" presStyleIdx="2" presStyleCnt="9"/>
      <dgm:spPr/>
    </dgm:pt>
    <dgm:pt modelId="{EF27A438-6BA1-43B2-9139-DBAF3CBBEF89}" type="pres">
      <dgm:prSet presAssocID="{C20DFEDB-A5DA-48B1-860C-C64E9FB9889D}" presName="connectorText" presStyleCnt="0"/>
      <dgm:spPr/>
    </dgm:pt>
    <dgm:pt modelId="{13492D71-E670-42C9-A619-1DE9B5F887F1}" type="pres">
      <dgm:prSet presAssocID="{4DBF9FC0-7F11-49D1-A13A-F9EF16035E78}" presName="node" presStyleLbl="node1" presStyleIdx="3" presStyleCnt="10">
        <dgm:presLayoutVars>
          <dgm:bulletEnabled val="1"/>
        </dgm:presLayoutVars>
      </dgm:prSet>
      <dgm:spPr/>
    </dgm:pt>
    <dgm:pt modelId="{E85A6953-055C-454F-835D-7FF8096CA491}" type="pres">
      <dgm:prSet presAssocID="{627790A7-E5AF-4DEF-9847-DE068ABD657B}" presName="sibTrans" presStyleLbl="sibTrans1D1" presStyleIdx="3" presStyleCnt="9"/>
      <dgm:spPr/>
    </dgm:pt>
    <dgm:pt modelId="{EB69ECB2-9BFD-4754-8113-1A1F7EFC836E}" type="pres">
      <dgm:prSet presAssocID="{627790A7-E5AF-4DEF-9847-DE068ABD657B}" presName="connectorText" presStyleCnt="0"/>
      <dgm:spPr/>
    </dgm:pt>
    <dgm:pt modelId="{F80816D7-392E-4741-B9A3-C73586F7EC67}" type="pres">
      <dgm:prSet presAssocID="{3B57DE3A-D0CA-4A4A-A50B-01FBE031AA69}" presName="node" presStyleLbl="node1" presStyleIdx="4" presStyleCnt="10">
        <dgm:presLayoutVars>
          <dgm:bulletEnabled val="1"/>
        </dgm:presLayoutVars>
      </dgm:prSet>
      <dgm:spPr/>
    </dgm:pt>
    <dgm:pt modelId="{DCD58959-3FB5-4977-968F-50E3948E71E2}" type="pres">
      <dgm:prSet presAssocID="{D4875198-FB6C-46A1-9EC3-6A21426D178B}" presName="sibTrans" presStyleLbl="sibTrans1D1" presStyleIdx="4" presStyleCnt="9"/>
      <dgm:spPr/>
    </dgm:pt>
    <dgm:pt modelId="{544BDF5A-0334-4E2F-9469-A51652F2A225}" type="pres">
      <dgm:prSet presAssocID="{D4875198-FB6C-46A1-9EC3-6A21426D178B}" presName="connectorText" presStyleCnt="0"/>
      <dgm:spPr/>
    </dgm:pt>
    <dgm:pt modelId="{7F1E550C-34A3-4D95-8CCA-FC15856DD378}" type="pres">
      <dgm:prSet presAssocID="{9AE9000C-A70E-4970-BF4E-2A8883B4792F}" presName="node" presStyleLbl="node1" presStyleIdx="5" presStyleCnt="10">
        <dgm:presLayoutVars>
          <dgm:bulletEnabled val="1"/>
        </dgm:presLayoutVars>
      </dgm:prSet>
      <dgm:spPr/>
    </dgm:pt>
    <dgm:pt modelId="{557B5B2C-5260-4F6F-BD0C-380BFCDDBDE2}" type="pres">
      <dgm:prSet presAssocID="{22769398-E319-426D-B4BD-54511F90F85D}" presName="sibTrans" presStyleLbl="sibTrans1D1" presStyleIdx="5" presStyleCnt="9"/>
      <dgm:spPr/>
    </dgm:pt>
    <dgm:pt modelId="{1714C873-D0F2-4DCA-B184-9C8390DBB96E}" type="pres">
      <dgm:prSet presAssocID="{22769398-E319-426D-B4BD-54511F90F85D}" presName="connectorText" presStyleCnt="0"/>
      <dgm:spPr/>
    </dgm:pt>
    <dgm:pt modelId="{50057FE0-46F8-4D85-BC5D-2E32C7A2732D}" type="pres">
      <dgm:prSet presAssocID="{0AFC042E-949A-47E4-B6D0-00D0DC9FA2A5}" presName="node" presStyleLbl="node1" presStyleIdx="6" presStyleCnt="10">
        <dgm:presLayoutVars>
          <dgm:bulletEnabled val="1"/>
        </dgm:presLayoutVars>
      </dgm:prSet>
      <dgm:spPr/>
    </dgm:pt>
    <dgm:pt modelId="{D6EFE49F-F908-4BF1-9C94-7E04719104F3}" type="pres">
      <dgm:prSet presAssocID="{9CBDC3F1-B7DD-46C8-AD2D-EB5F38F29445}" presName="sibTrans" presStyleLbl="sibTrans1D1" presStyleIdx="6" presStyleCnt="9"/>
      <dgm:spPr/>
    </dgm:pt>
    <dgm:pt modelId="{1016C134-7DD9-4957-9BA6-391B39FA36AA}" type="pres">
      <dgm:prSet presAssocID="{9CBDC3F1-B7DD-46C8-AD2D-EB5F38F29445}" presName="connectorText" presStyleCnt="0"/>
      <dgm:spPr/>
    </dgm:pt>
    <dgm:pt modelId="{BBD51C0D-9EDC-41FE-9E7E-09E5083FCC9A}" type="pres">
      <dgm:prSet presAssocID="{FD31D240-1C4E-42A7-8935-CB08AF0F30A2}" presName="node" presStyleLbl="node1" presStyleIdx="7" presStyleCnt="10">
        <dgm:presLayoutVars>
          <dgm:bulletEnabled val="1"/>
        </dgm:presLayoutVars>
      </dgm:prSet>
      <dgm:spPr/>
    </dgm:pt>
    <dgm:pt modelId="{014920D9-A388-480A-9F46-30740FFE6BB3}" type="pres">
      <dgm:prSet presAssocID="{FAA99A6F-7C63-49F8-BF86-47DCDB0F04E1}" presName="sibTrans" presStyleLbl="sibTrans1D1" presStyleIdx="7" presStyleCnt="9"/>
      <dgm:spPr/>
    </dgm:pt>
    <dgm:pt modelId="{761D947A-1D08-41A5-A7AF-D384ACD8FDC2}" type="pres">
      <dgm:prSet presAssocID="{FAA99A6F-7C63-49F8-BF86-47DCDB0F04E1}" presName="connectorText" presStyleCnt="0"/>
      <dgm:spPr/>
    </dgm:pt>
    <dgm:pt modelId="{7A803521-9D51-42C2-9ADE-4EEF1D769889}" type="pres">
      <dgm:prSet presAssocID="{8781C4F4-DF63-4D7F-9700-1278DAC9C035}" presName="node" presStyleLbl="node1" presStyleIdx="8" presStyleCnt="10">
        <dgm:presLayoutVars>
          <dgm:bulletEnabled val="1"/>
        </dgm:presLayoutVars>
      </dgm:prSet>
      <dgm:spPr/>
    </dgm:pt>
    <dgm:pt modelId="{BBA91268-0A04-4B30-ADBE-978102056EB2}" type="pres">
      <dgm:prSet presAssocID="{2762DF44-FBFD-42DA-B180-8C3900A6FFB1}" presName="sibTrans" presStyleLbl="sibTrans1D1" presStyleIdx="8" presStyleCnt="9"/>
      <dgm:spPr/>
    </dgm:pt>
    <dgm:pt modelId="{BEB2A1F2-C2A3-4A31-8457-B4B902FDAB74}" type="pres">
      <dgm:prSet presAssocID="{2762DF44-FBFD-42DA-B180-8C3900A6FFB1}" presName="connectorText" presStyleCnt="0"/>
      <dgm:spPr/>
    </dgm:pt>
    <dgm:pt modelId="{B2EA48C4-C011-4AAF-82B8-1BF52EC8634B}" type="pres">
      <dgm:prSet presAssocID="{6067BBCA-F086-46FB-9155-1FB39D7EE406}" presName="node" presStyleLbl="node1" presStyleIdx="9" presStyleCnt="10">
        <dgm:presLayoutVars>
          <dgm:bulletEnabled val="1"/>
        </dgm:presLayoutVars>
      </dgm:prSet>
      <dgm:spPr/>
    </dgm:pt>
  </dgm:ptLst>
  <dgm:cxnLst>
    <dgm:cxn modelId="{D380DCE7-9436-4CE4-A817-1BB9E3370A7B}" srcId="{4BE40EF7-4FDB-46DC-AD5C-7AA9927BCDC4}" destId="{79A907BE-6A57-46F9-949B-2F83975E5013}" srcOrd="0" destOrd="0" parTransId="{27508ADE-09B9-4692-B3B1-997C0A038367}" sibTransId="{6E764295-1C97-4A8A-BB23-8F6587B65D20}"/>
    <dgm:cxn modelId="{DF7CBC93-A1AD-4BE5-A8A3-CCF62276DADF}" srcId="{4BE40EF7-4FDB-46DC-AD5C-7AA9927BCDC4}" destId="{047E9EF6-99D9-47D4-8421-7851F36A512F}" srcOrd="1" destOrd="0" parTransId="{2AC7BC3F-1829-4928-9FDD-1BD085861192}" sibTransId="{B3A60D08-4CF1-4AD3-A554-8DA1472F6362}"/>
    <dgm:cxn modelId="{F269AB8D-45B6-43F5-AD22-F3A4F826F5E1}" srcId="{4BE40EF7-4FDB-46DC-AD5C-7AA9927BCDC4}" destId="{9B99C3CE-0550-4254-B164-BB9424E18E56}" srcOrd="2" destOrd="0" parTransId="{CF18C7ED-262E-47EB-A8BC-BC18A4B2756C}" sibTransId="{C20DFEDB-A5DA-48B1-860C-C64E9FB9889D}"/>
    <dgm:cxn modelId="{535D4DCD-738B-4D8C-8CE8-CC205D77D678}" srcId="{4BE40EF7-4FDB-46DC-AD5C-7AA9927BCDC4}" destId="{4DBF9FC0-7F11-49D1-A13A-F9EF16035E78}" srcOrd="3" destOrd="0" parTransId="{716438C4-1259-4C94-B7A8-3756D5685E48}" sibTransId="{627790A7-E5AF-4DEF-9847-DE068ABD657B}"/>
    <dgm:cxn modelId="{A25F1B01-324E-4A90-8872-CAB01BC85EC8}" srcId="{4BE40EF7-4FDB-46DC-AD5C-7AA9927BCDC4}" destId="{3B57DE3A-D0CA-4A4A-A50B-01FBE031AA69}" srcOrd="4" destOrd="0" parTransId="{98FA3677-4FAE-4C5E-B3CE-CF3B6D80F4A1}" sibTransId="{D4875198-FB6C-46A1-9EC3-6A21426D178B}"/>
    <dgm:cxn modelId="{A0246AD2-D995-428F-AC0B-1C28B5593060}" srcId="{4BE40EF7-4FDB-46DC-AD5C-7AA9927BCDC4}" destId="{9AE9000C-A70E-4970-BF4E-2A8883B4792F}" srcOrd="5" destOrd="0" parTransId="{C5AF88B8-E50E-499A-8482-1CBF65B9F05A}" sibTransId="{22769398-E319-426D-B4BD-54511F90F85D}"/>
    <dgm:cxn modelId="{C9AEFE52-5DA4-4849-8513-EA359F3E028B}" srcId="{4BE40EF7-4FDB-46DC-AD5C-7AA9927BCDC4}" destId="{0AFC042E-949A-47E4-B6D0-00D0DC9FA2A5}" srcOrd="6" destOrd="0" parTransId="{99FFD894-4861-4F5D-9956-41585937EDDF}" sibTransId="{9CBDC3F1-B7DD-46C8-AD2D-EB5F38F29445}"/>
    <dgm:cxn modelId="{80669EBF-19CE-4FE0-B579-72275A6EE046}" srcId="{4BE40EF7-4FDB-46DC-AD5C-7AA9927BCDC4}" destId="{FD31D240-1C4E-42A7-8935-CB08AF0F30A2}" srcOrd="7" destOrd="0" parTransId="{233FD8B8-6343-4610-96F8-93199B292800}" sibTransId="{FAA99A6F-7C63-49F8-BF86-47DCDB0F04E1}"/>
    <dgm:cxn modelId="{9204F8BE-BD33-43DE-9383-8464DA7C10B1}" srcId="{4BE40EF7-4FDB-46DC-AD5C-7AA9927BCDC4}" destId="{8781C4F4-DF63-4D7F-9700-1278DAC9C035}" srcOrd="8" destOrd="0" parTransId="{B4F57C9A-07C9-4C00-8670-DB40483182D9}" sibTransId="{2762DF44-FBFD-42DA-B180-8C3900A6FFB1}"/>
    <dgm:cxn modelId="{9D17EA07-C4E2-40E0-A150-A58EB4EF91F3}" srcId="{4BE40EF7-4FDB-46DC-AD5C-7AA9927BCDC4}" destId="{6067BBCA-F086-46FB-9155-1FB39D7EE406}" srcOrd="9" destOrd="0" parTransId="{45454CA6-172B-4370-BE3C-4BA08BCE0FA5}" sibTransId="{80689495-4B15-4B72-BE82-59D8911D894C}"/>
    <dgm:cxn modelId="{E5AC9294-4840-42E1-B680-269AB15448B1}" type="presOf" srcId="{4BE40EF7-4FDB-46DC-AD5C-7AA9927BCDC4}" destId="{1623B4C5-2499-4637-B07C-6AE8AE2BD718}" srcOrd="0" destOrd="0" presId="urn:microsoft.com/office/officeart/2005/8/layout/bProcess3"/>
    <dgm:cxn modelId="{A1E8F615-A30B-45C9-B133-8E4292C76256}" type="presParOf" srcId="{1623B4C5-2499-4637-B07C-6AE8AE2BD718}" destId="{2FBE2C1E-1D94-400F-A227-985D4DA10085}" srcOrd="0" destOrd="0" presId="urn:microsoft.com/office/officeart/2005/8/layout/bProcess3"/>
    <dgm:cxn modelId="{93186BEF-3260-4294-831B-BF21A33A47EA}" type="presOf" srcId="{79A907BE-6A57-46F9-949B-2F83975E5013}" destId="{2FBE2C1E-1D94-400F-A227-985D4DA10085}" srcOrd="0" destOrd="0" presId="urn:microsoft.com/office/officeart/2005/8/layout/bProcess3"/>
    <dgm:cxn modelId="{C9DB00A5-B532-4A03-8CA6-B6C8E03792EE}" type="presParOf" srcId="{1623B4C5-2499-4637-B07C-6AE8AE2BD718}" destId="{9F73252C-5345-45F1-A6FA-69E44781CCB0}" srcOrd="1" destOrd="0" presId="urn:microsoft.com/office/officeart/2005/8/layout/bProcess3"/>
    <dgm:cxn modelId="{EBE11610-DE82-4AB0-816E-8EA60E4A8E29}" type="presOf" srcId="{6E764295-1C97-4A8A-BB23-8F6587B65D20}" destId="{9F73252C-5345-45F1-A6FA-69E44781CCB0}" srcOrd="0" destOrd="0" presId="urn:microsoft.com/office/officeart/2005/8/layout/bProcess3"/>
    <dgm:cxn modelId="{88464973-6EAC-49B2-8E03-FF105B1E5909}" type="presParOf" srcId="{9F73252C-5345-45F1-A6FA-69E44781CCB0}" destId="{0A91809B-8299-4CB8-B3C9-28D901126CE1}" srcOrd="0" destOrd="1" presId="urn:microsoft.com/office/officeart/2005/8/layout/bProcess3"/>
    <dgm:cxn modelId="{70418682-7826-4183-813A-863250540879}" type="presOf" srcId="{6E764295-1C97-4A8A-BB23-8F6587B65D20}" destId="{0A91809B-8299-4CB8-B3C9-28D901126CE1}" srcOrd="1" destOrd="0" presId="urn:microsoft.com/office/officeart/2005/8/layout/bProcess3"/>
    <dgm:cxn modelId="{3C2447EC-4DC5-4288-9D3E-841489384262}" type="presParOf" srcId="{1623B4C5-2499-4637-B07C-6AE8AE2BD718}" destId="{0482690C-586E-41D6-8B40-4CA7581A9CE9}" srcOrd="2" destOrd="0" presId="urn:microsoft.com/office/officeart/2005/8/layout/bProcess3"/>
    <dgm:cxn modelId="{98E8878C-C6C7-4782-B4C0-D9559CEEADD6}" type="presOf" srcId="{047E9EF6-99D9-47D4-8421-7851F36A512F}" destId="{0482690C-586E-41D6-8B40-4CA7581A9CE9}" srcOrd="0" destOrd="0" presId="urn:microsoft.com/office/officeart/2005/8/layout/bProcess3"/>
    <dgm:cxn modelId="{4CBC1EB4-46DD-4F80-B56D-200660A01140}" type="presParOf" srcId="{1623B4C5-2499-4637-B07C-6AE8AE2BD718}" destId="{EBB69596-36AB-40F1-91C5-FC3350A00067}" srcOrd="3" destOrd="0" presId="urn:microsoft.com/office/officeart/2005/8/layout/bProcess3"/>
    <dgm:cxn modelId="{2DCB8F02-AD3A-452C-AF62-FDA4964320D2}" type="presOf" srcId="{B3A60D08-4CF1-4AD3-A554-8DA1472F6362}" destId="{EBB69596-36AB-40F1-91C5-FC3350A00067}" srcOrd="0" destOrd="0" presId="urn:microsoft.com/office/officeart/2005/8/layout/bProcess3"/>
    <dgm:cxn modelId="{B84E8543-DF5C-4A89-9CD0-2AA4E940FEF1}" type="presParOf" srcId="{EBB69596-36AB-40F1-91C5-FC3350A00067}" destId="{9F0FF7A9-40E9-4C02-BFFF-6F0641C2389B}" srcOrd="0" destOrd="3" presId="urn:microsoft.com/office/officeart/2005/8/layout/bProcess3"/>
    <dgm:cxn modelId="{1AB084FD-1085-471C-A2C1-7F18485CCE02}" type="presOf" srcId="{B3A60D08-4CF1-4AD3-A554-8DA1472F6362}" destId="{9F0FF7A9-40E9-4C02-BFFF-6F0641C2389B}" srcOrd="1" destOrd="0" presId="urn:microsoft.com/office/officeart/2005/8/layout/bProcess3"/>
    <dgm:cxn modelId="{5A91C805-BC45-4A82-84B8-AB94BE5216ED}" type="presParOf" srcId="{1623B4C5-2499-4637-B07C-6AE8AE2BD718}" destId="{E5145E43-B450-47CE-B1E5-1482BCF4071D}" srcOrd="4" destOrd="0" presId="urn:microsoft.com/office/officeart/2005/8/layout/bProcess3"/>
    <dgm:cxn modelId="{50E5D869-F08B-43F7-93E7-074836C76BD9}" type="presOf" srcId="{9B99C3CE-0550-4254-B164-BB9424E18E56}" destId="{E5145E43-B450-47CE-B1E5-1482BCF4071D}" srcOrd="0" destOrd="0" presId="urn:microsoft.com/office/officeart/2005/8/layout/bProcess3"/>
    <dgm:cxn modelId="{BC6FA13C-A37C-4A3A-8FA5-17054A13B739}" type="presParOf" srcId="{1623B4C5-2499-4637-B07C-6AE8AE2BD718}" destId="{31F3FE5F-74B2-48F8-89DC-AE29DBB498B0}" srcOrd="5" destOrd="0" presId="urn:microsoft.com/office/officeart/2005/8/layout/bProcess3"/>
    <dgm:cxn modelId="{245326B6-7011-491E-BB53-092ADA89460B}" type="presOf" srcId="{C20DFEDB-A5DA-48B1-860C-C64E9FB9889D}" destId="{31F3FE5F-74B2-48F8-89DC-AE29DBB498B0}" srcOrd="0" destOrd="0" presId="urn:microsoft.com/office/officeart/2005/8/layout/bProcess3"/>
    <dgm:cxn modelId="{05322DF9-9AD8-4983-B45D-8A2680CE50B6}" type="presParOf" srcId="{31F3FE5F-74B2-48F8-89DC-AE29DBB498B0}" destId="{EF27A438-6BA1-43B2-9139-DBAF3CBBEF89}" srcOrd="0" destOrd="5" presId="urn:microsoft.com/office/officeart/2005/8/layout/bProcess3"/>
    <dgm:cxn modelId="{3662F810-DB95-48C6-BF58-75F1BDAF9E4F}" type="presOf" srcId="{C20DFEDB-A5DA-48B1-860C-C64E9FB9889D}" destId="{EF27A438-6BA1-43B2-9139-DBAF3CBBEF89}" srcOrd="1" destOrd="0" presId="urn:microsoft.com/office/officeart/2005/8/layout/bProcess3"/>
    <dgm:cxn modelId="{E9285FFF-3929-4AF3-B578-6069050555EA}" type="presParOf" srcId="{1623B4C5-2499-4637-B07C-6AE8AE2BD718}" destId="{13492D71-E670-42C9-A619-1DE9B5F887F1}" srcOrd="6" destOrd="0" presId="urn:microsoft.com/office/officeart/2005/8/layout/bProcess3"/>
    <dgm:cxn modelId="{8F1D788D-65FE-4A59-93CE-69028AECB20F}" type="presOf" srcId="{4DBF9FC0-7F11-49D1-A13A-F9EF16035E78}" destId="{13492D71-E670-42C9-A619-1DE9B5F887F1}" srcOrd="0" destOrd="0" presId="urn:microsoft.com/office/officeart/2005/8/layout/bProcess3"/>
    <dgm:cxn modelId="{A6D46347-1AE1-459E-9B07-5B25B052555D}" type="presParOf" srcId="{1623B4C5-2499-4637-B07C-6AE8AE2BD718}" destId="{E85A6953-055C-454F-835D-7FF8096CA491}" srcOrd="7" destOrd="0" presId="urn:microsoft.com/office/officeart/2005/8/layout/bProcess3"/>
    <dgm:cxn modelId="{A1A2027F-6D68-4A4C-92A7-4F2FA1FCCA9F}" type="presOf" srcId="{627790A7-E5AF-4DEF-9847-DE068ABD657B}" destId="{E85A6953-055C-454F-835D-7FF8096CA491}" srcOrd="0" destOrd="0" presId="urn:microsoft.com/office/officeart/2005/8/layout/bProcess3"/>
    <dgm:cxn modelId="{B0549A75-B6B7-4D43-83AB-0C659E3B6BB2}" type="presParOf" srcId="{E85A6953-055C-454F-835D-7FF8096CA491}" destId="{EB69ECB2-9BFD-4754-8113-1A1F7EFC836E}" srcOrd="0" destOrd="7" presId="urn:microsoft.com/office/officeart/2005/8/layout/bProcess3"/>
    <dgm:cxn modelId="{CED75B7F-6395-4E41-A43F-FAE4CD13D982}" type="presOf" srcId="{627790A7-E5AF-4DEF-9847-DE068ABD657B}" destId="{EB69ECB2-9BFD-4754-8113-1A1F7EFC836E}" srcOrd="1" destOrd="0" presId="urn:microsoft.com/office/officeart/2005/8/layout/bProcess3"/>
    <dgm:cxn modelId="{15048235-CAF7-4F0F-A07D-313AADDC2222}" type="presParOf" srcId="{1623B4C5-2499-4637-B07C-6AE8AE2BD718}" destId="{F80816D7-392E-4741-B9A3-C73586F7EC67}" srcOrd="8" destOrd="0" presId="urn:microsoft.com/office/officeart/2005/8/layout/bProcess3"/>
    <dgm:cxn modelId="{2E69F9CF-FD8A-4D2A-B195-6B5AF124E975}" type="presOf" srcId="{3B57DE3A-D0CA-4A4A-A50B-01FBE031AA69}" destId="{F80816D7-392E-4741-B9A3-C73586F7EC67}" srcOrd="0" destOrd="0" presId="urn:microsoft.com/office/officeart/2005/8/layout/bProcess3"/>
    <dgm:cxn modelId="{4FD5E770-4E28-4DA3-B0AB-F004851A1ED3}" type="presParOf" srcId="{1623B4C5-2499-4637-B07C-6AE8AE2BD718}" destId="{DCD58959-3FB5-4977-968F-50E3948E71E2}" srcOrd="9" destOrd="0" presId="urn:microsoft.com/office/officeart/2005/8/layout/bProcess3"/>
    <dgm:cxn modelId="{1C3913F8-DDB0-40EF-A877-055755A1E050}" type="presOf" srcId="{D4875198-FB6C-46A1-9EC3-6A21426D178B}" destId="{DCD58959-3FB5-4977-968F-50E3948E71E2}" srcOrd="0" destOrd="0" presId="urn:microsoft.com/office/officeart/2005/8/layout/bProcess3"/>
    <dgm:cxn modelId="{65D99013-39F6-4039-A530-6172F87161C2}" type="presParOf" srcId="{DCD58959-3FB5-4977-968F-50E3948E71E2}" destId="{544BDF5A-0334-4E2F-9469-A51652F2A225}" srcOrd="0" destOrd="9" presId="urn:microsoft.com/office/officeart/2005/8/layout/bProcess3"/>
    <dgm:cxn modelId="{D8F98489-E718-4BEE-9AA1-5D07B1561BFE}" type="presOf" srcId="{D4875198-FB6C-46A1-9EC3-6A21426D178B}" destId="{544BDF5A-0334-4E2F-9469-A51652F2A225}" srcOrd="1" destOrd="0" presId="urn:microsoft.com/office/officeart/2005/8/layout/bProcess3"/>
    <dgm:cxn modelId="{4339B823-C21C-4F44-892F-3CDD9D50856F}" type="presParOf" srcId="{1623B4C5-2499-4637-B07C-6AE8AE2BD718}" destId="{7F1E550C-34A3-4D95-8CCA-FC15856DD378}" srcOrd="10" destOrd="0" presId="urn:microsoft.com/office/officeart/2005/8/layout/bProcess3"/>
    <dgm:cxn modelId="{6A790045-8C11-4429-B6DB-CB6A7135EC04}" type="presOf" srcId="{9AE9000C-A70E-4970-BF4E-2A8883B4792F}" destId="{7F1E550C-34A3-4D95-8CCA-FC15856DD378}" srcOrd="0" destOrd="0" presId="urn:microsoft.com/office/officeart/2005/8/layout/bProcess3"/>
    <dgm:cxn modelId="{10B31A79-CBF8-4479-A36E-1E869EA2B75B}" type="presParOf" srcId="{1623B4C5-2499-4637-B07C-6AE8AE2BD718}" destId="{557B5B2C-5260-4F6F-BD0C-380BFCDDBDE2}" srcOrd="11" destOrd="0" presId="urn:microsoft.com/office/officeart/2005/8/layout/bProcess3"/>
    <dgm:cxn modelId="{3DF73EFD-F748-4CCC-B6EF-7FFAD6A0EE8A}" type="presOf" srcId="{22769398-E319-426D-B4BD-54511F90F85D}" destId="{557B5B2C-5260-4F6F-BD0C-380BFCDDBDE2}" srcOrd="0" destOrd="0" presId="urn:microsoft.com/office/officeart/2005/8/layout/bProcess3"/>
    <dgm:cxn modelId="{D10D5DBD-7681-4EDE-BA44-4795EE16524A}" type="presParOf" srcId="{557B5B2C-5260-4F6F-BD0C-380BFCDDBDE2}" destId="{1714C873-D0F2-4DCA-B184-9C8390DBB96E}" srcOrd="0" destOrd="11" presId="urn:microsoft.com/office/officeart/2005/8/layout/bProcess3"/>
    <dgm:cxn modelId="{616598F7-8041-4F19-B790-E77190CA0A03}" type="presOf" srcId="{22769398-E319-426D-B4BD-54511F90F85D}" destId="{1714C873-D0F2-4DCA-B184-9C8390DBB96E}" srcOrd="1" destOrd="0" presId="urn:microsoft.com/office/officeart/2005/8/layout/bProcess3"/>
    <dgm:cxn modelId="{F877F728-79BC-4EAF-8FA5-D4CC27C62F59}" type="presParOf" srcId="{1623B4C5-2499-4637-B07C-6AE8AE2BD718}" destId="{50057FE0-46F8-4D85-BC5D-2E32C7A2732D}" srcOrd="12" destOrd="0" presId="urn:microsoft.com/office/officeart/2005/8/layout/bProcess3"/>
    <dgm:cxn modelId="{CD1B0BD7-252B-4BDD-9E94-0784790D5F30}" type="presOf" srcId="{0AFC042E-949A-47E4-B6D0-00D0DC9FA2A5}" destId="{50057FE0-46F8-4D85-BC5D-2E32C7A2732D}" srcOrd="0" destOrd="0" presId="urn:microsoft.com/office/officeart/2005/8/layout/bProcess3"/>
    <dgm:cxn modelId="{8DA18121-2EE1-49A4-90EB-A982B96A2CF8}" type="presParOf" srcId="{1623B4C5-2499-4637-B07C-6AE8AE2BD718}" destId="{D6EFE49F-F908-4BF1-9C94-7E04719104F3}" srcOrd="13" destOrd="0" presId="urn:microsoft.com/office/officeart/2005/8/layout/bProcess3"/>
    <dgm:cxn modelId="{E01587E9-DB37-44E6-B1AB-12376A2CDB5F}" type="presOf" srcId="{9CBDC3F1-B7DD-46C8-AD2D-EB5F38F29445}" destId="{D6EFE49F-F908-4BF1-9C94-7E04719104F3}" srcOrd="0" destOrd="0" presId="urn:microsoft.com/office/officeart/2005/8/layout/bProcess3"/>
    <dgm:cxn modelId="{3B971713-7126-4CC1-BFC4-21E5DD39180C}" type="presParOf" srcId="{D6EFE49F-F908-4BF1-9C94-7E04719104F3}" destId="{1016C134-7DD9-4957-9BA6-391B39FA36AA}" srcOrd="0" destOrd="13" presId="urn:microsoft.com/office/officeart/2005/8/layout/bProcess3"/>
    <dgm:cxn modelId="{78D8551B-BD70-433E-9839-4B5D2FFC4A2F}" type="presOf" srcId="{9CBDC3F1-B7DD-46C8-AD2D-EB5F38F29445}" destId="{1016C134-7DD9-4957-9BA6-391B39FA36AA}" srcOrd="1" destOrd="0" presId="urn:microsoft.com/office/officeart/2005/8/layout/bProcess3"/>
    <dgm:cxn modelId="{F6CFD34F-E613-4FCA-8A54-1B81A3151636}" type="presParOf" srcId="{1623B4C5-2499-4637-B07C-6AE8AE2BD718}" destId="{BBD51C0D-9EDC-41FE-9E7E-09E5083FCC9A}" srcOrd="14" destOrd="0" presId="urn:microsoft.com/office/officeart/2005/8/layout/bProcess3"/>
    <dgm:cxn modelId="{B72EF8A9-2313-47A3-9BF5-D554B6349549}" type="presOf" srcId="{FD31D240-1C4E-42A7-8935-CB08AF0F30A2}" destId="{BBD51C0D-9EDC-41FE-9E7E-09E5083FCC9A}" srcOrd="0" destOrd="0" presId="urn:microsoft.com/office/officeart/2005/8/layout/bProcess3"/>
    <dgm:cxn modelId="{36A7A950-98B4-409A-9145-6D5CB5408285}" type="presParOf" srcId="{1623B4C5-2499-4637-B07C-6AE8AE2BD718}" destId="{014920D9-A388-480A-9F46-30740FFE6BB3}" srcOrd="15" destOrd="0" presId="urn:microsoft.com/office/officeart/2005/8/layout/bProcess3"/>
    <dgm:cxn modelId="{CCA0349D-15A6-4630-A1FB-CA9EB85A7864}" type="presOf" srcId="{FAA99A6F-7C63-49F8-BF86-47DCDB0F04E1}" destId="{014920D9-A388-480A-9F46-30740FFE6BB3}" srcOrd="0" destOrd="0" presId="urn:microsoft.com/office/officeart/2005/8/layout/bProcess3"/>
    <dgm:cxn modelId="{8B708CF6-EA75-410C-AD54-DDFAD4D1EF7E}" type="presParOf" srcId="{014920D9-A388-480A-9F46-30740FFE6BB3}" destId="{761D947A-1D08-41A5-A7AF-D384ACD8FDC2}" srcOrd="0" destOrd="15" presId="urn:microsoft.com/office/officeart/2005/8/layout/bProcess3"/>
    <dgm:cxn modelId="{25209909-6986-411B-8C81-C99B39A71DB3}" type="presOf" srcId="{FAA99A6F-7C63-49F8-BF86-47DCDB0F04E1}" destId="{761D947A-1D08-41A5-A7AF-D384ACD8FDC2}" srcOrd="1" destOrd="0" presId="urn:microsoft.com/office/officeart/2005/8/layout/bProcess3"/>
    <dgm:cxn modelId="{DA11A693-97D0-4CDE-A7AA-A41F2B375155}" type="presParOf" srcId="{1623B4C5-2499-4637-B07C-6AE8AE2BD718}" destId="{7A803521-9D51-42C2-9ADE-4EEF1D769889}" srcOrd="16" destOrd="0" presId="urn:microsoft.com/office/officeart/2005/8/layout/bProcess3"/>
    <dgm:cxn modelId="{0077CA85-BBCA-433B-880C-13E1DB9B96EC}" type="presOf" srcId="{8781C4F4-DF63-4D7F-9700-1278DAC9C035}" destId="{7A803521-9D51-42C2-9ADE-4EEF1D769889}" srcOrd="0" destOrd="0" presId="urn:microsoft.com/office/officeart/2005/8/layout/bProcess3"/>
    <dgm:cxn modelId="{1D111708-6C60-4815-ADF1-07DCBF771702}" type="presParOf" srcId="{1623B4C5-2499-4637-B07C-6AE8AE2BD718}" destId="{BBA91268-0A04-4B30-ADBE-978102056EB2}" srcOrd="17" destOrd="0" presId="urn:microsoft.com/office/officeart/2005/8/layout/bProcess3"/>
    <dgm:cxn modelId="{046F982D-3A3C-4EBA-BDB6-ADA9F487C963}" type="presOf" srcId="{2762DF44-FBFD-42DA-B180-8C3900A6FFB1}" destId="{BBA91268-0A04-4B30-ADBE-978102056EB2}" srcOrd="0" destOrd="0" presId="urn:microsoft.com/office/officeart/2005/8/layout/bProcess3"/>
    <dgm:cxn modelId="{4B3ACE5E-55F5-406D-BD68-D8C0DB321005}" type="presParOf" srcId="{BBA91268-0A04-4B30-ADBE-978102056EB2}" destId="{BEB2A1F2-C2A3-4A31-8457-B4B902FDAB74}" srcOrd="0" destOrd="17" presId="urn:microsoft.com/office/officeart/2005/8/layout/bProcess3"/>
    <dgm:cxn modelId="{178F8792-32DF-48A7-BD6E-E8BA4C22029D}" type="presOf" srcId="{2762DF44-FBFD-42DA-B180-8C3900A6FFB1}" destId="{BEB2A1F2-C2A3-4A31-8457-B4B902FDAB74}" srcOrd="1" destOrd="0" presId="urn:microsoft.com/office/officeart/2005/8/layout/bProcess3"/>
    <dgm:cxn modelId="{BC228CD7-27B1-4E03-A5CC-385C4FDE1D9D}" type="presParOf" srcId="{1623B4C5-2499-4637-B07C-6AE8AE2BD718}" destId="{B2EA48C4-C011-4AAF-82B8-1BF52EC8634B}" srcOrd="18" destOrd="0" presId="urn:microsoft.com/office/officeart/2005/8/layout/bProcess3"/>
    <dgm:cxn modelId="{9D5D18A3-B7B2-4B39-AD05-CE4CE0A8A5C0}" type="presOf" srcId="{6067BBCA-F086-46FB-9155-1FB39D7EE406}" destId="{B2EA48C4-C011-4AAF-82B8-1BF52EC8634B}" srcOrd="0" destOrd="0" presId="urn:microsoft.com/office/officeart/2005/8/layout/bProcess3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4BE40EF7-4FDB-46DC-AD5C-7AA9927BCDC4}" type="doc">
      <dgm:prSet loTypeId="process" loCatId="process" qsTypeId="urn:microsoft.com/office/officeart/2005/8/quickstyle/simple5" qsCatId="simple" csTypeId="urn:microsoft.com/office/officeart/2005/8/colors/colorful5" csCatId="accent1" phldr="1"/>
      <dgm:spPr/>
      <dgm:t>
        <a:bodyPr/>
        <a:p>
          <a:endParaRPr lang="zh-CN" altLang="en-US"/>
        </a:p>
      </dgm:t>
    </dgm:pt>
    <dgm:pt modelId="{79A907BE-6A57-46F9-949B-2F83975E5013}">
      <dgm:prSet phldrT="[文本]" phldr="0" custT="1"/>
      <dgm:spPr/>
      <dgm:t>
        <a:bodyPr vert="horz" wrap="square"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noFill/>
              <a:cs typeface="+mn-lt"/>
            </a:rPr>
            <a:t>根据使用者的功能选择轮椅</a:t>
          </a:r>
          <a:r>
            <a:rPr lang="en-US" altLang="zh-CN" sz="2400">
              <a:noFill/>
              <a:cs typeface="+mn-lt"/>
            </a:rPr>
            <a:t> </a:t>
          </a:r>
          <a:r>
            <a:rPr lang="en-US" altLang="zh-CN" sz="2400">
              <a:noFill/>
              <a:cs typeface="+mn-lt"/>
            </a:rPr>
            <a:t/>
          </a:r>
          <a:endParaRPr lang="en-US" altLang="zh-CN" sz="2400">
            <a:noFill/>
            <a:cs typeface="+mn-lt"/>
          </a:endParaRPr>
        </a:p>
      </dgm:t>
    </dgm:pt>
    <dgm:pt modelId="{27508ADE-09B9-4692-B3B1-997C0A038367}" cxnId="{6EF8D2B9-EA24-406A-8AC1-845E7892565A}" type="parTrans">
      <dgm:prSet/>
      <dgm:spPr/>
      <dgm:t>
        <a:bodyPr/>
        <a:p>
          <a:endParaRPr lang="zh-CN" altLang="en-US"/>
        </a:p>
      </dgm:t>
    </dgm:pt>
    <dgm:pt modelId="{6E764295-1C97-4A8A-BB23-8F6587B65D20}" cxnId="{6EF8D2B9-EA24-406A-8AC1-845E7892565A}" type="sibTrans">
      <dgm:prSet phldr="0" custT="1"/>
      <dgm:spPr/>
      <dgm:t>
        <a:bodyPr vert="horz" wrap="square"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cs typeface="+mn-lt"/>
            </a:rPr>
            <a:t/>
          </a:r>
          <a:endParaRPr lang="zh-CN" altLang="en-US" sz="2400">
            <a:cs typeface="+mn-lt"/>
          </a:endParaRPr>
        </a:p>
      </dgm:t>
    </dgm:pt>
    <dgm:pt modelId="{047E9EF6-99D9-47D4-8421-7851F36A512F}">
      <dgm:prSet phldrT="[文本]" phldr="0" custT="1"/>
      <dgm:spPr/>
      <dgm:t>
        <a:bodyPr vert="horz" wrap="square"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noFill/>
              <a:cs typeface="+mn-lt"/>
            </a:rPr>
            <a:t>根据使用者的姿势和体位选择轮椅</a:t>
          </a:r>
          <a:r>
            <a:rPr lang="en-US" altLang="zh-CN" sz="2400">
              <a:noFill/>
              <a:cs typeface="+mn-lt"/>
            </a:rPr>
            <a:t> </a:t>
          </a:r>
          <a:r>
            <a:rPr lang="en-US" altLang="zh-CN" sz="2400">
              <a:noFill/>
              <a:cs typeface="+mn-lt"/>
            </a:rPr>
            <a:t/>
          </a:r>
          <a:endParaRPr lang="en-US" altLang="zh-CN" sz="2400">
            <a:noFill/>
            <a:cs typeface="+mn-lt"/>
          </a:endParaRPr>
        </a:p>
      </dgm:t>
    </dgm:pt>
    <dgm:pt modelId="{2AC7BC3F-1829-4928-9FDD-1BD085861192}" cxnId="{2C66824A-F9FE-428E-B588-61E956F1FA5F}" type="parTrans">
      <dgm:prSet/>
      <dgm:spPr/>
      <dgm:t>
        <a:bodyPr/>
        <a:p>
          <a:endParaRPr lang="zh-CN" altLang="en-US"/>
        </a:p>
      </dgm:t>
    </dgm:pt>
    <dgm:pt modelId="{B3A60D08-4CF1-4AD3-A554-8DA1472F6362}" cxnId="{2C66824A-F9FE-428E-B588-61E956F1FA5F}" type="sibTrans">
      <dgm:prSet phldr="0" custT="1"/>
      <dgm:spPr/>
      <dgm:t>
        <a:bodyPr vert="horz" wrap="square"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cs typeface="+mn-lt"/>
            </a:rPr>
            <a:t/>
          </a:r>
          <a:endParaRPr lang="zh-CN" altLang="en-US" sz="2400">
            <a:cs typeface="+mn-lt"/>
          </a:endParaRPr>
        </a:p>
      </dgm:t>
    </dgm:pt>
    <dgm:pt modelId="{9B99C3CE-0550-4254-B164-BB9424E18E56}">
      <dgm:prSet phldrT="[文本]" phldr="0" custT="1"/>
      <dgm:spPr/>
      <dgm:t>
        <a:bodyPr vert="horz" wrap="square"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solidFill>
                <a:schemeClr val="bg1"/>
              </a:solidFill>
              <a:cs typeface="+mn-lt"/>
            </a:rPr>
            <a:t>根据疾病及病情程度选择轮椅</a:t>
          </a:r>
          <a:r>
            <a:rPr lang="en-US" altLang="zh-CN" sz="2400">
              <a:solidFill>
                <a:schemeClr val="bg1"/>
              </a:solidFill>
              <a:cs typeface="+mn-lt"/>
            </a:rPr>
            <a:t> </a:t>
          </a:r>
          <a:r>
            <a:rPr lang="en-US" altLang="zh-CN" sz="2400">
              <a:solidFill>
                <a:schemeClr val="bg1"/>
              </a:solidFill>
              <a:cs typeface="+mn-lt"/>
            </a:rPr>
            <a:t/>
          </a:r>
          <a:endParaRPr lang="en-US" altLang="zh-CN" sz="2400">
            <a:solidFill>
              <a:schemeClr val="bg1"/>
            </a:solidFill>
            <a:cs typeface="+mn-lt"/>
          </a:endParaRPr>
        </a:p>
      </dgm:t>
    </dgm:pt>
    <dgm:pt modelId="{CF18C7ED-262E-47EB-A8BC-BC18A4B2756C}" cxnId="{5654C50E-3473-4C23-BD0D-4AC60B5EA186}" type="parTrans">
      <dgm:prSet/>
      <dgm:spPr/>
      <dgm:t>
        <a:bodyPr/>
        <a:p>
          <a:endParaRPr lang="zh-CN" altLang="en-US"/>
        </a:p>
      </dgm:t>
    </dgm:pt>
    <dgm:pt modelId="{C20DFEDB-A5DA-48B1-860C-C64E9FB9889D}" cxnId="{5654C50E-3473-4C23-BD0D-4AC60B5EA186}" type="sibTrans">
      <dgm:prSet phldr="0" custT="1"/>
      <dgm:spPr/>
      <dgm:t>
        <a:bodyPr vert="horz" wrap="square"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cs typeface="+mn-lt"/>
            </a:rPr>
            <a:t/>
          </a:r>
          <a:endParaRPr lang="zh-CN" altLang="en-US" sz="2400">
            <a:cs typeface="+mn-lt"/>
          </a:endParaRPr>
        </a:p>
      </dgm:t>
    </dgm:pt>
    <dgm:pt modelId="{4DBF9FC0-7F11-49D1-A13A-F9EF16035E78}">
      <dgm:prSet phldrT="[文本]" phldr="0" custT="1"/>
      <dgm:spPr/>
      <dgm:t>
        <a:bodyPr vert="horz" wrap="square"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noFill/>
              <a:cs typeface="+mn-lt"/>
            </a:rPr>
            <a:t>确定轮椅的主要参数</a:t>
          </a:r>
          <a:r>
            <a:rPr lang="en-US" altLang="zh-CN" sz="2400">
              <a:noFill/>
              <a:cs typeface="+mn-lt"/>
            </a:rPr>
            <a:t> </a:t>
          </a:r>
          <a:r>
            <a:rPr lang="en-US" altLang="zh-CN" sz="2400">
              <a:noFill/>
              <a:cs typeface="+mn-lt"/>
            </a:rPr>
            <a:t/>
          </a:r>
          <a:endParaRPr lang="en-US" altLang="zh-CN" sz="2400">
            <a:noFill/>
            <a:cs typeface="+mn-lt"/>
          </a:endParaRPr>
        </a:p>
      </dgm:t>
    </dgm:pt>
    <dgm:pt modelId="{716438C4-1259-4C94-B7A8-3756D5685E48}" cxnId="{5791222C-F362-415A-96F8-38BFAEF009B2}" type="parTrans">
      <dgm:prSet/>
      <dgm:spPr/>
      <dgm:t>
        <a:bodyPr/>
        <a:p>
          <a:endParaRPr lang="zh-CN" altLang="en-US"/>
        </a:p>
      </dgm:t>
    </dgm:pt>
    <dgm:pt modelId="{627790A7-E5AF-4DEF-9847-DE068ABD657B}" cxnId="{5791222C-F362-415A-96F8-38BFAEF009B2}" type="sibTrans">
      <dgm:prSet phldr="0" custT="1"/>
      <dgm:spPr/>
      <dgm:t>
        <a:bodyPr vert="horz" wrap="square"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cs typeface="+mn-lt"/>
            </a:rPr>
            <a:t/>
          </a:r>
          <a:endParaRPr lang="zh-CN" altLang="en-US" sz="2400">
            <a:cs typeface="+mn-lt"/>
          </a:endParaRPr>
        </a:p>
      </dgm:t>
    </dgm:pt>
    <dgm:pt modelId="{3B57DE3A-D0CA-4A4A-A50B-01FBE031AA69}">
      <dgm:prSet phldrT="[文本]" phldr="0" custT="1"/>
      <dgm:spPr/>
      <dgm:t>
        <a:bodyPr vert="horz" wrap="square"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noFill/>
              <a:ea typeface="+mn-lt"/>
            </a:rPr>
            <a:t>评估轮椅的性能</a:t>
          </a:r>
          <a:r>
            <a:rPr lang="zh-CN" altLang="en-US" sz="2400">
              <a:noFill/>
              <a:ea typeface="+mn-lt"/>
            </a:rPr>
            <a:t/>
          </a:r>
          <a:endParaRPr lang="zh-CN" altLang="en-US" sz="2400">
            <a:noFill/>
            <a:ea typeface="+mn-lt"/>
          </a:endParaRPr>
        </a:p>
      </dgm:t>
    </dgm:pt>
    <dgm:pt modelId="{98FA3677-4FAE-4C5E-B3CE-CF3B6D80F4A1}" cxnId="{3452C280-9163-47AE-9FE0-AD00EC284984}" type="parTrans">
      <dgm:prSet/>
      <dgm:spPr/>
      <dgm:t>
        <a:bodyPr/>
        <a:p>
          <a:endParaRPr lang="zh-CN" altLang="en-US"/>
        </a:p>
      </dgm:t>
    </dgm:pt>
    <dgm:pt modelId="{D4875198-FB6C-46A1-9EC3-6A21426D178B}" cxnId="{3452C280-9163-47AE-9FE0-AD00EC284984}" type="sibTrans">
      <dgm:prSet phldr="0" custT="1"/>
      <dgm:spPr/>
      <dgm:t>
        <a:bodyPr vert="horz" wrap="square"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cs typeface="+mn-lt"/>
            </a:rPr>
            <a:t/>
          </a:r>
          <a:endParaRPr lang="zh-CN" altLang="en-US" sz="2400">
            <a:cs typeface="+mn-lt"/>
          </a:endParaRPr>
        </a:p>
      </dgm:t>
    </dgm:pt>
    <dgm:pt modelId="{9AE9000C-A70E-4970-BF4E-2A8883B4792F}">
      <dgm:prSet phldr="0" custT="1"/>
      <dgm:spPr/>
      <dgm:t>
        <a:bodyPr vert="horz" wrap="square"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noFill/>
              <a:ea typeface="+mn-lt"/>
            </a:rPr>
            <a:t>考量轮椅的舒适度</a:t>
          </a:r>
          <a:r>
            <a:rPr lang="zh-CN" altLang="en-US" sz="2400">
              <a:noFill/>
              <a:ea typeface="+mn-lt"/>
            </a:rPr>
            <a:t/>
          </a:r>
          <a:endParaRPr lang="zh-CN" altLang="en-US" sz="2400">
            <a:noFill/>
            <a:ea typeface="+mn-lt"/>
          </a:endParaRPr>
        </a:p>
      </dgm:t>
    </dgm:pt>
    <dgm:pt modelId="{C5AF88B8-E50E-499A-8482-1CBF65B9F05A}" cxnId="{19852153-0613-4053-991C-2E1097DE8484}" type="parTrans">
      <dgm:prSet/>
      <dgm:spPr/>
    </dgm:pt>
    <dgm:pt modelId="{22769398-E319-426D-B4BD-54511F90F85D}" cxnId="{19852153-0613-4053-991C-2E1097DE8484}" type="sibTrans">
      <dgm:prSet phldr="0" custT="1"/>
      <dgm:spPr/>
      <dgm:t>
        <a:bodyPr vert="horz" wrap="square"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sz="2400">
              <a:cs typeface="+mn-lt"/>
            </a:rPr>
            <a:t/>
          </a:r>
          <a:endParaRPr sz="2400">
            <a:cs typeface="+mn-lt"/>
          </a:endParaRPr>
        </a:p>
      </dgm:t>
    </dgm:pt>
    <dgm:pt modelId="{0AFC042E-949A-47E4-B6D0-00D0DC9FA2A5}">
      <dgm:prSet phldr="0" custT="1"/>
      <dgm:spPr/>
      <dgm:t>
        <a:bodyPr vert="horz" wrap="square"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noFill/>
              <a:ea typeface="+mn-lt"/>
            </a:rPr>
            <a:t>分析轮椅的环境适应性</a:t>
          </a:r>
          <a:r>
            <a:rPr lang="zh-CN" altLang="en-US" sz="2400">
              <a:noFill/>
              <a:ea typeface="+mn-lt"/>
            </a:rPr>
            <a:t/>
          </a:r>
          <a:endParaRPr lang="zh-CN" altLang="en-US" sz="2400">
            <a:noFill/>
            <a:ea typeface="+mn-lt"/>
          </a:endParaRPr>
        </a:p>
      </dgm:t>
    </dgm:pt>
    <dgm:pt modelId="{99FFD894-4861-4F5D-9956-41585937EDDF}" cxnId="{2C8E510B-CB32-4FDD-947E-FE99FD712903}" type="parTrans">
      <dgm:prSet/>
      <dgm:spPr/>
    </dgm:pt>
    <dgm:pt modelId="{9CBDC3F1-B7DD-46C8-AD2D-EB5F38F29445}" cxnId="{2C8E510B-CB32-4FDD-947E-FE99FD712903}" type="sibTrans">
      <dgm:prSet phldr="0" custT="1"/>
      <dgm:spPr/>
      <dgm:t>
        <a:bodyPr vert="horz" wrap="square"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sz="2400">
              <a:cs typeface="+mn-lt"/>
            </a:rPr>
            <a:t/>
          </a:r>
          <a:endParaRPr sz="2400">
            <a:cs typeface="+mn-lt"/>
          </a:endParaRPr>
        </a:p>
      </dgm:t>
    </dgm:pt>
    <dgm:pt modelId="{FD31D240-1C4E-42A7-8935-CB08AF0F30A2}">
      <dgm:prSet phldr="0" custT="1"/>
      <dgm:spPr/>
      <dgm:t>
        <a:bodyPr vert="horz" wrap="square"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noFill/>
              <a:ea typeface="+mn-lt"/>
            </a:rPr>
            <a:t>权衡经济性与耐用性</a:t>
          </a:r>
          <a:r>
            <a:rPr lang="zh-CN" altLang="en-US" sz="2400">
              <a:noFill/>
              <a:ea typeface="+mn-lt"/>
            </a:rPr>
            <a:t/>
          </a:r>
          <a:endParaRPr lang="zh-CN" altLang="en-US" sz="2400">
            <a:noFill/>
            <a:ea typeface="+mn-lt"/>
          </a:endParaRPr>
        </a:p>
      </dgm:t>
    </dgm:pt>
    <dgm:pt modelId="{233FD8B8-6343-4610-96F8-93199B292800}" cxnId="{BD575BBC-925F-46C0-9697-DE84612392E0}" type="parTrans">
      <dgm:prSet/>
      <dgm:spPr/>
    </dgm:pt>
    <dgm:pt modelId="{FAA99A6F-7C63-49F8-BF86-47DCDB0F04E1}" cxnId="{BD575BBC-925F-46C0-9697-DE84612392E0}" type="sibTrans">
      <dgm:prSet phldr="0" custT="1"/>
      <dgm:spPr/>
      <dgm:t>
        <a:bodyPr vert="horz" wrap="square"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sz="2400">
              <a:cs typeface="+mn-lt"/>
            </a:rPr>
            <a:t/>
          </a:r>
          <a:endParaRPr sz="2400">
            <a:cs typeface="+mn-lt"/>
          </a:endParaRPr>
        </a:p>
      </dgm:t>
    </dgm:pt>
    <dgm:pt modelId="{8781C4F4-DF63-4D7F-9700-1278DAC9C035}">
      <dgm:prSet phldr="0" custT="1"/>
      <dgm:spPr/>
      <dgm:t>
        <a:bodyPr vert="horz" wrap="square"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noFill/>
              <a:ea typeface="+mn-lt"/>
            </a:rPr>
            <a:t>评估工作</a:t>
          </a:r>
          <a:r>
            <a:rPr lang="zh-CN" altLang="en-US" sz="2400">
              <a:noFill/>
              <a:ea typeface="+mn-lt"/>
            </a:rPr>
            <a:t>、</a:t>
          </a:r>
          <a:r>
            <a:rPr lang="zh-CN" altLang="en-US" sz="2400">
              <a:noFill/>
              <a:ea typeface="+mn-lt"/>
            </a:rPr>
            <a:t>就餐的需求</a:t>
          </a:r>
          <a:r>
            <a:rPr lang="zh-CN" altLang="en-US" sz="2400">
              <a:noFill/>
              <a:ea typeface="+mn-lt"/>
            </a:rPr>
            <a:t/>
          </a:r>
          <a:endParaRPr lang="zh-CN" altLang="en-US" sz="2400">
            <a:noFill/>
            <a:ea typeface="+mn-lt"/>
          </a:endParaRPr>
        </a:p>
      </dgm:t>
    </dgm:pt>
    <dgm:pt modelId="{B4F57C9A-07C9-4C00-8670-DB40483182D9}" cxnId="{2872EA1C-241B-4053-ACA1-D9F51C612986}" type="parTrans">
      <dgm:prSet/>
      <dgm:spPr/>
    </dgm:pt>
    <dgm:pt modelId="{2762DF44-FBFD-42DA-B180-8C3900A6FFB1}" cxnId="{2872EA1C-241B-4053-ACA1-D9F51C612986}" type="sibTrans">
      <dgm:prSet phldr="0" custT="1"/>
      <dgm:spPr/>
      <dgm:t>
        <a:bodyPr vert="horz" wrap="square"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sz="2400">
              <a:cs typeface="+mn-lt"/>
            </a:rPr>
            <a:t/>
          </a:r>
          <a:endParaRPr sz="2400">
            <a:cs typeface="+mn-lt"/>
          </a:endParaRPr>
        </a:p>
      </dgm:t>
    </dgm:pt>
    <dgm:pt modelId="{6067BBCA-F086-46FB-9155-1FB39D7EE406}">
      <dgm:prSet phldr="0" custT="1"/>
      <dgm:spPr/>
      <dgm:t>
        <a:bodyPr vert="horz" wrap="square"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noFill/>
              <a:ea typeface="+mn-lt"/>
            </a:rPr>
            <a:t>检验轮椅的适配性</a:t>
          </a:r>
          <a:r>
            <a:rPr lang="zh-CN" altLang="en-US" sz="2400">
              <a:noFill/>
              <a:ea typeface="+mn-lt"/>
            </a:rPr>
            <a:t/>
          </a:r>
          <a:endParaRPr lang="zh-CN" altLang="en-US" sz="2400">
            <a:noFill/>
            <a:ea typeface="+mn-lt"/>
          </a:endParaRPr>
        </a:p>
      </dgm:t>
    </dgm:pt>
    <dgm:pt modelId="{45454CA6-172B-4370-BE3C-4BA08BCE0FA5}" cxnId="{B84DB1C8-9A8F-41C2-BAC2-D03ADA79EBE8}" type="parTrans">
      <dgm:prSet/>
      <dgm:spPr/>
    </dgm:pt>
    <dgm:pt modelId="{80689495-4B15-4B72-BE82-59D8911D894C}" cxnId="{B84DB1C8-9A8F-41C2-BAC2-D03ADA79EBE8}" type="sibTrans">
      <dgm:prSet/>
      <dgm:spPr/>
    </dgm:pt>
    <dgm:pt modelId="{1623B4C5-2499-4637-B07C-6AE8AE2BD718}" type="pres">
      <dgm:prSet presAssocID="{4BE40EF7-4FDB-46DC-AD5C-7AA9927BCDC4}" presName="Name0" presStyleCnt="0">
        <dgm:presLayoutVars>
          <dgm:dir/>
          <dgm:resizeHandles val="exact"/>
        </dgm:presLayoutVars>
      </dgm:prSet>
      <dgm:spPr/>
    </dgm:pt>
    <dgm:pt modelId="{2FBE2C1E-1D94-400F-A227-985D4DA10085}" type="pres">
      <dgm:prSet presAssocID="{79A907BE-6A57-46F9-949B-2F83975E5013}" presName="node" presStyleLbl="node1" presStyleIdx="0" presStyleCnt="10">
        <dgm:presLayoutVars>
          <dgm:bulletEnabled val="1"/>
        </dgm:presLayoutVars>
      </dgm:prSet>
      <dgm:spPr/>
    </dgm:pt>
    <dgm:pt modelId="{9F73252C-5345-45F1-A6FA-69E44781CCB0}" type="pres">
      <dgm:prSet presAssocID="{6E764295-1C97-4A8A-BB23-8F6587B65D20}" presName="sibTrans" presStyleLbl="sibTrans1D1" presStyleIdx="0" presStyleCnt="9"/>
      <dgm:spPr/>
    </dgm:pt>
    <dgm:pt modelId="{0A91809B-8299-4CB8-B3C9-28D901126CE1}" type="pres">
      <dgm:prSet presAssocID="{6E764295-1C97-4A8A-BB23-8F6587B65D20}" presName="connectorText" presStyleCnt="0"/>
      <dgm:spPr/>
    </dgm:pt>
    <dgm:pt modelId="{0482690C-586E-41D6-8B40-4CA7581A9CE9}" type="pres">
      <dgm:prSet presAssocID="{047E9EF6-99D9-47D4-8421-7851F36A512F}" presName="node" presStyleLbl="node1" presStyleIdx="1" presStyleCnt="10">
        <dgm:presLayoutVars>
          <dgm:bulletEnabled val="1"/>
        </dgm:presLayoutVars>
      </dgm:prSet>
      <dgm:spPr/>
    </dgm:pt>
    <dgm:pt modelId="{EBB69596-36AB-40F1-91C5-FC3350A00067}" type="pres">
      <dgm:prSet presAssocID="{B3A60D08-4CF1-4AD3-A554-8DA1472F6362}" presName="sibTrans" presStyleLbl="sibTrans1D1" presStyleIdx="1" presStyleCnt="9"/>
      <dgm:spPr/>
    </dgm:pt>
    <dgm:pt modelId="{9F0FF7A9-40E9-4C02-BFFF-6F0641C2389B}" type="pres">
      <dgm:prSet presAssocID="{B3A60D08-4CF1-4AD3-A554-8DA1472F6362}" presName="connectorText" presStyleCnt="0"/>
      <dgm:spPr/>
    </dgm:pt>
    <dgm:pt modelId="{E5145E43-B450-47CE-B1E5-1482BCF4071D}" type="pres">
      <dgm:prSet presAssocID="{9B99C3CE-0550-4254-B164-BB9424E18E56}" presName="node" presStyleLbl="node1" presStyleIdx="2" presStyleCnt="10">
        <dgm:presLayoutVars>
          <dgm:bulletEnabled val="1"/>
        </dgm:presLayoutVars>
      </dgm:prSet>
      <dgm:spPr/>
    </dgm:pt>
    <dgm:pt modelId="{31F3FE5F-74B2-48F8-89DC-AE29DBB498B0}" type="pres">
      <dgm:prSet presAssocID="{C20DFEDB-A5DA-48B1-860C-C64E9FB9889D}" presName="sibTrans" presStyleLbl="sibTrans1D1" presStyleIdx="2" presStyleCnt="9"/>
      <dgm:spPr/>
    </dgm:pt>
    <dgm:pt modelId="{EF27A438-6BA1-43B2-9139-DBAF3CBBEF89}" type="pres">
      <dgm:prSet presAssocID="{C20DFEDB-A5DA-48B1-860C-C64E9FB9889D}" presName="connectorText" presStyleCnt="0"/>
      <dgm:spPr/>
    </dgm:pt>
    <dgm:pt modelId="{13492D71-E670-42C9-A619-1DE9B5F887F1}" type="pres">
      <dgm:prSet presAssocID="{4DBF9FC0-7F11-49D1-A13A-F9EF16035E78}" presName="node" presStyleLbl="node1" presStyleIdx="3" presStyleCnt="10">
        <dgm:presLayoutVars>
          <dgm:bulletEnabled val="1"/>
        </dgm:presLayoutVars>
      </dgm:prSet>
      <dgm:spPr/>
    </dgm:pt>
    <dgm:pt modelId="{E85A6953-055C-454F-835D-7FF8096CA491}" type="pres">
      <dgm:prSet presAssocID="{627790A7-E5AF-4DEF-9847-DE068ABD657B}" presName="sibTrans" presStyleLbl="sibTrans1D1" presStyleIdx="3" presStyleCnt="9"/>
      <dgm:spPr/>
    </dgm:pt>
    <dgm:pt modelId="{EB69ECB2-9BFD-4754-8113-1A1F7EFC836E}" type="pres">
      <dgm:prSet presAssocID="{627790A7-E5AF-4DEF-9847-DE068ABD657B}" presName="connectorText" presStyleCnt="0"/>
      <dgm:spPr/>
    </dgm:pt>
    <dgm:pt modelId="{F80816D7-392E-4741-B9A3-C73586F7EC67}" type="pres">
      <dgm:prSet presAssocID="{3B57DE3A-D0CA-4A4A-A50B-01FBE031AA69}" presName="node" presStyleLbl="node1" presStyleIdx="4" presStyleCnt="10">
        <dgm:presLayoutVars>
          <dgm:bulletEnabled val="1"/>
        </dgm:presLayoutVars>
      </dgm:prSet>
      <dgm:spPr/>
    </dgm:pt>
    <dgm:pt modelId="{DCD58959-3FB5-4977-968F-50E3948E71E2}" type="pres">
      <dgm:prSet presAssocID="{D4875198-FB6C-46A1-9EC3-6A21426D178B}" presName="sibTrans" presStyleLbl="sibTrans1D1" presStyleIdx="4" presStyleCnt="9"/>
      <dgm:spPr/>
    </dgm:pt>
    <dgm:pt modelId="{544BDF5A-0334-4E2F-9469-A51652F2A225}" type="pres">
      <dgm:prSet presAssocID="{D4875198-FB6C-46A1-9EC3-6A21426D178B}" presName="connectorText" presStyleCnt="0"/>
      <dgm:spPr/>
    </dgm:pt>
    <dgm:pt modelId="{7F1E550C-34A3-4D95-8CCA-FC15856DD378}" type="pres">
      <dgm:prSet presAssocID="{9AE9000C-A70E-4970-BF4E-2A8883B4792F}" presName="node" presStyleLbl="node1" presStyleIdx="5" presStyleCnt="10">
        <dgm:presLayoutVars>
          <dgm:bulletEnabled val="1"/>
        </dgm:presLayoutVars>
      </dgm:prSet>
      <dgm:spPr/>
    </dgm:pt>
    <dgm:pt modelId="{557B5B2C-5260-4F6F-BD0C-380BFCDDBDE2}" type="pres">
      <dgm:prSet presAssocID="{22769398-E319-426D-B4BD-54511F90F85D}" presName="sibTrans" presStyleLbl="sibTrans1D1" presStyleIdx="5" presStyleCnt="9"/>
      <dgm:spPr/>
    </dgm:pt>
    <dgm:pt modelId="{1714C873-D0F2-4DCA-B184-9C8390DBB96E}" type="pres">
      <dgm:prSet presAssocID="{22769398-E319-426D-B4BD-54511F90F85D}" presName="connectorText" presStyleCnt="0"/>
      <dgm:spPr/>
    </dgm:pt>
    <dgm:pt modelId="{50057FE0-46F8-4D85-BC5D-2E32C7A2732D}" type="pres">
      <dgm:prSet presAssocID="{0AFC042E-949A-47E4-B6D0-00D0DC9FA2A5}" presName="node" presStyleLbl="node1" presStyleIdx="6" presStyleCnt="10">
        <dgm:presLayoutVars>
          <dgm:bulletEnabled val="1"/>
        </dgm:presLayoutVars>
      </dgm:prSet>
      <dgm:spPr/>
    </dgm:pt>
    <dgm:pt modelId="{D6EFE49F-F908-4BF1-9C94-7E04719104F3}" type="pres">
      <dgm:prSet presAssocID="{9CBDC3F1-B7DD-46C8-AD2D-EB5F38F29445}" presName="sibTrans" presStyleLbl="sibTrans1D1" presStyleIdx="6" presStyleCnt="9"/>
      <dgm:spPr/>
    </dgm:pt>
    <dgm:pt modelId="{1016C134-7DD9-4957-9BA6-391B39FA36AA}" type="pres">
      <dgm:prSet presAssocID="{9CBDC3F1-B7DD-46C8-AD2D-EB5F38F29445}" presName="connectorText" presStyleCnt="0"/>
      <dgm:spPr/>
    </dgm:pt>
    <dgm:pt modelId="{BBD51C0D-9EDC-41FE-9E7E-09E5083FCC9A}" type="pres">
      <dgm:prSet presAssocID="{FD31D240-1C4E-42A7-8935-CB08AF0F30A2}" presName="node" presStyleLbl="node1" presStyleIdx="7" presStyleCnt="10">
        <dgm:presLayoutVars>
          <dgm:bulletEnabled val="1"/>
        </dgm:presLayoutVars>
      </dgm:prSet>
      <dgm:spPr/>
    </dgm:pt>
    <dgm:pt modelId="{014920D9-A388-480A-9F46-30740FFE6BB3}" type="pres">
      <dgm:prSet presAssocID="{FAA99A6F-7C63-49F8-BF86-47DCDB0F04E1}" presName="sibTrans" presStyleLbl="sibTrans1D1" presStyleIdx="7" presStyleCnt="9"/>
      <dgm:spPr/>
    </dgm:pt>
    <dgm:pt modelId="{761D947A-1D08-41A5-A7AF-D384ACD8FDC2}" type="pres">
      <dgm:prSet presAssocID="{FAA99A6F-7C63-49F8-BF86-47DCDB0F04E1}" presName="connectorText" presStyleCnt="0"/>
      <dgm:spPr/>
    </dgm:pt>
    <dgm:pt modelId="{7A803521-9D51-42C2-9ADE-4EEF1D769889}" type="pres">
      <dgm:prSet presAssocID="{8781C4F4-DF63-4D7F-9700-1278DAC9C035}" presName="node" presStyleLbl="node1" presStyleIdx="8" presStyleCnt="10">
        <dgm:presLayoutVars>
          <dgm:bulletEnabled val="1"/>
        </dgm:presLayoutVars>
      </dgm:prSet>
      <dgm:spPr/>
    </dgm:pt>
    <dgm:pt modelId="{BBA91268-0A04-4B30-ADBE-978102056EB2}" type="pres">
      <dgm:prSet presAssocID="{2762DF44-FBFD-42DA-B180-8C3900A6FFB1}" presName="sibTrans" presStyleLbl="sibTrans1D1" presStyleIdx="8" presStyleCnt="9"/>
      <dgm:spPr/>
    </dgm:pt>
    <dgm:pt modelId="{BEB2A1F2-C2A3-4A31-8457-B4B902FDAB74}" type="pres">
      <dgm:prSet presAssocID="{2762DF44-FBFD-42DA-B180-8C3900A6FFB1}" presName="connectorText" presStyleCnt="0"/>
      <dgm:spPr/>
    </dgm:pt>
    <dgm:pt modelId="{B2EA48C4-C011-4AAF-82B8-1BF52EC8634B}" type="pres">
      <dgm:prSet presAssocID="{6067BBCA-F086-46FB-9155-1FB39D7EE406}" presName="node" presStyleLbl="node1" presStyleIdx="9" presStyleCnt="10">
        <dgm:presLayoutVars>
          <dgm:bulletEnabled val="1"/>
        </dgm:presLayoutVars>
      </dgm:prSet>
      <dgm:spPr/>
    </dgm:pt>
  </dgm:ptLst>
  <dgm:cxnLst>
    <dgm:cxn modelId="{6EF8D2B9-EA24-406A-8AC1-845E7892565A}" srcId="{4BE40EF7-4FDB-46DC-AD5C-7AA9927BCDC4}" destId="{79A907BE-6A57-46F9-949B-2F83975E5013}" srcOrd="0" destOrd="0" parTransId="{27508ADE-09B9-4692-B3B1-997C0A038367}" sibTransId="{6E764295-1C97-4A8A-BB23-8F6587B65D20}"/>
    <dgm:cxn modelId="{2C66824A-F9FE-428E-B588-61E956F1FA5F}" srcId="{4BE40EF7-4FDB-46DC-AD5C-7AA9927BCDC4}" destId="{047E9EF6-99D9-47D4-8421-7851F36A512F}" srcOrd="1" destOrd="0" parTransId="{2AC7BC3F-1829-4928-9FDD-1BD085861192}" sibTransId="{B3A60D08-4CF1-4AD3-A554-8DA1472F6362}"/>
    <dgm:cxn modelId="{5654C50E-3473-4C23-BD0D-4AC60B5EA186}" srcId="{4BE40EF7-4FDB-46DC-AD5C-7AA9927BCDC4}" destId="{9B99C3CE-0550-4254-B164-BB9424E18E56}" srcOrd="2" destOrd="0" parTransId="{CF18C7ED-262E-47EB-A8BC-BC18A4B2756C}" sibTransId="{C20DFEDB-A5DA-48B1-860C-C64E9FB9889D}"/>
    <dgm:cxn modelId="{5791222C-F362-415A-96F8-38BFAEF009B2}" srcId="{4BE40EF7-4FDB-46DC-AD5C-7AA9927BCDC4}" destId="{4DBF9FC0-7F11-49D1-A13A-F9EF16035E78}" srcOrd="3" destOrd="0" parTransId="{716438C4-1259-4C94-B7A8-3756D5685E48}" sibTransId="{627790A7-E5AF-4DEF-9847-DE068ABD657B}"/>
    <dgm:cxn modelId="{3452C280-9163-47AE-9FE0-AD00EC284984}" srcId="{4BE40EF7-4FDB-46DC-AD5C-7AA9927BCDC4}" destId="{3B57DE3A-D0CA-4A4A-A50B-01FBE031AA69}" srcOrd="4" destOrd="0" parTransId="{98FA3677-4FAE-4C5E-B3CE-CF3B6D80F4A1}" sibTransId="{D4875198-FB6C-46A1-9EC3-6A21426D178B}"/>
    <dgm:cxn modelId="{19852153-0613-4053-991C-2E1097DE8484}" srcId="{4BE40EF7-4FDB-46DC-AD5C-7AA9927BCDC4}" destId="{9AE9000C-A70E-4970-BF4E-2A8883B4792F}" srcOrd="5" destOrd="0" parTransId="{C5AF88B8-E50E-499A-8482-1CBF65B9F05A}" sibTransId="{22769398-E319-426D-B4BD-54511F90F85D}"/>
    <dgm:cxn modelId="{2C8E510B-CB32-4FDD-947E-FE99FD712903}" srcId="{4BE40EF7-4FDB-46DC-AD5C-7AA9927BCDC4}" destId="{0AFC042E-949A-47E4-B6D0-00D0DC9FA2A5}" srcOrd="6" destOrd="0" parTransId="{99FFD894-4861-4F5D-9956-41585937EDDF}" sibTransId="{9CBDC3F1-B7DD-46C8-AD2D-EB5F38F29445}"/>
    <dgm:cxn modelId="{BD575BBC-925F-46C0-9697-DE84612392E0}" srcId="{4BE40EF7-4FDB-46DC-AD5C-7AA9927BCDC4}" destId="{FD31D240-1C4E-42A7-8935-CB08AF0F30A2}" srcOrd="7" destOrd="0" parTransId="{233FD8B8-6343-4610-96F8-93199B292800}" sibTransId="{FAA99A6F-7C63-49F8-BF86-47DCDB0F04E1}"/>
    <dgm:cxn modelId="{2872EA1C-241B-4053-ACA1-D9F51C612986}" srcId="{4BE40EF7-4FDB-46DC-AD5C-7AA9927BCDC4}" destId="{8781C4F4-DF63-4D7F-9700-1278DAC9C035}" srcOrd="8" destOrd="0" parTransId="{B4F57C9A-07C9-4C00-8670-DB40483182D9}" sibTransId="{2762DF44-FBFD-42DA-B180-8C3900A6FFB1}"/>
    <dgm:cxn modelId="{B84DB1C8-9A8F-41C2-BAC2-D03ADA79EBE8}" srcId="{4BE40EF7-4FDB-46DC-AD5C-7AA9927BCDC4}" destId="{6067BBCA-F086-46FB-9155-1FB39D7EE406}" srcOrd="9" destOrd="0" parTransId="{45454CA6-172B-4370-BE3C-4BA08BCE0FA5}" sibTransId="{80689495-4B15-4B72-BE82-59D8911D894C}"/>
    <dgm:cxn modelId="{5A7B1475-C43B-44E5-9CCF-AB909F1CBE60}" type="presOf" srcId="{4BE40EF7-4FDB-46DC-AD5C-7AA9927BCDC4}" destId="{1623B4C5-2499-4637-B07C-6AE8AE2BD718}" srcOrd="0" destOrd="0" presId="urn:microsoft.com/office/officeart/2005/8/layout/bProcess3"/>
    <dgm:cxn modelId="{08F71171-9EA9-41B0-AB82-C74D70B9259D}" type="presParOf" srcId="{1623B4C5-2499-4637-B07C-6AE8AE2BD718}" destId="{2FBE2C1E-1D94-400F-A227-985D4DA10085}" srcOrd="0" destOrd="0" presId="urn:microsoft.com/office/officeart/2005/8/layout/bProcess3"/>
    <dgm:cxn modelId="{C57E3563-9B0A-4BB7-BDC0-348D417E5C6B}" type="presOf" srcId="{79A907BE-6A57-46F9-949B-2F83975E5013}" destId="{2FBE2C1E-1D94-400F-A227-985D4DA10085}" srcOrd="0" destOrd="0" presId="urn:microsoft.com/office/officeart/2005/8/layout/bProcess3"/>
    <dgm:cxn modelId="{857FC733-C901-4E39-A779-C6E362FCADE6}" type="presParOf" srcId="{1623B4C5-2499-4637-B07C-6AE8AE2BD718}" destId="{9F73252C-5345-45F1-A6FA-69E44781CCB0}" srcOrd="1" destOrd="0" presId="urn:microsoft.com/office/officeart/2005/8/layout/bProcess3"/>
    <dgm:cxn modelId="{2ADFDEB2-E6F2-4E58-88AD-826EDC26CD4B}" type="presOf" srcId="{6E764295-1C97-4A8A-BB23-8F6587B65D20}" destId="{9F73252C-5345-45F1-A6FA-69E44781CCB0}" srcOrd="0" destOrd="0" presId="urn:microsoft.com/office/officeart/2005/8/layout/bProcess3"/>
    <dgm:cxn modelId="{2EFBE7C4-FA55-49BB-A48E-461786C78FCC}" type="presParOf" srcId="{9F73252C-5345-45F1-A6FA-69E44781CCB0}" destId="{0A91809B-8299-4CB8-B3C9-28D901126CE1}" srcOrd="0" destOrd="1" presId="urn:microsoft.com/office/officeart/2005/8/layout/bProcess3"/>
    <dgm:cxn modelId="{F7F68F42-7913-4690-805F-E89092B04DEE}" type="presOf" srcId="{6E764295-1C97-4A8A-BB23-8F6587B65D20}" destId="{0A91809B-8299-4CB8-B3C9-28D901126CE1}" srcOrd="1" destOrd="0" presId="urn:microsoft.com/office/officeart/2005/8/layout/bProcess3"/>
    <dgm:cxn modelId="{E9F9DEB0-AF44-44EF-8A5A-E5D755C4A1C0}" type="presParOf" srcId="{1623B4C5-2499-4637-B07C-6AE8AE2BD718}" destId="{0482690C-586E-41D6-8B40-4CA7581A9CE9}" srcOrd="2" destOrd="0" presId="urn:microsoft.com/office/officeart/2005/8/layout/bProcess3"/>
    <dgm:cxn modelId="{18FCF737-E6D3-40A3-844A-9C830775D954}" type="presOf" srcId="{047E9EF6-99D9-47D4-8421-7851F36A512F}" destId="{0482690C-586E-41D6-8B40-4CA7581A9CE9}" srcOrd="0" destOrd="0" presId="urn:microsoft.com/office/officeart/2005/8/layout/bProcess3"/>
    <dgm:cxn modelId="{C4014330-D05E-425C-A668-7903507157F0}" type="presParOf" srcId="{1623B4C5-2499-4637-B07C-6AE8AE2BD718}" destId="{EBB69596-36AB-40F1-91C5-FC3350A00067}" srcOrd="3" destOrd="0" presId="urn:microsoft.com/office/officeart/2005/8/layout/bProcess3"/>
    <dgm:cxn modelId="{67E50489-B594-403D-B1BF-6DA5E1AE2159}" type="presOf" srcId="{B3A60D08-4CF1-4AD3-A554-8DA1472F6362}" destId="{EBB69596-36AB-40F1-91C5-FC3350A00067}" srcOrd="0" destOrd="0" presId="urn:microsoft.com/office/officeart/2005/8/layout/bProcess3"/>
    <dgm:cxn modelId="{322EEC45-0180-4963-9BFE-650263B85870}" type="presParOf" srcId="{EBB69596-36AB-40F1-91C5-FC3350A00067}" destId="{9F0FF7A9-40E9-4C02-BFFF-6F0641C2389B}" srcOrd="0" destOrd="3" presId="urn:microsoft.com/office/officeart/2005/8/layout/bProcess3"/>
    <dgm:cxn modelId="{2D3D5216-2A9C-418B-80C2-1DE7E812499E}" type="presOf" srcId="{B3A60D08-4CF1-4AD3-A554-8DA1472F6362}" destId="{9F0FF7A9-40E9-4C02-BFFF-6F0641C2389B}" srcOrd="1" destOrd="0" presId="urn:microsoft.com/office/officeart/2005/8/layout/bProcess3"/>
    <dgm:cxn modelId="{6CB3F973-10BD-4EFD-9174-3D901B1A9E1F}" type="presParOf" srcId="{1623B4C5-2499-4637-B07C-6AE8AE2BD718}" destId="{E5145E43-B450-47CE-B1E5-1482BCF4071D}" srcOrd="4" destOrd="0" presId="urn:microsoft.com/office/officeart/2005/8/layout/bProcess3"/>
    <dgm:cxn modelId="{1D2937FE-7721-4E1F-8F7C-0959713E5EED}" type="presOf" srcId="{9B99C3CE-0550-4254-B164-BB9424E18E56}" destId="{E5145E43-B450-47CE-B1E5-1482BCF4071D}" srcOrd="0" destOrd="0" presId="urn:microsoft.com/office/officeart/2005/8/layout/bProcess3"/>
    <dgm:cxn modelId="{DCAF03A1-FD33-473B-B192-8B58B55D90AB}" type="presParOf" srcId="{1623B4C5-2499-4637-B07C-6AE8AE2BD718}" destId="{31F3FE5F-74B2-48F8-89DC-AE29DBB498B0}" srcOrd="5" destOrd="0" presId="urn:microsoft.com/office/officeart/2005/8/layout/bProcess3"/>
    <dgm:cxn modelId="{79E716C2-ECDA-4F0F-B266-230799BC5B70}" type="presOf" srcId="{C20DFEDB-A5DA-48B1-860C-C64E9FB9889D}" destId="{31F3FE5F-74B2-48F8-89DC-AE29DBB498B0}" srcOrd="0" destOrd="0" presId="urn:microsoft.com/office/officeart/2005/8/layout/bProcess3"/>
    <dgm:cxn modelId="{6DEEDB6F-20C6-400F-9C3E-83AE4CC6FF87}" type="presParOf" srcId="{31F3FE5F-74B2-48F8-89DC-AE29DBB498B0}" destId="{EF27A438-6BA1-43B2-9139-DBAF3CBBEF89}" srcOrd="0" destOrd="5" presId="urn:microsoft.com/office/officeart/2005/8/layout/bProcess3"/>
    <dgm:cxn modelId="{1FD2E954-F1F9-4600-AA95-BA0791C908F0}" type="presOf" srcId="{C20DFEDB-A5DA-48B1-860C-C64E9FB9889D}" destId="{EF27A438-6BA1-43B2-9139-DBAF3CBBEF89}" srcOrd="1" destOrd="0" presId="urn:microsoft.com/office/officeart/2005/8/layout/bProcess3"/>
    <dgm:cxn modelId="{293A47A5-B1FB-4795-B8FC-11A91B174B4A}" type="presParOf" srcId="{1623B4C5-2499-4637-B07C-6AE8AE2BD718}" destId="{13492D71-E670-42C9-A619-1DE9B5F887F1}" srcOrd="6" destOrd="0" presId="urn:microsoft.com/office/officeart/2005/8/layout/bProcess3"/>
    <dgm:cxn modelId="{72A88055-6A35-42A0-A0A7-875ABDB0D053}" type="presOf" srcId="{4DBF9FC0-7F11-49D1-A13A-F9EF16035E78}" destId="{13492D71-E670-42C9-A619-1DE9B5F887F1}" srcOrd="0" destOrd="0" presId="urn:microsoft.com/office/officeart/2005/8/layout/bProcess3"/>
    <dgm:cxn modelId="{41EAA0B8-4CA3-463F-81C7-CEC06FEFFC56}" type="presParOf" srcId="{1623B4C5-2499-4637-B07C-6AE8AE2BD718}" destId="{E85A6953-055C-454F-835D-7FF8096CA491}" srcOrd="7" destOrd="0" presId="urn:microsoft.com/office/officeart/2005/8/layout/bProcess3"/>
    <dgm:cxn modelId="{2CD5F887-7806-4E0A-AF76-191FA92CE05A}" type="presOf" srcId="{627790A7-E5AF-4DEF-9847-DE068ABD657B}" destId="{E85A6953-055C-454F-835D-7FF8096CA491}" srcOrd="0" destOrd="0" presId="urn:microsoft.com/office/officeart/2005/8/layout/bProcess3"/>
    <dgm:cxn modelId="{5AB155C8-7296-44DD-8D01-0E8DD33B82F1}" type="presParOf" srcId="{E85A6953-055C-454F-835D-7FF8096CA491}" destId="{EB69ECB2-9BFD-4754-8113-1A1F7EFC836E}" srcOrd="0" destOrd="7" presId="urn:microsoft.com/office/officeart/2005/8/layout/bProcess3"/>
    <dgm:cxn modelId="{3FC084FD-B12F-4641-95C3-B83883453D62}" type="presOf" srcId="{627790A7-E5AF-4DEF-9847-DE068ABD657B}" destId="{EB69ECB2-9BFD-4754-8113-1A1F7EFC836E}" srcOrd="1" destOrd="0" presId="urn:microsoft.com/office/officeart/2005/8/layout/bProcess3"/>
    <dgm:cxn modelId="{6A60AC14-8235-464E-A511-7367C43176E0}" type="presParOf" srcId="{1623B4C5-2499-4637-B07C-6AE8AE2BD718}" destId="{F80816D7-392E-4741-B9A3-C73586F7EC67}" srcOrd="8" destOrd="0" presId="urn:microsoft.com/office/officeart/2005/8/layout/bProcess3"/>
    <dgm:cxn modelId="{A9F9B273-2C5D-4CED-85C7-84B139D75415}" type="presOf" srcId="{3B57DE3A-D0CA-4A4A-A50B-01FBE031AA69}" destId="{F80816D7-392E-4741-B9A3-C73586F7EC67}" srcOrd="0" destOrd="0" presId="urn:microsoft.com/office/officeart/2005/8/layout/bProcess3"/>
    <dgm:cxn modelId="{ED9EA558-81ED-4AA4-9990-28B03C17CB1E}" type="presParOf" srcId="{1623B4C5-2499-4637-B07C-6AE8AE2BD718}" destId="{DCD58959-3FB5-4977-968F-50E3948E71E2}" srcOrd="9" destOrd="0" presId="urn:microsoft.com/office/officeart/2005/8/layout/bProcess3"/>
    <dgm:cxn modelId="{324A3879-4E19-4FF7-81B6-0EAFDE95A6FB}" type="presOf" srcId="{D4875198-FB6C-46A1-9EC3-6A21426D178B}" destId="{DCD58959-3FB5-4977-968F-50E3948E71E2}" srcOrd="0" destOrd="0" presId="urn:microsoft.com/office/officeart/2005/8/layout/bProcess3"/>
    <dgm:cxn modelId="{D5DA1A13-EA32-4269-B2FB-D9F637EE6C1F}" type="presParOf" srcId="{DCD58959-3FB5-4977-968F-50E3948E71E2}" destId="{544BDF5A-0334-4E2F-9469-A51652F2A225}" srcOrd="0" destOrd="9" presId="urn:microsoft.com/office/officeart/2005/8/layout/bProcess3"/>
    <dgm:cxn modelId="{1EA12E4F-D433-44ED-AC95-1FC6C04DA430}" type="presOf" srcId="{D4875198-FB6C-46A1-9EC3-6A21426D178B}" destId="{544BDF5A-0334-4E2F-9469-A51652F2A225}" srcOrd="1" destOrd="0" presId="urn:microsoft.com/office/officeart/2005/8/layout/bProcess3"/>
    <dgm:cxn modelId="{BE43C19F-9B09-4626-BD98-4CE923881002}" type="presParOf" srcId="{1623B4C5-2499-4637-B07C-6AE8AE2BD718}" destId="{7F1E550C-34A3-4D95-8CCA-FC15856DD378}" srcOrd="10" destOrd="0" presId="urn:microsoft.com/office/officeart/2005/8/layout/bProcess3"/>
    <dgm:cxn modelId="{655D0073-C027-4EBF-8FFB-57C8B5B280FD}" type="presOf" srcId="{9AE9000C-A70E-4970-BF4E-2A8883B4792F}" destId="{7F1E550C-34A3-4D95-8CCA-FC15856DD378}" srcOrd="0" destOrd="0" presId="urn:microsoft.com/office/officeart/2005/8/layout/bProcess3"/>
    <dgm:cxn modelId="{DB7D1076-D6B1-46B9-80AF-B4A6E8EA18F1}" type="presParOf" srcId="{1623B4C5-2499-4637-B07C-6AE8AE2BD718}" destId="{557B5B2C-5260-4F6F-BD0C-380BFCDDBDE2}" srcOrd="11" destOrd="0" presId="urn:microsoft.com/office/officeart/2005/8/layout/bProcess3"/>
    <dgm:cxn modelId="{8E6FC353-4265-4F14-8332-5B979C099B23}" type="presOf" srcId="{22769398-E319-426D-B4BD-54511F90F85D}" destId="{557B5B2C-5260-4F6F-BD0C-380BFCDDBDE2}" srcOrd="0" destOrd="0" presId="urn:microsoft.com/office/officeart/2005/8/layout/bProcess3"/>
    <dgm:cxn modelId="{369B46E8-567C-48F4-8192-B07301B647F5}" type="presParOf" srcId="{557B5B2C-5260-4F6F-BD0C-380BFCDDBDE2}" destId="{1714C873-D0F2-4DCA-B184-9C8390DBB96E}" srcOrd="0" destOrd="11" presId="urn:microsoft.com/office/officeart/2005/8/layout/bProcess3"/>
    <dgm:cxn modelId="{D03E4F0A-8E25-4FEA-93DC-2E6EC4790B8C}" type="presOf" srcId="{22769398-E319-426D-B4BD-54511F90F85D}" destId="{1714C873-D0F2-4DCA-B184-9C8390DBB96E}" srcOrd="1" destOrd="0" presId="urn:microsoft.com/office/officeart/2005/8/layout/bProcess3"/>
    <dgm:cxn modelId="{889A4E7C-9FF3-4F0D-939F-C14E186BB6CA}" type="presParOf" srcId="{1623B4C5-2499-4637-B07C-6AE8AE2BD718}" destId="{50057FE0-46F8-4D85-BC5D-2E32C7A2732D}" srcOrd="12" destOrd="0" presId="urn:microsoft.com/office/officeart/2005/8/layout/bProcess3"/>
    <dgm:cxn modelId="{0100E12A-B6AF-4CD0-9C5A-3939EDD65635}" type="presOf" srcId="{0AFC042E-949A-47E4-B6D0-00D0DC9FA2A5}" destId="{50057FE0-46F8-4D85-BC5D-2E32C7A2732D}" srcOrd="0" destOrd="0" presId="urn:microsoft.com/office/officeart/2005/8/layout/bProcess3"/>
    <dgm:cxn modelId="{5F5E2909-0918-4FBD-AF4E-9DF8ECC90554}" type="presParOf" srcId="{1623B4C5-2499-4637-B07C-6AE8AE2BD718}" destId="{D6EFE49F-F908-4BF1-9C94-7E04719104F3}" srcOrd="13" destOrd="0" presId="urn:microsoft.com/office/officeart/2005/8/layout/bProcess3"/>
    <dgm:cxn modelId="{CDAA1E43-ACA7-4558-BFD7-A106070FE44B}" type="presOf" srcId="{9CBDC3F1-B7DD-46C8-AD2D-EB5F38F29445}" destId="{D6EFE49F-F908-4BF1-9C94-7E04719104F3}" srcOrd="0" destOrd="0" presId="urn:microsoft.com/office/officeart/2005/8/layout/bProcess3"/>
    <dgm:cxn modelId="{3044D319-0554-4282-9AED-CFF62D32234D}" type="presParOf" srcId="{D6EFE49F-F908-4BF1-9C94-7E04719104F3}" destId="{1016C134-7DD9-4957-9BA6-391B39FA36AA}" srcOrd="0" destOrd="13" presId="urn:microsoft.com/office/officeart/2005/8/layout/bProcess3"/>
    <dgm:cxn modelId="{939411EE-75A4-4D3E-B68B-BF2FCE8E60C8}" type="presOf" srcId="{9CBDC3F1-B7DD-46C8-AD2D-EB5F38F29445}" destId="{1016C134-7DD9-4957-9BA6-391B39FA36AA}" srcOrd="1" destOrd="0" presId="urn:microsoft.com/office/officeart/2005/8/layout/bProcess3"/>
    <dgm:cxn modelId="{223B1EA4-C2B6-4D8E-BAB1-978405B157A6}" type="presParOf" srcId="{1623B4C5-2499-4637-B07C-6AE8AE2BD718}" destId="{BBD51C0D-9EDC-41FE-9E7E-09E5083FCC9A}" srcOrd="14" destOrd="0" presId="urn:microsoft.com/office/officeart/2005/8/layout/bProcess3"/>
    <dgm:cxn modelId="{D4791FE0-2444-4390-82AC-DA2B6C898BFC}" type="presOf" srcId="{FD31D240-1C4E-42A7-8935-CB08AF0F30A2}" destId="{BBD51C0D-9EDC-41FE-9E7E-09E5083FCC9A}" srcOrd="0" destOrd="0" presId="urn:microsoft.com/office/officeart/2005/8/layout/bProcess3"/>
    <dgm:cxn modelId="{2D825338-7BFD-4B3C-90D0-09E4D2FE0F59}" type="presParOf" srcId="{1623B4C5-2499-4637-B07C-6AE8AE2BD718}" destId="{014920D9-A388-480A-9F46-30740FFE6BB3}" srcOrd="15" destOrd="0" presId="urn:microsoft.com/office/officeart/2005/8/layout/bProcess3"/>
    <dgm:cxn modelId="{32DA978A-22C2-4171-B020-6CFB1FC6EE54}" type="presOf" srcId="{FAA99A6F-7C63-49F8-BF86-47DCDB0F04E1}" destId="{014920D9-A388-480A-9F46-30740FFE6BB3}" srcOrd="0" destOrd="0" presId="urn:microsoft.com/office/officeart/2005/8/layout/bProcess3"/>
    <dgm:cxn modelId="{0DCD01A5-8E7E-4B69-910E-36B1B4916808}" type="presParOf" srcId="{014920D9-A388-480A-9F46-30740FFE6BB3}" destId="{761D947A-1D08-41A5-A7AF-D384ACD8FDC2}" srcOrd="0" destOrd="15" presId="urn:microsoft.com/office/officeart/2005/8/layout/bProcess3"/>
    <dgm:cxn modelId="{59C99810-D1B9-4F57-8FA3-5F5534CE1F1F}" type="presOf" srcId="{FAA99A6F-7C63-49F8-BF86-47DCDB0F04E1}" destId="{761D947A-1D08-41A5-A7AF-D384ACD8FDC2}" srcOrd="1" destOrd="0" presId="urn:microsoft.com/office/officeart/2005/8/layout/bProcess3"/>
    <dgm:cxn modelId="{8F9E8784-E319-4CDF-8F1E-7F5EC887AB1B}" type="presParOf" srcId="{1623B4C5-2499-4637-B07C-6AE8AE2BD718}" destId="{7A803521-9D51-42C2-9ADE-4EEF1D769889}" srcOrd="16" destOrd="0" presId="urn:microsoft.com/office/officeart/2005/8/layout/bProcess3"/>
    <dgm:cxn modelId="{CFCDC053-07DD-402F-975E-B6109099588B}" type="presOf" srcId="{8781C4F4-DF63-4D7F-9700-1278DAC9C035}" destId="{7A803521-9D51-42C2-9ADE-4EEF1D769889}" srcOrd="0" destOrd="0" presId="urn:microsoft.com/office/officeart/2005/8/layout/bProcess3"/>
    <dgm:cxn modelId="{C3465E0C-3459-4264-908E-9C8BC4ADC3A3}" type="presParOf" srcId="{1623B4C5-2499-4637-B07C-6AE8AE2BD718}" destId="{BBA91268-0A04-4B30-ADBE-978102056EB2}" srcOrd="17" destOrd="0" presId="urn:microsoft.com/office/officeart/2005/8/layout/bProcess3"/>
    <dgm:cxn modelId="{7FAF80C6-50C2-4E40-96FA-0F8AD70EC11D}" type="presOf" srcId="{2762DF44-FBFD-42DA-B180-8C3900A6FFB1}" destId="{BBA91268-0A04-4B30-ADBE-978102056EB2}" srcOrd="0" destOrd="0" presId="urn:microsoft.com/office/officeart/2005/8/layout/bProcess3"/>
    <dgm:cxn modelId="{0BA69A87-776D-4B74-963A-9978CBF7F965}" type="presParOf" srcId="{BBA91268-0A04-4B30-ADBE-978102056EB2}" destId="{BEB2A1F2-C2A3-4A31-8457-B4B902FDAB74}" srcOrd="0" destOrd="17" presId="urn:microsoft.com/office/officeart/2005/8/layout/bProcess3"/>
    <dgm:cxn modelId="{06559762-C31A-42C1-9DC7-A0B4FDFBCCBC}" type="presOf" srcId="{2762DF44-FBFD-42DA-B180-8C3900A6FFB1}" destId="{BEB2A1F2-C2A3-4A31-8457-B4B902FDAB74}" srcOrd="1" destOrd="0" presId="urn:microsoft.com/office/officeart/2005/8/layout/bProcess3"/>
    <dgm:cxn modelId="{D04CF6B8-30E9-4E2F-8964-AB88B1F2A62C}" type="presParOf" srcId="{1623B4C5-2499-4637-B07C-6AE8AE2BD718}" destId="{B2EA48C4-C011-4AAF-82B8-1BF52EC8634B}" srcOrd="18" destOrd="0" presId="urn:microsoft.com/office/officeart/2005/8/layout/bProcess3"/>
    <dgm:cxn modelId="{A82FA4C4-134F-4B1B-9545-B00D8AC7F948}" type="presOf" srcId="{6067BBCA-F086-46FB-9155-1FB39D7EE406}" destId="{B2EA48C4-C011-4AAF-82B8-1BF52EC8634B}" srcOrd="0" destOrd="0" presId="urn:microsoft.com/office/officeart/2005/8/layout/bProcess3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4BE40EF7-4FDB-46DC-AD5C-7AA9927BCDC4}" type="doc">
      <dgm:prSet loTypeId="process" loCatId="process" qsTypeId="urn:microsoft.com/office/officeart/2005/8/quickstyle/simple5" qsCatId="simple" csTypeId="urn:microsoft.com/office/officeart/2005/8/colors/colorful5" csCatId="accent1" phldr="1"/>
      <dgm:spPr/>
      <dgm:t>
        <a:bodyPr/>
        <a:p>
          <a:endParaRPr lang="zh-CN" altLang="en-US"/>
        </a:p>
      </dgm:t>
    </dgm:pt>
    <dgm:pt modelId="{79A907BE-6A57-46F9-949B-2F83975E5013}">
      <dgm:prSet phldrT="[文本]" phldr="0" custT="1"/>
      <dgm:spPr/>
      <dgm:t>
        <a:bodyPr vert="horz" wrap="square"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noFill/>
              <a:cs typeface="+mn-lt"/>
            </a:rPr>
            <a:t>根据使用者的功能选择轮椅</a:t>
          </a:r>
          <a:r>
            <a:rPr lang="en-US" altLang="zh-CN" sz="2400">
              <a:noFill/>
              <a:cs typeface="+mn-lt"/>
            </a:rPr>
            <a:t> </a:t>
          </a:r>
          <a:r>
            <a:rPr lang="en-US" altLang="zh-CN" sz="2400">
              <a:noFill/>
              <a:cs typeface="+mn-lt"/>
            </a:rPr>
            <a:t/>
          </a:r>
          <a:endParaRPr lang="en-US" altLang="zh-CN" sz="2400">
            <a:noFill/>
            <a:cs typeface="+mn-lt"/>
          </a:endParaRPr>
        </a:p>
      </dgm:t>
    </dgm:pt>
    <dgm:pt modelId="{27508ADE-09B9-4692-B3B1-997C0A038367}" cxnId="{6EF8D2B9-EA24-406A-8AC1-845E7892565A}" type="parTrans">
      <dgm:prSet/>
      <dgm:spPr/>
      <dgm:t>
        <a:bodyPr/>
        <a:p>
          <a:endParaRPr lang="zh-CN" altLang="en-US"/>
        </a:p>
      </dgm:t>
    </dgm:pt>
    <dgm:pt modelId="{6E764295-1C97-4A8A-BB23-8F6587B65D20}" cxnId="{6EF8D2B9-EA24-406A-8AC1-845E7892565A}" type="sibTrans">
      <dgm:prSet phldr="0" custT="1"/>
      <dgm:spPr/>
      <dgm:t>
        <a:bodyPr vert="horz" wrap="square"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cs typeface="+mn-lt"/>
            </a:rPr>
            <a:t/>
          </a:r>
          <a:endParaRPr lang="zh-CN" altLang="en-US" sz="2400">
            <a:cs typeface="+mn-lt"/>
          </a:endParaRPr>
        </a:p>
      </dgm:t>
    </dgm:pt>
    <dgm:pt modelId="{047E9EF6-99D9-47D4-8421-7851F36A512F}">
      <dgm:prSet phldrT="[文本]" phldr="0" custT="1"/>
      <dgm:spPr/>
      <dgm:t>
        <a:bodyPr vert="horz" wrap="square"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noFill/>
              <a:cs typeface="+mn-lt"/>
            </a:rPr>
            <a:t>根据使用者的姿势和体位选择轮椅</a:t>
          </a:r>
          <a:r>
            <a:rPr lang="en-US" altLang="zh-CN" sz="2400">
              <a:noFill/>
              <a:cs typeface="+mn-lt"/>
            </a:rPr>
            <a:t> </a:t>
          </a:r>
          <a:r>
            <a:rPr lang="en-US" altLang="zh-CN" sz="2400">
              <a:noFill/>
              <a:cs typeface="+mn-lt"/>
            </a:rPr>
            <a:t/>
          </a:r>
          <a:endParaRPr lang="en-US" altLang="zh-CN" sz="2400">
            <a:noFill/>
            <a:cs typeface="+mn-lt"/>
          </a:endParaRPr>
        </a:p>
      </dgm:t>
    </dgm:pt>
    <dgm:pt modelId="{2AC7BC3F-1829-4928-9FDD-1BD085861192}" cxnId="{2C66824A-F9FE-428E-B588-61E956F1FA5F}" type="parTrans">
      <dgm:prSet/>
      <dgm:spPr/>
      <dgm:t>
        <a:bodyPr/>
        <a:p>
          <a:endParaRPr lang="zh-CN" altLang="en-US"/>
        </a:p>
      </dgm:t>
    </dgm:pt>
    <dgm:pt modelId="{B3A60D08-4CF1-4AD3-A554-8DA1472F6362}" cxnId="{2C66824A-F9FE-428E-B588-61E956F1FA5F}" type="sibTrans">
      <dgm:prSet phldr="0" custT="1"/>
      <dgm:spPr/>
      <dgm:t>
        <a:bodyPr vert="horz" wrap="square"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cs typeface="+mn-lt"/>
            </a:rPr>
            <a:t/>
          </a:r>
          <a:endParaRPr lang="zh-CN" altLang="en-US" sz="2400">
            <a:cs typeface="+mn-lt"/>
          </a:endParaRPr>
        </a:p>
      </dgm:t>
    </dgm:pt>
    <dgm:pt modelId="{9B99C3CE-0550-4254-B164-BB9424E18E56}">
      <dgm:prSet phldrT="[文本]" phldr="0" custT="1"/>
      <dgm:spPr/>
      <dgm:t>
        <a:bodyPr vert="horz" wrap="square"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solidFill>
                <a:schemeClr val="bg1"/>
              </a:solidFill>
              <a:cs typeface="+mn-lt"/>
            </a:rPr>
            <a:t>根据疾病及病情程度选择轮椅</a:t>
          </a:r>
          <a:r>
            <a:rPr lang="en-US" altLang="zh-CN" sz="2400">
              <a:solidFill>
                <a:schemeClr val="bg1"/>
              </a:solidFill>
              <a:cs typeface="+mn-lt"/>
            </a:rPr>
            <a:t> </a:t>
          </a:r>
          <a:r>
            <a:rPr lang="en-US" altLang="zh-CN" sz="2400">
              <a:solidFill>
                <a:schemeClr val="bg1"/>
              </a:solidFill>
              <a:cs typeface="+mn-lt"/>
            </a:rPr>
            <a:t/>
          </a:r>
          <a:endParaRPr lang="en-US" altLang="zh-CN" sz="2400">
            <a:solidFill>
              <a:schemeClr val="bg1"/>
            </a:solidFill>
            <a:cs typeface="+mn-lt"/>
          </a:endParaRPr>
        </a:p>
      </dgm:t>
    </dgm:pt>
    <dgm:pt modelId="{CF18C7ED-262E-47EB-A8BC-BC18A4B2756C}" cxnId="{5654C50E-3473-4C23-BD0D-4AC60B5EA186}" type="parTrans">
      <dgm:prSet/>
      <dgm:spPr/>
      <dgm:t>
        <a:bodyPr/>
        <a:p>
          <a:endParaRPr lang="zh-CN" altLang="en-US"/>
        </a:p>
      </dgm:t>
    </dgm:pt>
    <dgm:pt modelId="{C20DFEDB-A5DA-48B1-860C-C64E9FB9889D}" cxnId="{5654C50E-3473-4C23-BD0D-4AC60B5EA186}" type="sibTrans">
      <dgm:prSet phldr="0" custT="1"/>
      <dgm:spPr/>
      <dgm:t>
        <a:bodyPr vert="horz" wrap="square"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cs typeface="+mn-lt"/>
            </a:rPr>
            <a:t/>
          </a:r>
          <a:endParaRPr lang="zh-CN" altLang="en-US" sz="2400">
            <a:cs typeface="+mn-lt"/>
          </a:endParaRPr>
        </a:p>
      </dgm:t>
    </dgm:pt>
    <dgm:pt modelId="{4DBF9FC0-7F11-49D1-A13A-F9EF16035E78}">
      <dgm:prSet phldrT="[文本]" phldr="0" custT="1"/>
      <dgm:spPr/>
      <dgm:t>
        <a:bodyPr vert="horz" wrap="square"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noFill/>
              <a:cs typeface="+mn-lt"/>
            </a:rPr>
            <a:t>确定轮椅的主要参数</a:t>
          </a:r>
          <a:r>
            <a:rPr lang="en-US" altLang="zh-CN" sz="2400">
              <a:noFill/>
              <a:cs typeface="+mn-lt"/>
            </a:rPr>
            <a:t> </a:t>
          </a:r>
          <a:r>
            <a:rPr lang="en-US" altLang="zh-CN" sz="2400">
              <a:noFill/>
              <a:cs typeface="+mn-lt"/>
            </a:rPr>
            <a:t/>
          </a:r>
          <a:endParaRPr lang="en-US" altLang="zh-CN" sz="2400">
            <a:noFill/>
            <a:cs typeface="+mn-lt"/>
          </a:endParaRPr>
        </a:p>
      </dgm:t>
    </dgm:pt>
    <dgm:pt modelId="{716438C4-1259-4C94-B7A8-3756D5685E48}" cxnId="{5791222C-F362-415A-96F8-38BFAEF009B2}" type="parTrans">
      <dgm:prSet/>
      <dgm:spPr/>
      <dgm:t>
        <a:bodyPr/>
        <a:p>
          <a:endParaRPr lang="zh-CN" altLang="en-US"/>
        </a:p>
      </dgm:t>
    </dgm:pt>
    <dgm:pt modelId="{627790A7-E5AF-4DEF-9847-DE068ABD657B}" cxnId="{5791222C-F362-415A-96F8-38BFAEF009B2}" type="sibTrans">
      <dgm:prSet phldr="0" custT="1"/>
      <dgm:spPr/>
      <dgm:t>
        <a:bodyPr vert="horz" wrap="square"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cs typeface="+mn-lt"/>
            </a:rPr>
            <a:t/>
          </a:r>
          <a:endParaRPr lang="zh-CN" altLang="en-US" sz="2400">
            <a:cs typeface="+mn-lt"/>
          </a:endParaRPr>
        </a:p>
      </dgm:t>
    </dgm:pt>
    <dgm:pt modelId="{3B57DE3A-D0CA-4A4A-A50B-01FBE031AA69}">
      <dgm:prSet phldrT="[文本]" phldr="0" custT="1"/>
      <dgm:spPr/>
      <dgm:t>
        <a:bodyPr vert="horz" wrap="square"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noFill/>
              <a:ea typeface="+mn-lt"/>
            </a:rPr>
            <a:t>评估轮椅的性能</a:t>
          </a:r>
          <a:r>
            <a:rPr lang="zh-CN" altLang="en-US" sz="2400">
              <a:noFill/>
              <a:ea typeface="+mn-lt"/>
            </a:rPr>
            <a:t/>
          </a:r>
          <a:endParaRPr lang="zh-CN" altLang="en-US" sz="2400">
            <a:noFill/>
            <a:ea typeface="+mn-lt"/>
          </a:endParaRPr>
        </a:p>
      </dgm:t>
    </dgm:pt>
    <dgm:pt modelId="{98FA3677-4FAE-4C5E-B3CE-CF3B6D80F4A1}" cxnId="{3452C280-9163-47AE-9FE0-AD00EC284984}" type="parTrans">
      <dgm:prSet/>
      <dgm:spPr/>
      <dgm:t>
        <a:bodyPr/>
        <a:p>
          <a:endParaRPr lang="zh-CN" altLang="en-US"/>
        </a:p>
      </dgm:t>
    </dgm:pt>
    <dgm:pt modelId="{D4875198-FB6C-46A1-9EC3-6A21426D178B}" cxnId="{3452C280-9163-47AE-9FE0-AD00EC284984}" type="sibTrans">
      <dgm:prSet phldr="0" custT="1"/>
      <dgm:spPr/>
      <dgm:t>
        <a:bodyPr vert="horz" wrap="square"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cs typeface="+mn-lt"/>
            </a:rPr>
            <a:t/>
          </a:r>
          <a:endParaRPr lang="zh-CN" altLang="en-US" sz="2400">
            <a:cs typeface="+mn-lt"/>
          </a:endParaRPr>
        </a:p>
      </dgm:t>
    </dgm:pt>
    <dgm:pt modelId="{9AE9000C-A70E-4970-BF4E-2A8883B4792F}">
      <dgm:prSet phldr="0" custT="1"/>
      <dgm:spPr/>
      <dgm:t>
        <a:bodyPr vert="horz" wrap="square"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noFill/>
              <a:ea typeface="+mn-lt"/>
            </a:rPr>
            <a:t>考量轮椅的舒适度</a:t>
          </a:r>
          <a:r>
            <a:rPr lang="zh-CN" altLang="en-US" sz="2400">
              <a:noFill/>
              <a:ea typeface="+mn-lt"/>
            </a:rPr>
            <a:t/>
          </a:r>
          <a:endParaRPr lang="zh-CN" altLang="en-US" sz="2400">
            <a:noFill/>
            <a:ea typeface="+mn-lt"/>
          </a:endParaRPr>
        </a:p>
      </dgm:t>
    </dgm:pt>
    <dgm:pt modelId="{C5AF88B8-E50E-499A-8482-1CBF65B9F05A}" cxnId="{19852153-0613-4053-991C-2E1097DE8484}" type="parTrans">
      <dgm:prSet/>
      <dgm:spPr/>
    </dgm:pt>
    <dgm:pt modelId="{22769398-E319-426D-B4BD-54511F90F85D}" cxnId="{19852153-0613-4053-991C-2E1097DE8484}" type="sibTrans">
      <dgm:prSet phldr="0" custT="1"/>
      <dgm:spPr/>
      <dgm:t>
        <a:bodyPr vert="horz" wrap="square"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sz="2400">
              <a:cs typeface="+mn-lt"/>
            </a:rPr>
            <a:t/>
          </a:r>
          <a:endParaRPr sz="2400">
            <a:cs typeface="+mn-lt"/>
          </a:endParaRPr>
        </a:p>
      </dgm:t>
    </dgm:pt>
    <dgm:pt modelId="{0AFC042E-949A-47E4-B6D0-00D0DC9FA2A5}">
      <dgm:prSet phldr="0" custT="1"/>
      <dgm:spPr/>
      <dgm:t>
        <a:bodyPr vert="horz" wrap="square"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noFill/>
              <a:ea typeface="+mn-lt"/>
            </a:rPr>
            <a:t>分析轮椅的环境适应性</a:t>
          </a:r>
          <a:r>
            <a:rPr lang="zh-CN" altLang="en-US" sz="2400">
              <a:noFill/>
              <a:ea typeface="+mn-lt"/>
            </a:rPr>
            <a:t/>
          </a:r>
          <a:endParaRPr lang="zh-CN" altLang="en-US" sz="2400">
            <a:noFill/>
            <a:ea typeface="+mn-lt"/>
          </a:endParaRPr>
        </a:p>
      </dgm:t>
    </dgm:pt>
    <dgm:pt modelId="{99FFD894-4861-4F5D-9956-41585937EDDF}" cxnId="{2C8E510B-CB32-4FDD-947E-FE99FD712903}" type="parTrans">
      <dgm:prSet/>
      <dgm:spPr/>
    </dgm:pt>
    <dgm:pt modelId="{9CBDC3F1-B7DD-46C8-AD2D-EB5F38F29445}" cxnId="{2C8E510B-CB32-4FDD-947E-FE99FD712903}" type="sibTrans">
      <dgm:prSet phldr="0" custT="1"/>
      <dgm:spPr/>
      <dgm:t>
        <a:bodyPr vert="horz" wrap="square"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sz="2400">
              <a:cs typeface="+mn-lt"/>
            </a:rPr>
            <a:t/>
          </a:r>
          <a:endParaRPr sz="2400">
            <a:cs typeface="+mn-lt"/>
          </a:endParaRPr>
        </a:p>
      </dgm:t>
    </dgm:pt>
    <dgm:pt modelId="{FD31D240-1C4E-42A7-8935-CB08AF0F30A2}">
      <dgm:prSet phldr="0" custT="1"/>
      <dgm:spPr/>
      <dgm:t>
        <a:bodyPr vert="horz" wrap="square"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noFill/>
              <a:ea typeface="+mn-lt"/>
            </a:rPr>
            <a:t>权衡经济性与耐用性</a:t>
          </a:r>
          <a:r>
            <a:rPr lang="zh-CN" altLang="en-US" sz="2400">
              <a:noFill/>
              <a:ea typeface="+mn-lt"/>
            </a:rPr>
            <a:t/>
          </a:r>
          <a:endParaRPr lang="zh-CN" altLang="en-US" sz="2400">
            <a:noFill/>
            <a:ea typeface="+mn-lt"/>
          </a:endParaRPr>
        </a:p>
      </dgm:t>
    </dgm:pt>
    <dgm:pt modelId="{233FD8B8-6343-4610-96F8-93199B292800}" cxnId="{BD575BBC-925F-46C0-9697-DE84612392E0}" type="parTrans">
      <dgm:prSet/>
      <dgm:spPr/>
    </dgm:pt>
    <dgm:pt modelId="{FAA99A6F-7C63-49F8-BF86-47DCDB0F04E1}" cxnId="{BD575BBC-925F-46C0-9697-DE84612392E0}" type="sibTrans">
      <dgm:prSet phldr="0" custT="1"/>
      <dgm:spPr/>
      <dgm:t>
        <a:bodyPr vert="horz" wrap="square"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sz="2400">
              <a:cs typeface="+mn-lt"/>
            </a:rPr>
            <a:t/>
          </a:r>
          <a:endParaRPr sz="2400">
            <a:cs typeface="+mn-lt"/>
          </a:endParaRPr>
        </a:p>
      </dgm:t>
    </dgm:pt>
    <dgm:pt modelId="{8781C4F4-DF63-4D7F-9700-1278DAC9C035}">
      <dgm:prSet phldr="0" custT="1"/>
      <dgm:spPr/>
      <dgm:t>
        <a:bodyPr vert="horz" wrap="square"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noFill/>
              <a:ea typeface="+mn-lt"/>
            </a:rPr>
            <a:t>评估工作</a:t>
          </a:r>
          <a:r>
            <a:rPr lang="zh-CN" altLang="en-US" sz="2400">
              <a:noFill/>
              <a:ea typeface="+mn-lt"/>
            </a:rPr>
            <a:t>、</a:t>
          </a:r>
          <a:r>
            <a:rPr lang="zh-CN" altLang="en-US" sz="2400">
              <a:noFill/>
              <a:ea typeface="+mn-lt"/>
            </a:rPr>
            <a:t>就餐的需求</a:t>
          </a:r>
          <a:r>
            <a:rPr lang="zh-CN" altLang="en-US" sz="2400">
              <a:noFill/>
              <a:ea typeface="+mn-lt"/>
            </a:rPr>
            <a:t/>
          </a:r>
          <a:endParaRPr lang="zh-CN" altLang="en-US" sz="2400">
            <a:noFill/>
            <a:ea typeface="+mn-lt"/>
          </a:endParaRPr>
        </a:p>
      </dgm:t>
    </dgm:pt>
    <dgm:pt modelId="{B4F57C9A-07C9-4C00-8670-DB40483182D9}" cxnId="{2872EA1C-241B-4053-ACA1-D9F51C612986}" type="parTrans">
      <dgm:prSet/>
      <dgm:spPr/>
    </dgm:pt>
    <dgm:pt modelId="{2762DF44-FBFD-42DA-B180-8C3900A6FFB1}" cxnId="{2872EA1C-241B-4053-ACA1-D9F51C612986}" type="sibTrans">
      <dgm:prSet phldr="0" custT="1"/>
      <dgm:spPr/>
      <dgm:t>
        <a:bodyPr vert="horz" wrap="square"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sz="2400">
              <a:cs typeface="+mn-lt"/>
            </a:rPr>
            <a:t/>
          </a:r>
          <a:endParaRPr sz="2400">
            <a:cs typeface="+mn-lt"/>
          </a:endParaRPr>
        </a:p>
      </dgm:t>
    </dgm:pt>
    <dgm:pt modelId="{6067BBCA-F086-46FB-9155-1FB39D7EE406}">
      <dgm:prSet phldr="0" custT="1"/>
      <dgm:spPr/>
      <dgm:t>
        <a:bodyPr vert="horz" wrap="square"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noFill/>
              <a:ea typeface="+mn-lt"/>
            </a:rPr>
            <a:t>检验轮椅的适配性</a:t>
          </a:r>
          <a:r>
            <a:rPr lang="zh-CN" altLang="en-US" sz="2400">
              <a:noFill/>
              <a:ea typeface="+mn-lt"/>
            </a:rPr>
            <a:t/>
          </a:r>
          <a:endParaRPr lang="zh-CN" altLang="en-US" sz="2400">
            <a:noFill/>
            <a:ea typeface="+mn-lt"/>
          </a:endParaRPr>
        </a:p>
      </dgm:t>
    </dgm:pt>
    <dgm:pt modelId="{45454CA6-172B-4370-BE3C-4BA08BCE0FA5}" cxnId="{B84DB1C8-9A8F-41C2-BAC2-D03ADA79EBE8}" type="parTrans">
      <dgm:prSet/>
      <dgm:spPr/>
    </dgm:pt>
    <dgm:pt modelId="{80689495-4B15-4B72-BE82-59D8911D894C}" cxnId="{B84DB1C8-9A8F-41C2-BAC2-D03ADA79EBE8}" type="sibTrans">
      <dgm:prSet/>
      <dgm:spPr/>
    </dgm:pt>
    <dgm:pt modelId="{1623B4C5-2499-4637-B07C-6AE8AE2BD718}" type="pres">
      <dgm:prSet presAssocID="{4BE40EF7-4FDB-46DC-AD5C-7AA9927BCDC4}" presName="Name0" presStyleCnt="0">
        <dgm:presLayoutVars>
          <dgm:dir/>
          <dgm:resizeHandles val="exact"/>
        </dgm:presLayoutVars>
      </dgm:prSet>
      <dgm:spPr/>
    </dgm:pt>
    <dgm:pt modelId="{2FBE2C1E-1D94-400F-A227-985D4DA10085}" type="pres">
      <dgm:prSet presAssocID="{79A907BE-6A57-46F9-949B-2F83975E5013}" presName="node" presStyleLbl="node1" presStyleIdx="0" presStyleCnt="10">
        <dgm:presLayoutVars>
          <dgm:bulletEnabled val="1"/>
        </dgm:presLayoutVars>
      </dgm:prSet>
      <dgm:spPr/>
    </dgm:pt>
    <dgm:pt modelId="{9F73252C-5345-45F1-A6FA-69E44781CCB0}" type="pres">
      <dgm:prSet presAssocID="{6E764295-1C97-4A8A-BB23-8F6587B65D20}" presName="sibTrans" presStyleLbl="sibTrans1D1" presStyleIdx="0" presStyleCnt="9"/>
      <dgm:spPr/>
    </dgm:pt>
    <dgm:pt modelId="{0A91809B-8299-4CB8-B3C9-28D901126CE1}" type="pres">
      <dgm:prSet presAssocID="{6E764295-1C97-4A8A-BB23-8F6587B65D20}" presName="connectorText" presStyleCnt="0"/>
      <dgm:spPr/>
    </dgm:pt>
    <dgm:pt modelId="{0482690C-586E-41D6-8B40-4CA7581A9CE9}" type="pres">
      <dgm:prSet presAssocID="{047E9EF6-99D9-47D4-8421-7851F36A512F}" presName="node" presStyleLbl="node1" presStyleIdx="1" presStyleCnt="10">
        <dgm:presLayoutVars>
          <dgm:bulletEnabled val="1"/>
        </dgm:presLayoutVars>
      </dgm:prSet>
      <dgm:spPr/>
    </dgm:pt>
    <dgm:pt modelId="{EBB69596-36AB-40F1-91C5-FC3350A00067}" type="pres">
      <dgm:prSet presAssocID="{B3A60D08-4CF1-4AD3-A554-8DA1472F6362}" presName="sibTrans" presStyleLbl="sibTrans1D1" presStyleIdx="1" presStyleCnt="9"/>
      <dgm:spPr/>
    </dgm:pt>
    <dgm:pt modelId="{9F0FF7A9-40E9-4C02-BFFF-6F0641C2389B}" type="pres">
      <dgm:prSet presAssocID="{B3A60D08-4CF1-4AD3-A554-8DA1472F6362}" presName="connectorText" presStyleCnt="0"/>
      <dgm:spPr/>
    </dgm:pt>
    <dgm:pt modelId="{E5145E43-B450-47CE-B1E5-1482BCF4071D}" type="pres">
      <dgm:prSet presAssocID="{9B99C3CE-0550-4254-B164-BB9424E18E56}" presName="node" presStyleLbl="node1" presStyleIdx="2" presStyleCnt="10">
        <dgm:presLayoutVars>
          <dgm:bulletEnabled val="1"/>
        </dgm:presLayoutVars>
      </dgm:prSet>
      <dgm:spPr/>
    </dgm:pt>
    <dgm:pt modelId="{31F3FE5F-74B2-48F8-89DC-AE29DBB498B0}" type="pres">
      <dgm:prSet presAssocID="{C20DFEDB-A5DA-48B1-860C-C64E9FB9889D}" presName="sibTrans" presStyleLbl="sibTrans1D1" presStyleIdx="2" presStyleCnt="9"/>
      <dgm:spPr/>
    </dgm:pt>
    <dgm:pt modelId="{EF27A438-6BA1-43B2-9139-DBAF3CBBEF89}" type="pres">
      <dgm:prSet presAssocID="{C20DFEDB-A5DA-48B1-860C-C64E9FB9889D}" presName="connectorText" presStyleCnt="0"/>
      <dgm:spPr/>
    </dgm:pt>
    <dgm:pt modelId="{13492D71-E670-42C9-A619-1DE9B5F887F1}" type="pres">
      <dgm:prSet presAssocID="{4DBF9FC0-7F11-49D1-A13A-F9EF16035E78}" presName="node" presStyleLbl="node1" presStyleIdx="3" presStyleCnt="10">
        <dgm:presLayoutVars>
          <dgm:bulletEnabled val="1"/>
        </dgm:presLayoutVars>
      </dgm:prSet>
      <dgm:spPr/>
    </dgm:pt>
    <dgm:pt modelId="{E85A6953-055C-454F-835D-7FF8096CA491}" type="pres">
      <dgm:prSet presAssocID="{627790A7-E5AF-4DEF-9847-DE068ABD657B}" presName="sibTrans" presStyleLbl="sibTrans1D1" presStyleIdx="3" presStyleCnt="9"/>
      <dgm:spPr/>
    </dgm:pt>
    <dgm:pt modelId="{EB69ECB2-9BFD-4754-8113-1A1F7EFC836E}" type="pres">
      <dgm:prSet presAssocID="{627790A7-E5AF-4DEF-9847-DE068ABD657B}" presName="connectorText" presStyleCnt="0"/>
      <dgm:spPr/>
    </dgm:pt>
    <dgm:pt modelId="{F80816D7-392E-4741-B9A3-C73586F7EC67}" type="pres">
      <dgm:prSet presAssocID="{3B57DE3A-D0CA-4A4A-A50B-01FBE031AA69}" presName="node" presStyleLbl="node1" presStyleIdx="4" presStyleCnt="10">
        <dgm:presLayoutVars>
          <dgm:bulletEnabled val="1"/>
        </dgm:presLayoutVars>
      </dgm:prSet>
      <dgm:spPr/>
    </dgm:pt>
    <dgm:pt modelId="{DCD58959-3FB5-4977-968F-50E3948E71E2}" type="pres">
      <dgm:prSet presAssocID="{D4875198-FB6C-46A1-9EC3-6A21426D178B}" presName="sibTrans" presStyleLbl="sibTrans1D1" presStyleIdx="4" presStyleCnt="9"/>
      <dgm:spPr/>
    </dgm:pt>
    <dgm:pt modelId="{544BDF5A-0334-4E2F-9469-A51652F2A225}" type="pres">
      <dgm:prSet presAssocID="{D4875198-FB6C-46A1-9EC3-6A21426D178B}" presName="connectorText" presStyleCnt="0"/>
      <dgm:spPr/>
    </dgm:pt>
    <dgm:pt modelId="{7F1E550C-34A3-4D95-8CCA-FC15856DD378}" type="pres">
      <dgm:prSet presAssocID="{9AE9000C-A70E-4970-BF4E-2A8883B4792F}" presName="node" presStyleLbl="node1" presStyleIdx="5" presStyleCnt="10">
        <dgm:presLayoutVars>
          <dgm:bulletEnabled val="1"/>
        </dgm:presLayoutVars>
      </dgm:prSet>
      <dgm:spPr/>
    </dgm:pt>
    <dgm:pt modelId="{557B5B2C-5260-4F6F-BD0C-380BFCDDBDE2}" type="pres">
      <dgm:prSet presAssocID="{22769398-E319-426D-B4BD-54511F90F85D}" presName="sibTrans" presStyleLbl="sibTrans1D1" presStyleIdx="5" presStyleCnt="9"/>
      <dgm:spPr/>
    </dgm:pt>
    <dgm:pt modelId="{1714C873-D0F2-4DCA-B184-9C8390DBB96E}" type="pres">
      <dgm:prSet presAssocID="{22769398-E319-426D-B4BD-54511F90F85D}" presName="connectorText" presStyleCnt="0"/>
      <dgm:spPr/>
    </dgm:pt>
    <dgm:pt modelId="{50057FE0-46F8-4D85-BC5D-2E32C7A2732D}" type="pres">
      <dgm:prSet presAssocID="{0AFC042E-949A-47E4-B6D0-00D0DC9FA2A5}" presName="node" presStyleLbl="node1" presStyleIdx="6" presStyleCnt="10">
        <dgm:presLayoutVars>
          <dgm:bulletEnabled val="1"/>
        </dgm:presLayoutVars>
      </dgm:prSet>
      <dgm:spPr/>
    </dgm:pt>
    <dgm:pt modelId="{D6EFE49F-F908-4BF1-9C94-7E04719104F3}" type="pres">
      <dgm:prSet presAssocID="{9CBDC3F1-B7DD-46C8-AD2D-EB5F38F29445}" presName="sibTrans" presStyleLbl="sibTrans1D1" presStyleIdx="6" presStyleCnt="9"/>
      <dgm:spPr/>
    </dgm:pt>
    <dgm:pt modelId="{1016C134-7DD9-4957-9BA6-391B39FA36AA}" type="pres">
      <dgm:prSet presAssocID="{9CBDC3F1-B7DD-46C8-AD2D-EB5F38F29445}" presName="connectorText" presStyleCnt="0"/>
      <dgm:spPr/>
    </dgm:pt>
    <dgm:pt modelId="{BBD51C0D-9EDC-41FE-9E7E-09E5083FCC9A}" type="pres">
      <dgm:prSet presAssocID="{FD31D240-1C4E-42A7-8935-CB08AF0F30A2}" presName="node" presStyleLbl="node1" presStyleIdx="7" presStyleCnt="10">
        <dgm:presLayoutVars>
          <dgm:bulletEnabled val="1"/>
        </dgm:presLayoutVars>
      </dgm:prSet>
      <dgm:spPr/>
    </dgm:pt>
    <dgm:pt modelId="{014920D9-A388-480A-9F46-30740FFE6BB3}" type="pres">
      <dgm:prSet presAssocID="{FAA99A6F-7C63-49F8-BF86-47DCDB0F04E1}" presName="sibTrans" presStyleLbl="sibTrans1D1" presStyleIdx="7" presStyleCnt="9"/>
      <dgm:spPr/>
    </dgm:pt>
    <dgm:pt modelId="{761D947A-1D08-41A5-A7AF-D384ACD8FDC2}" type="pres">
      <dgm:prSet presAssocID="{FAA99A6F-7C63-49F8-BF86-47DCDB0F04E1}" presName="connectorText" presStyleCnt="0"/>
      <dgm:spPr/>
    </dgm:pt>
    <dgm:pt modelId="{7A803521-9D51-42C2-9ADE-4EEF1D769889}" type="pres">
      <dgm:prSet presAssocID="{8781C4F4-DF63-4D7F-9700-1278DAC9C035}" presName="node" presStyleLbl="node1" presStyleIdx="8" presStyleCnt="10">
        <dgm:presLayoutVars>
          <dgm:bulletEnabled val="1"/>
        </dgm:presLayoutVars>
      </dgm:prSet>
      <dgm:spPr/>
    </dgm:pt>
    <dgm:pt modelId="{BBA91268-0A04-4B30-ADBE-978102056EB2}" type="pres">
      <dgm:prSet presAssocID="{2762DF44-FBFD-42DA-B180-8C3900A6FFB1}" presName="sibTrans" presStyleLbl="sibTrans1D1" presStyleIdx="8" presStyleCnt="9"/>
      <dgm:spPr/>
    </dgm:pt>
    <dgm:pt modelId="{BEB2A1F2-C2A3-4A31-8457-B4B902FDAB74}" type="pres">
      <dgm:prSet presAssocID="{2762DF44-FBFD-42DA-B180-8C3900A6FFB1}" presName="connectorText" presStyleCnt="0"/>
      <dgm:spPr/>
    </dgm:pt>
    <dgm:pt modelId="{B2EA48C4-C011-4AAF-82B8-1BF52EC8634B}" type="pres">
      <dgm:prSet presAssocID="{6067BBCA-F086-46FB-9155-1FB39D7EE406}" presName="node" presStyleLbl="node1" presStyleIdx="9" presStyleCnt="10">
        <dgm:presLayoutVars>
          <dgm:bulletEnabled val="1"/>
        </dgm:presLayoutVars>
      </dgm:prSet>
      <dgm:spPr/>
    </dgm:pt>
  </dgm:ptLst>
  <dgm:cxnLst>
    <dgm:cxn modelId="{6EF8D2B9-EA24-406A-8AC1-845E7892565A}" srcId="{4BE40EF7-4FDB-46DC-AD5C-7AA9927BCDC4}" destId="{79A907BE-6A57-46F9-949B-2F83975E5013}" srcOrd="0" destOrd="0" parTransId="{27508ADE-09B9-4692-B3B1-997C0A038367}" sibTransId="{6E764295-1C97-4A8A-BB23-8F6587B65D20}"/>
    <dgm:cxn modelId="{2C66824A-F9FE-428E-B588-61E956F1FA5F}" srcId="{4BE40EF7-4FDB-46DC-AD5C-7AA9927BCDC4}" destId="{047E9EF6-99D9-47D4-8421-7851F36A512F}" srcOrd="1" destOrd="0" parTransId="{2AC7BC3F-1829-4928-9FDD-1BD085861192}" sibTransId="{B3A60D08-4CF1-4AD3-A554-8DA1472F6362}"/>
    <dgm:cxn modelId="{5654C50E-3473-4C23-BD0D-4AC60B5EA186}" srcId="{4BE40EF7-4FDB-46DC-AD5C-7AA9927BCDC4}" destId="{9B99C3CE-0550-4254-B164-BB9424E18E56}" srcOrd="2" destOrd="0" parTransId="{CF18C7ED-262E-47EB-A8BC-BC18A4B2756C}" sibTransId="{C20DFEDB-A5DA-48B1-860C-C64E9FB9889D}"/>
    <dgm:cxn modelId="{5791222C-F362-415A-96F8-38BFAEF009B2}" srcId="{4BE40EF7-4FDB-46DC-AD5C-7AA9927BCDC4}" destId="{4DBF9FC0-7F11-49D1-A13A-F9EF16035E78}" srcOrd="3" destOrd="0" parTransId="{716438C4-1259-4C94-B7A8-3756D5685E48}" sibTransId="{627790A7-E5AF-4DEF-9847-DE068ABD657B}"/>
    <dgm:cxn modelId="{3452C280-9163-47AE-9FE0-AD00EC284984}" srcId="{4BE40EF7-4FDB-46DC-AD5C-7AA9927BCDC4}" destId="{3B57DE3A-D0CA-4A4A-A50B-01FBE031AA69}" srcOrd="4" destOrd="0" parTransId="{98FA3677-4FAE-4C5E-B3CE-CF3B6D80F4A1}" sibTransId="{D4875198-FB6C-46A1-9EC3-6A21426D178B}"/>
    <dgm:cxn modelId="{19852153-0613-4053-991C-2E1097DE8484}" srcId="{4BE40EF7-4FDB-46DC-AD5C-7AA9927BCDC4}" destId="{9AE9000C-A70E-4970-BF4E-2A8883B4792F}" srcOrd="5" destOrd="0" parTransId="{C5AF88B8-E50E-499A-8482-1CBF65B9F05A}" sibTransId="{22769398-E319-426D-B4BD-54511F90F85D}"/>
    <dgm:cxn modelId="{2C8E510B-CB32-4FDD-947E-FE99FD712903}" srcId="{4BE40EF7-4FDB-46DC-AD5C-7AA9927BCDC4}" destId="{0AFC042E-949A-47E4-B6D0-00D0DC9FA2A5}" srcOrd="6" destOrd="0" parTransId="{99FFD894-4861-4F5D-9956-41585937EDDF}" sibTransId="{9CBDC3F1-B7DD-46C8-AD2D-EB5F38F29445}"/>
    <dgm:cxn modelId="{BD575BBC-925F-46C0-9697-DE84612392E0}" srcId="{4BE40EF7-4FDB-46DC-AD5C-7AA9927BCDC4}" destId="{FD31D240-1C4E-42A7-8935-CB08AF0F30A2}" srcOrd="7" destOrd="0" parTransId="{233FD8B8-6343-4610-96F8-93199B292800}" sibTransId="{FAA99A6F-7C63-49F8-BF86-47DCDB0F04E1}"/>
    <dgm:cxn modelId="{2872EA1C-241B-4053-ACA1-D9F51C612986}" srcId="{4BE40EF7-4FDB-46DC-AD5C-7AA9927BCDC4}" destId="{8781C4F4-DF63-4D7F-9700-1278DAC9C035}" srcOrd="8" destOrd="0" parTransId="{B4F57C9A-07C9-4C00-8670-DB40483182D9}" sibTransId="{2762DF44-FBFD-42DA-B180-8C3900A6FFB1}"/>
    <dgm:cxn modelId="{B84DB1C8-9A8F-41C2-BAC2-D03ADA79EBE8}" srcId="{4BE40EF7-4FDB-46DC-AD5C-7AA9927BCDC4}" destId="{6067BBCA-F086-46FB-9155-1FB39D7EE406}" srcOrd="9" destOrd="0" parTransId="{45454CA6-172B-4370-BE3C-4BA08BCE0FA5}" sibTransId="{80689495-4B15-4B72-BE82-59D8911D894C}"/>
    <dgm:cxn modelId="{5A7B1475-C43B-44E5-9CCF-AB909F1CBE60}" type="presOf" srcId="{4BE40EF7-4FDB-46DC-AD5C-7AA9927BCDC4}" destId="{1623B4C5-2499-4637-B07C-6AE8AE2BD718}" srcOrd="0" destOrd="0" presId="urn:microsoft.com/office/officeart/2005/8/layout/bProcess3"/>
    <dgm:cxn modelId="{08F71171-9EA9-41B0-AB82-C74D70B9259D}" type="presParOf" srcId="{1623B4C5-2499-4637-B07C-6AE8AE2BD718}" destId="{2FBE2C1E-1D94-400F-A227-985D4DA10085}" srcOrd="0" destOrd="0" presId="urn:microsoft.com/office/officeart/2005/8/layout/bProcess3"/>
    <dgm:cxn modelId="{C57E3563-9B0A-4BB7-BDC0-348D417E5C6B}" type="presOf" srcId="{79A907BE-6A57-46F9-949B-2F83975E5013}" destId="{2FBE2C1E-1D94-400F-A227-985D4DA10085}" srcOrd="0" destOrd="0" presId="urn:microsoft.com/office/officeart/2005/8/layout/bProcess3"/>
    <dgm:cxn modelId="{857FC733-C901-4E39-A779-C6E362FCADE6}" type="presParOf" srcId="{1623B4C5-2499-4637-B07C-6AE8AE2BD718}" destId="{9F73252C-5345-45F1-A6FA-69E44781CCB0}" srcOrd="1" destOrd="0" presId="urn:microsoft.com/office/officeart/2005/8/layout/bProcess3"/>
    <dgm:cxn modelId="{2ADFDEB2-E6F2-4E58-88AD-826EDC26CD4B}" type="presOf" srcId="{6E764295-1C97-4A8A-BB23-8F6587B65D20}" destId="{9F73252C-5345-45F1-A6FA-69E44781CCB0}" srcOrd="0" destOrd="0" presId="urn:microsoft.com/office/officeart/2005/8/layout/bProcess3"/>
    <dgm:cxn modelId="{2EFBE7C4-FA55-49BB-A48E-461786C78FCC}" type="presParOf" srcId="{9F73252C-5345-45F1-A6FA-69E44781CCB0}" destId="{0A91809B-8299-4CB8-B3C9-28D901126CE1}" srcOrd="0" destOrd="1" presId="urn:microsoft.com/office/officeart/2005/8/layout/bProcess3"/>
    <dgm:cxn modelId="{F7F68F42-7913-4690-805F-E89092B04DEE}" type="presOf" srcId="{6E764295-1C97-4A8A-BB23-8F6587B65D20}" destId="{0A91809B-8299-4CB8-B3C9-28D901126CE1}" srcOrd="1" destOrd="0" presId="urn:microsoft.com/office/officeart/2005/8/layout/bProcess3"/>
    <dgm:cxn modelId="{E9F9DEB0-AF44-44EF-8A5A-E5D755C4A1C0}" type="presParOf" srcId="{1623B4C5-2499-4637-B07C-6AE8AE2BD718}" destId="{0482690C-586E-41D6-8B40-4CA7581A9CE9}" srcOrd="2" destOrd="0" presId="urn:microsoft.com/office/officeart/2005/8/layout/bProcess3"/>
    <dgm:cxn modelId="{18FCF737-E6D3-40A3-844A-9C830775D954}" type="presOf" srcId="{047E9EF6-99D9-47D4-8421-7851F36A512F}" destId="{0482690C-586E-41D6-8B40-4CA7581A9CE9}" srcOrd="0" destOrd="0" presId="urn:microsoft.com/office/officeart/2005/8/layout/bProcess3"/>
    <dgm:cxn modelId="{C4014330-D05E-425C-A668-7903507157F0}" type="presParOf" srcId="{1623B4C5-2499-4637-B07C-6AE8AE2BD718}" destId="{EBB69596-36AB-40F1-91C5-FC3350A00067}" srcOrd="3" destOrd="0" presId="urn:microsoft.com/office/officeart/2005/8/layout/bProcess3"/>
    <dgm:cxn modelId="{67E50489-B594-403D-B1BF-6DA5E1AE2159}" type="presOf" srcId="{B3A60D08-4CF1-4AD3-A554-8DA1472F6362}" destId="{EBB69596-36AB-40F1-91C5-FC3350A00067}" srcOrd="0" destOrd="0" presId="urn:microsoft.com/office/officeart/2005/8/layout/bProcess3"/>
    <dgm:cxn modelId="{322EEC45-0180-4963-9BFE-650263B85870}" type="presParOf" srcId="{EBB69596-36AB-40F1-91C5-FC3350A00067}" destId="{9F0FF7A9-40E9-4C02-BFFF-6F0641C2389B}" srcOrd="0" destOrd="3" presId="urn:microsoft.com/office/officeart/2005/8/layout/bProcess3"/>
    <dgm:cxn modelId="{2D3D5216-2A9C-418B-80C2-1DE7E812499E}" type="presOf" srcId="{B3A60D08-4CF1-4AD3-A554-8DA1472F6362}" destId="{9F0FF7A9-40E9-4C02-BFFF-6F0641C2389B}" srcOrd="1" destOrd="0" presId="urn:microsoft.com/office/officeart/2005/8/layout/bProcess3"/>
    <dgm:cxn modelId="{6CB3F973-10BD-4EFD-9174-3D901B1A9E1F}" type="presParOf" srcId="{1623B4C5-2499-4637-B07C-6AE8AE2BD718}" destId="{E5145E43-B450-47CE-B1E5-1482BCF4071D}" srcOrd="4" destOrd="0" presId="urn:microsoft.com/office/officeart/2005/8/layout/bProcess3"/>
    <dgm:cxn modelId="{1D2937FE-7721-4E1F-8F7C-0959713E5EED}" type="presOf" srcId="{9B99C3CE-0550-4254-B164-BB9424E18E56}" destId="{E5145E43-B450-47CE-B1E5-1482BCF4071D}" srcOrd="0" destOrd="0" presId="urn:microsoft.com/office/officeart/2005/8/layout/bProcess3"/>
    <dgm:cxn modelId="{DCAF03A1-FD33-473B-B192-8B58B55D90AB}" type="presParOf" srcId="{1623B4C5-2499-4637-B07C-6AE8AE2BD718}" destId="{31F3FE5F-74B2-48F8-89DC-AE29DBB498B0}" srcOrd="5" destOrd="0" presId="urn:microsoft.com/office/officeart/2005/8/layout/bProcess3"/>
    <dgm:cxn modelId="{79E716C2-ECDA-4F0F-B266-230799BC5B70}" type="presOf" srcId="{C20DFEDB-A5DA-48B1-860C-C64E9FB9889D}" destId="{31F3FE5F-74B2-48F8-89DC-AE29DBB498B0}" srcOrd="0" destOrd="0" presId="urn:microsoft.com/office/officeart/2005/8/layout/bProcess3"/>
    <dgm:cxn modelId="{6DEEDB6F-20C6-400F-9C3E-83AE4CC6FF87}" type="presParOf" srcId="{31F3FE5F-74B2-48F8-89DC-AE29DBB498B0}" destId="{EF27A438-6BA1-43B2-9139-DBAF3CBBEF89}" srcOrd="0" destOrd="5" presId="urn:microsoft.com/office/officeart/2005/8/layout/bProcess3"/>
    <dgm:cxn modelId="{1FD2E954-F1F9-4600-AA95-BA0791C908F0}" type="presOf" srcId="{C20DFEDB-A5DA-48B1-860C-C64E9FB9889D}" destId="{EF27A438-6BA1-43B2-9139-DBAF3CBBEF89}" srcOrd="1" destOrd="0" presId="urn:microsoft.com/office/officeart/2005/8/layout/bProcess3"/>
    <dgm:cxn modelId="{293A47A5-B1FB-4795-B8FC-11A91B174B4A}" type="presParOf" srcId="{1623B4C5-2499-4637-B07C-6AE8AE2BD718}" destId="{13492D71-E670-42C9-A619-1DE9B5F887F1}" srcOrd="6" destOrd="0" presId="urn:microsoft.com/office/officeart/2005/8/layout/bProcess3"/>
    <dgm:cxn modelId="{72A88055-6A35-42A0-A0A7-875ABDB0D053}" type="presOf" srcId="{4DBF9FC0-7F11-49D1-A13A-F9EF16035E78}" destId="{13492D71-E670-42C9-A619-1DE9B5F887F1}" srcOrd="0" destOrd="0" presId="urn:microsoft.com/office/officeart/2005/8/layout/bProcess3"/>
    <dgm:cxn modelId="{41EAA0B8-4CA3-463F-81C7-CEC06FEFFC56}" type="presParOf" srcId="{1623B4C5-2499-4637-B07C-6AE8AE2BD718}" destId="{E85A6953-055C-454F-835D-7FF8096CA491}" srcOrd="7" destOrd="0" presId="urn:microsoft.com/office/officeart/2005/8/layout/bProcess3"/>
    <dgm:cxn modelId="{2CD5F887-7806-4E0A-AF76-191FA92CE05A}" type="presOf" srcId="{627790A7-E5AF-4DEF-9847-DE068ABD657B}" destId="{E85A6953-055C-454F-835D-7FF8096CA491}" srcOrd="0" destOrd="0" presId="urn:microsoft.com/office/officeart/2005/8/layout/bProcess3"/>
    <dgm:cxn modelId="{5AB155C8-7296-44DD-8D01-0E8DD33B82F1}" type="presParOf" srcId="{E85A6953-055C-454F-835D-7FF8096CA491}" destId="{EB69ECB2-9BFD-4754-8113-1A1F7EFC836E}" srcOrd="0" destOrd="7" presId="urn:microsoft.com/office/officeart/2005/8/layout/bProcess3"/>
    <dgm:cxn modelId="{3FC084FD-B12F-4641-95C3-B83883453D62}" type="presOf" srcId="{627790A7-E5AF-4DEF-9847-DE068ABD657B}" destId="{EB69ECB2-9BFD-4754-8113-1A1F7EFC836E}" srcOrd="1" destOrd="0" presId="urn:microsoft.com/office/officeart/2005/8/layout/bProcess3"/>
    <dgm:cxn modelId="{6A60AC14-8235-464E-A511-7367C43176E0}" type="presParOf" srcId="{1623B4C5-2499-4637-B07C-6AE8AE2BD718}" destId="{F80816D7-392E-4741-B9A3-C73586F7EC67}" srcOrd="8" destOrd="0" presId="urn:microsoft.com/office/officeart/2005/8/layout/bProcess3"/>
    <dgm:cxn modelId="{A9F9B273-2C5D-4CED-85C7-84B139D75415}" type="presOf" srcId="{3B57DE3A-D0CA-4A4A-A50B-01FBE031AA69}" destId="{F80816D7-392E-4741-B9A3-C73586F7EC67}" srcOrd="0" destOrd="0" presId="urn:microsoft.com/office/officeart/2005/8/layout/bProcess3"/>
    <dgm:cxn modelId="{ED9EA558-81ED-4AA4-9990-28B03C17CB1E}" type="presParOf" srcId="{1623B4C5-2499-4637-B07C-6AE8AE2BD718}" destId="{DCD58959-3FB5-4977-968F-50E3948E71E2}" srcOrd="9" destOrd="0" presId="urn:microsoft.com/office/officeart/2005/8/layout/bProcess3"/>
    <dgm:cxn modelId="{324A3879-4E19-4FF7-81B6-0EAFDE95A6FB}" type="presOf" srcId="{D4875198-FB6C-46A1-9EC3-6A21426D178B}" destId="{DCD58959-3FB5-4977-968F-50E3948E71E2}" srcOrd="0" destOrd="0" presId="urn:microsoft.com/office/officeart/2005/8/layout/bProcess3"/>
    <dgm:cxn modelId="{D5DA1A13-EA32-4269-B2FB-D9F637EE6C1F}" type="presParOf" srcId="{DCD58959-3FB5-4977-968F-50E3948E71E2}" destId="{544BDF5A-0334-4E2F-9469-A51652F2A225}" srcOrd="0" destOrd="9" presId="urn:microsoft.com/office/officeart/2005/8/layout/bProcess3"/>
    <dgm:cxn modelId="{1EA12E4F-D433-44ED-AC95-1FC6C04DA430}" type="presOf" srcId="{D4875198-FB6C-46A1-9EC3-6A21426D178B}" destId="{544BDF5A-0334-4E2F-9469-A51652F2A225}" srcOrd="1" destOrd="0" presId="urn:microsoft.com/office/officeart/2005/8/layout/bProcess3"/>
    <dgm:cxn modelId="{BE43C19F-9B09-4626-BD98-4CE923881002}" type="presParOf" srcId="{1623B4C5-2499-4637-B07C-6AE8AE2BD718}" destId="{7F1E550C-34A3-4D95-8CCA-FC15856DD378}" srcOrd="10" destOrd="0" presId="urn:microsoft.com/office/officeart/2005/8/layout/bProcess3"/>
    <dgm:cxn modelId="{655D0073-C027-4EBF-8FFB-57C8B5B280FD}" type="presOf" srcId="{9AE9000C-A70E-4970-BF4E-2A8883B4792F}" destId="{7F1E550C-34A3-4D95-8CCA-FC15856DD378}" srcOrd="0" destOrd="0" presId="urn:microsoft.com/office/officeart/2005/8/layout/bProcess3"/>
    <dgm:cxn modelId="{DB7D1076-D6B1-46B9-80AF-B4A6E8EA18F1}" type="presParOf" srcId="{1623B4C5-2499-4637-B07C-6AE8AE2BD718}" destId="{557B5B2C-5260-4F6F-BD0C-380BFCDDBDE2}" srcOrd="11" destOrd="0" presId="urn:microsoft.com/office/officeart/2005/8/layout/bProcess3"/>
    <dgm:cxn modelId="{8E6FC353-4265-4F14-8332-5B979C099B23}" type="presOf" srcId="{22769398-E319-426D-B4BD-54511F90F85D}" destId="{557B5B2C-5260-4F6F-BD0C-380BFCDDBDE2}" srcOrd="0" destOrd="0" presId="urn:microsoft.com/office/officeart/2005/8/layout/bProcess3"/>
    <dgm:cxn modelId="{369B46E8-567C-48F4-8192-B07301B647F5}" type="presParOf" srcId="{557B5B2C-5260-4F6F-BD0C-380BFCDDBDE2}" destId="{1714C873-D0F2-4DCA-B184-9C8390DBB96E}" srcOrd="0" destOrd="11" presId="urn:microsoft.com/office/officeart/2005/8/layout/bProcess3"/>
    <dgm:cxn modelId="{D03E4F0A-8E25-4FEA-93DC-2E6EC4790B8C}" type="presOf" srcId="{22769398-E319-426D-B4BD-54511F90F85D}" destId="{1714C873-D0F2-4DCA-B184-9C8390DBB96E}" srcOrd="1" destOrd="0" presId="urn:microsoft.com/office/officeart/2005/8/layout/bProcess3"/>
    <dgm:cxn modelId="{889A4E7C-9FF3-4F0D-939F-C14E186BB6CA}" type="presParOf" srcId="{1623B4C5-2499-4637-B07C-6AE8AE2BD718}" destId="{50057FE0-46F8-4D85-BC5D-2E32C7A2732D}" srcOrd="12" destOrd="0" presId="urn:microsoft.com/office/officeart/2005/8/layout/bProcess3"/>
    <dgm:cxn modelId="{0100E12A-B6AF-4CD0-9C5A-3939EDD65635}" type="presOf" srcId="{0AFC042E-949A-47E4-B6D0-00D0DC9FA2A5}" destId="{50057FE0-46F8-4D85-BC5D-2E32C7A2732D}" srcOrd="0" destOrd="0" presId="urn:microsoft.com/office/officeart/2005/8/layout/bProcess3"/>
    <dgm:cxn modelId="{5F5E2909-0918-4FBD-AF4E-9DF8ECC90554}" type="presParOf" srcId="{1623B4C5-2499-4637-B07C-6AE8AE2BD718}" destId="{D6EFE49F-F908-4BF1-9C94-7E04719104F3}" srcOrd="13" destOrd="0" presId="urn:microsoft.com/office/officeart/2005/8/layout/bProcess3"/>
    <dgm:cxn modelId="{CDAA1E43-ACA7-4558-BFD7-A106070FE44B}" type="presOf" srcId="{9CBDC3F1-B7DD-46C8-AD2D-EB5F38F29445}" destId="{D6EFE49F-F908-4BF1-9C94-7E04719104F3}" srcOrd="0" destOrd="0" presId="urn:microsoft.com/office/officeart/2005/8/layout/bProcess3"/>
    <dgm:cxn modelId="{3044D319-0554-4282-9AED-CFF62D32234D}" type="presParOf" srcId="{D6EFE49F-F908-4BF1-9C94-7E04719104F3}" destId="{1016C134-7DD9-4957-9BA6-391B39FA36AA}" srcOrd="0" destOrd="13" presId="urn:microsoft.com/office/officeart/2005/8/layout/bProcess3"/>
    <dgm:cxn modelId="{939411EE-75A4-4D3E-B68B-BF2FCE8E60C8}" type="presOf" srcId="{9CBDC3F1-B7DD-46C8-AD2D-EB5F38F29445}" destId="{1016C134-7DD9-4957-9BA6-391B39FA36AA}" srcOrd="1" destOrd="0" presId="urn:microsoft.com/office/officeart/2005/8/layout/bProcess3"/>
    <dgm:cxn modelId="{223B1EA4-C2B6-4D8E-BAB1-978405B157A6}" type="presParOf" srcId="{1623B4C5-2499-4637-B07C-6AE8AE2BD718}" destId="{BBD51C0D-9EDC-41FE-9E7E-09E5083FCC9A}" srcOrd="14" destOrd="0" presId="urn:microsoft.com/office/officeart/2005/8/layout/bProcess3"/>
    <dgm:cxn modelId="{D4791FE0-2444-4390-82AC-DA2B6C898BFC}" type="presOf" srcId="{FD31D240-1C4E-42A7-8935-CB08AF0F30A2}" destId="{BBD51C0D-9EDC-41FE-9E7E-09E5083FCC9A}" srcOrd="0" destOrd="0" presId="urn:microsoft.com/office/officeart/2005/8/layout/bProcess3"/>
    <dgm:cxn modelId="{2D825338-7BFD-4B3C-90D0-09E4D2FE0F59}" type="presParOf" srcId="{1623B4C5-2499-4637-B07C-6AE8AE2BD718}" destId="{014920D9-A388-480A-9F46-30740FFE6BB3}" srcOrd="15" destOrd="0" presId="urn:microsoft.com/office/officeart/2005/8/layout/bProcess3"/>
    <dgm:cxn modelId="{32DA978A-22C2-4171-B020-6CFB1FC6EE54}" type="presOf" srcId="{FAA99A6F-7C63-49F8-BF86-47DCDB0F04E1}" destId="{014920D9-A388-480A-9F46-30740FFE6BB3}" srcOrd="0" destOrd="0" presId="urn:microsoft.com/office/officeart/2005/8/layout/bProcess3"/>
    <dgm:cxn modelId="{0DCD01A5-8E7E-4B69-910E-36B1B4916808}" type="presParOf" srcId="{014920D9-A388-480A-9F46-30740FFE6BB3}" destId="{761D947A-1D08-41A5-A7AF-D384ACD8FDC2}" srcOrd="0" destOrd="15" presId="urn:microsoft.com/office/officeart/2005/8/layout/bProcess3"/>
    <dgm:cxn modelId="{59C99810-D1B9-4F57-8FA3-5F5534CE1F1F}" type="presOf" srcId="{FAA99A6F-7C63-49F8-BF86-47DCDB0F04E1}" destId="{761D947A-1D08-41A5-A7AF-D384ACD8FDC2}" srcOrd="1" destOrd="0" presId="urn:microsoft.com/office/officeart/2005/8/layout/bProcess3"/>
    <dgm:cxn modelId="{8F9E8784-E319-4CDF-8F1E-7F5EC887AB1B}" type="presParOf" srcId="{1623B4C5-2499-4637-B07C-6AE8AE2BD718}" destId="{7A803521-9D51-42C2-9ADE-4EEF1D769889}" srcOrd="16" destOrd="0" presId="urn:microsoft.com/office/officeart/2005/8/layout/bProcess3"/>
    <dgm:cxn modelId="{CFCDC053-07DD-402F-975E-B6109099588B}" type="presOf" srcId="{8781C4F4-DF63-4D7F-9700-1278DAC9C035}" destId="{7A803521-9D51-42C2-9ADE-4EEF1D769889}" srcOrd="0" destOrd="0" presId="urn:microsoft.com/office/officeart/2005/8/layout/bProcess3"/>
    <dgm:cxn modelId="{C3465E0C-3459-4264-908E-9C8BC4ADC3A3}" type="presParOf" srcId="{1623B4C5-2499-4637-B07C-6AE8AE2BD718}" destId="{BBA91268-0A04-4B30-ADBE-978102056EB2}" srcOrd="17" destOrd="0" presId="urn:microsoft.com/office/officeart/2005/8/layout/bProcess3"/>
    <dgm:cxn modelId="{7FAF80C6-50C2-4E40-96FA-0F8AD70EC11D}" type="presOf" srcId="{2762DF44-FBFD-42DA-B180-8C3900A6FFB1}" destId="{BBA91268-0A04-4B30-ADBE-978102056EB2}" srcOrd="0" destOrd="0" presId="urn:microsoft.com/office/officeart/2005/8/layout/bProcess3"/>
    <dgm:cxn modelId="{0BA69A87-776D-4B74-963A-9978CBF7F965}" type="presParOf" srcId="{BBA91268-0A04-4B30-ADBE-978102056EB2}" destId="{BEB2A1F2-C2A3-4A31-8457-B4B902FDAB74}" srcOrd="0" destOrd="17" presId="urn:microsoft.com/office/officeart/2005/8/layout/bProcess3"/>
    <dgm:cxn modelId="{06559762-C31A-42C1-9DC7-A0B4FDFBCCBC}" type="presOf" srcId="{2762DF44-FBFD-42DA-B180-8C3900A6FFB1}" destId="{BEB2A1F2-C2A3-4A31-8457-B4B902FDAB74}" srcOrd="1" destOrd="0" presId="urn:microsoft.com/office/officeart/2005/8/layout/bProcess3"/>
    <dgm:cxn modelId="{D04CF6B8-30E9-4E2F-8964-AB88B1F2A62C}" type="presParOf" srcId="{1623B4C5-2499-4637-B07C-6AE8AE2BD718}" destId="{B2EA48C4-C011-4AAF-82B8-1BF52EC8634B}" srcOrd="18" destOrd="0" presId="urn:microsoft.com/office/officeart/2005/8/layout/bProcess3"/>
    <dgm:cxn modelId="{A82FA4C4-134F-4B1B-9545-B00D8AC7F948}" type="presOf" srcId="{6067BBCA-F086-46FB-9155-1FB39D7EE406}" destId="{B2EA48C4-C011-4AAF-82B8-1BF52EC8634B}" srcOrd="0" destOrd="0" presId="urn:microsoft.com/office/officeart/2005/8/layout/bProcess3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4BE40EF7-4FDB-46DC-AD5C-7AA9927BCDC4}" type="doc">
      <dgm:prSet loTypeId="process" loCatId="process" qsTypeId="urn:microsoft.com/office/officeart/2005/8/quickstyle/simple5" qsCatId="simple" csTypeId="urn:microsoft.com/office/officeart/2005/8/colors/colorful5" csCatId="accent1" phldr="1"/>
      <dgm:spPr/>
      <dgm:t>
        <a:bodyPr/>
        <a:p>
          <a:endParaRPr lang="zh-CN" altLang="en-US"/>
        </a:p>
      </dgm:t>
    </dgm:pt>
    <dgm:pt modelId="{79A907BE-6A57-46F9-949B-2F83975E5013}">
      <dgm:prSet phldrT="[文本]" phldr="0" custT="1"/>
      <dgm:spPr/>
      <dgm:t>
        <a:bodyPr vert="horz" wrap="square"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noFill/>
              <a:cs typeface="+mn-lt"/>
            </a:rPr>
            <a:t>根据使用者的功能选择轮椅</a:t>
          </a:r>
          <a:r>
            <a:rPr lang="en-US" altLang="zh-CN" sz="2400">
              <a:noFill/>
              <a:cs typeface="+mn-lt"/>
            </a:rPr>
            <a:t> </a:t>
          </a:r>
          <a:r>
            <a:rPr lang="en-US" altLang="zh-CN" sz="2400">
              <a:noFill/>
              <a:cs typeface="+mn-lt"/>
            </a:rPr>
            <a:t/>
          </a:r>
          <a:endParaRPr lang="en-US" altLang="zh-CN" sz="2400">
            <a:noFill/>
            <a:cs typeface="+mn-lt"/>
          </a:endParaRPr>
        </a:p>
      </dgm:t>
    </dgm:pt>
    <dgm:pt modelId="{27508ADE-09B9-4692-B3B1-997C0A038367}" cxnId="{6EF8D2B9-EA24-406A-8AC1-845E7892565A}" type="parTrans">
      <dgm:prSet/>
      <dgm:spPr/>
      <dgm:t>
        <a:bodyPr/>
        <a:p>
          <a:endParaRPr lang="zh-CN" altLang="en-US"/>
        </a:p>
      </dgm:t>
    </dgm:pt>
    <dgm:pt modelId="{6E764295-1C97-4A8A-BB23-8F6587B65D20}" cxnId="{6EF8D2B9-EA24-406A-8AC1-845E7892565A}" type="sibTrans">
      <dgm:prSet phldr="0" custT="1"/>
      <dgm:spPr/>
      <dgm:t>
        <a:bodyPr vert="horz" wrap="square"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cs typeface="+mn-lt"/>
            </a:rPr>
            <a:t/>
          </a:r>
          <a:endParaRPr lang="zh-CN" altLang="en-US" sz="2400">
            <a:cs typeface="+mn-lt"/>
          </a:endParaRPr>
        </a:p>
      </dgm:t>
    </dgm:pt>
    <dgm:pt modelId="{047E9EF6-99D9-47D4-8421-7851F36A512F}">
      <dgm:prSet phldrT="[文本]" phldr="0" custT="1"/>
      <dgm:spPr/>
      <dgm:t>
        <a:bodyPr vert="horz" wrap="square"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noFill/>
              <a:cs typeface="+mn-lt"/>
            </a:rPr>
            <a:t>根据使用者的姿势和体位选择轮椅</a:t>
          </a:r>
          <a:r>
            <a:rPr lang="en-US" altLang="zh-CN" sz="2400">
              <a:noFill/>
              <a:cs typeface="+mn-lt"/>
            </a:rPr>
            <a:t> </a:t>
          </a:r>
          <a:r>
            <a:rPr lang="en-US" altLang="zh-CN" sz="2400">
              <a:noFill/>
              <a:cs typeface="+mn-lt"/>
            </a:rPr>
            <a:t/>
          </a:r>
          <a:endParaRPr lang="en-US" altLang="zh-CN" sz="2400">
            <a:noFill/>
            <a:cs typeface="+mn-lt"/>
          </a:endParaRPr>
        </a:p>
      </dgm:t>
    </dgm:pt>
    <dgm:pt modelId="{2AC7BC3F-1829-4928-9FDD-1BD085861192}" cxnId="{2C66824A-F9FE-428E-B588-61E956F1FA5F}" type="parTrans">
      <dgm:prSet/>
      <dgm:spPr/>
      <dgm:t>
        <a:bodyPr/>
        <a:p>
          <a:endParaRPr lang="zh-CN" altLang="en-US"/>
        </a:p>
      </dgm:t>
    </dgm:pt>
    <dgm:pt modelId="{B3A60D08-4CF1-4AD3-A554-8DA1472F6362}" cxnId="{2C66824A-F9FE-428E-B588-61E956F1FA5F}" type="sibTrans">
      <dgm:prSet phldr="0" custT="1"/>
      <dgm:spPr/>
      <dgm:t>
        <a:bodyPr vert="horz" wrap="square"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cs typeface="+mn-lt"/>
            </a:rPr>
            <a:t/>
          </a:r>
          <a:endParaRPr lang="zh-CN" altLang="en-US" sz="2400">
            <a:cs typeface="+mn-lt"/>
          </a:endParaRPr>
        </a:p>
      </dgm:t>
    </dgm:pt>
    <dgm:pt modelId="{9B99C3CE-0550-4254-B164-BB9424E18E56}">
      <dgm:prSet phldrT="[文本]" phldr="0" custT="1"/>
      <dgm:spPr/>
      <dgm:t>
        <a:bodyPr vert="horz" wrap="square"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solidFill>
                <a:schemeClr val="bg1"/>
              </a:solidFill>
              <a:cs typeface="+mn-lt"/>
            </a:rPr>
            <a:t>根据疾病及病情程度选择轮椅</a:t>
          </a:r>
          <a:r>
            <a:rPr lang="en-US" altLang="zh-CN" sz="2400">
              <a:solidFill>
                <a:schemeClr val="bg1"/>
              </a:solidFill>
              <a:cs typeface="+mn-lt"/>
            </a:rPr>
            <a:t> </a:t>
          </a:r>
          <a:r>
            <a:rPr lang="en-US" altLang="zh-CN" sz="2400">
              <a:solidFill>
                <a:schemeClr val="bg1"/>
              </a:solidFill>
              <a:cs typeface="+mn-lt"/>
            </a:rPr>
            <a:t/>
          </a:r>
          <a:endParaRPr lang="en-US" altLang="zh-CN" sz="2400">
            <a:solidFill>
              <a:schemeClr val="bg1"/>
            </a:solidFill>
            <a:cs typeface="+mn-lt"/>
          </a:endParaRPr>
        </a:p>
      </dgm:t>
    </dgm:pt>
    <dgm:pt modelId="{CF18C7ED-262E-47EB-A8BC-BC18A4B2756C}" cxnId="{5654C50E-3473-4C23-BD0D-4AC60B5EA186}" type="parTrans">
      <dgm:prSet/>
      <dgm:spPr/>
      <dgm:t>
        <a:bodyPr/>
        <a:p>
          <a:endParaRPr lang="zh-CN" altLang="en-US"/>
        </a:p>
      </dgm:t>
    </dgm:pt>
    <dgm:pt modelId="{C20DFEDB-A5DA-48B1-860C-C64E9FB9889D}" cxnId="{5654C50E-3473-4C23-BD0D-4AC60B5EA186}" type="sibTrans">
      <dgm:prSet phldr="0" custT="1"/>
      <dgm:spPr/>
      <dgm:t>
        <a:bodyPr vert="horz" wrap="square"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cs typeface="+mn-lt"/>
            </a:rPr>
            <a:t/>
          </a:r>
          <a:endParaRPr lang="zh-CN" altLang="en-US" sz="2400">
            <a:cs typeface="+mn-lt"/>
          </a:endParaRPr>
        </a:p>
      </dgm:t>
    </dgm:pt>
    <dgm:pt modelId="{4DBF9FC0-7F11-49D1-A13A-F9EF16035E78}">
      <dgm:prSet phldrT="[文本]" phldr="0" custT="1"/>
      <dgm:spPr/>
      <dgm:t>
        <a:bodyPr vert="horz" wrap="square"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noFill/>
              <a:cs typeface="+mn-lt"/>
            </a:rPr>
            <a:t>确定轮椅的主要参数</a:t>
          </a:r>
          <a:r>
            <a:rPr lang="en-US" altLang="zh-CN" sz="2400">
              <a:noFill/>
              <a:cs typeface="+mn-lt"/>
            </a:rPr>
            <a:t> </a:t>
          </a:r>
          <a:r>
            <a:rPr lang="en-US" altLang="zh-CN" sz="2400">
              <a:noFill/>
              <a:cs typeface="+mn-lt"/>
            </a:rPr>
            <a:t/>
          </a:r>
          <a:endParaRPr lang="en-US" altLang="zh-CN" sz="2400">
            <a:noFill/>
            <a:cs typeface="+mn-lt"/>
          </a:endParaRPr>
        </a:p>
      </dgm:t>
    </dgm:pt>
    <dgm:pt modelId="{716438C4-1259-4C94-B7A8-3756D5685E48}" cxnId="{5791222C-F362-415A-96F8-38BFAEF009B2}" type="parTrans">
      <dgm:prSet/>
      <dgm:spPr/>
      <dgm:t>
        <a:bodyPr/>
        <a:p>
          <a:endParaRPr lang="zh-CN" altLang="en-US"/>
        </a:p>
      </dgm:t>
    </dgm:pt>
    <dgm:pt modelId="{627790A7-E5AF-4DEF-9847-DE068ABD657B}" cxnId="{5791222C-F362-415A-96F8-38BFAEF009B2}" type="sibTrans">
      <dgm:prSet phldr="0" custT="1"/>
      <dgm:spPr/>
      <dgm:t>
        <a:bodyPr vert="horz" wrap="square"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cs typeface="+mn-lt"/>
            </a:rPr>
            <a:t/>
          </a:r>
          <a:endParaRPr lang="zh-CN" altLang="en-US" sz="2400">
            <a:cs typeface="+mn-lt"/>
          </a:endParaRPr>
        </a:p>
      </dgm:t>
    </dgm:pt>
    <dgm:pt modelId="{3B57DE3A-D0CA-4A4A-A50B-01FBE031AA69}">
      <dgm:prSet phldrT="[文本]" phldr="0" custT="1"/>
      <dgm:spPr/>
      <dgm:t>
        <a:bodyPr vert="horz" wrap="square"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noFill/>
              <a:ea typeface="+mn-lt"/>
            </a:rPr>
            <a:t>评估轮椅的性能</a:t>
          </a:r>
          <a:r>
            <a:rPr lang="zh-CN" altLang="en-US" sz="2400">
              <a:noFill/>
              <a:ea typeface="+mn-lt"/>
            </a:rPr>
            <a:t/>
          </a:r>
          <a:endParaRPr lang="zh-CN" altLang="en-US" sz="2400">
            <a:noFill/>
            <a:ea typeface="+mn-lt"/>
          </a:endParaRPr>
        </a:p>
      </dgm:t>
    </dgm:pt>
    <dgm:pt modelId="{98FA3677-4FAE-4C5E-B3CE-CF3B6D80F4A1}" cxnId="{3452C280-9163-47AE-9FE0-AD00EC284984}" type="parTrans">
      <dgm:prSet/>
      <dgm:spPr/>
      <dgm:t>
        <a:bodyPr/>
        <a:p>
          <a:endParaRPr lang="zh-CN" altLang="en-US"/>
        </a:p>
      </dgm:t>
    </dgm:pt>
    <dgm:pt modelId="{D4875198-FB6C-46A1-9EC3-6A21426D178B}" cxnId="{3452C280-9163-47AE-9FE0-AD00EC284984}" type="sibTrans">
      <dgm:prSet phldr="0" custT="1"/>
      <dgm:spPr/>
      <dgm:t>
        <a:bodyPr vert="horz" wrap="square"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cs typeface="+mn-lt"/>
            </a:rPr>
            <a:t/>
          </a:r>
          <a:endParaRPr lang="zh-CN" altLang="en-US" sz="2400">
            <a:cs typeface="+mn-lt"/>
          </a:endParaRPr>
        </a:p>
      </dgm:t>
    </dgm:pt>
    <dgm:pt modelId="{9AE9000C-A70E-4970-BF4E-2A8883B4792F}">
      <dgm:prSet phldr="0" custT="1"/>
      <dgm:spPr/>
      <dgm:t>
        <a:bodyPr vert="horz" wrap="square"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noFill/>
              <a:ea typeface="+mn-lt"/>
            </a:rPr>
            <a:t>考量轮椅的舒适度</a:t>
          </a:r>
          <a:r>
            <a:rPr lang="zh-CN" altLang="en-US" sz="2400">
              <a:noFill/>
              <a:ea typeface="+mn-lt"/>
            </a:rPr>
            <a:t/>
          </a:r>
          <a:endParaRPr lang="zh-CN" altLang="en-US" sz="2400">
            <a:noFill/>
            <a:ea typeface="+mn-lt"/>
          </a:endParaRPr>
        </a:p>
      </dgm:t>
    </dgm:pt>
    <dgm:pt modelId="{C5AF88B8-E50E-499A-8482-1CBF65B9F05A}" cxnId="{19852153-0613-4053-991C-2E1097DE8484}" type="parTrans">
      <dgm:prSet/>
      <dgm:spPr/>
    </dgm:pt>
    <dgm:pt modelId="{22769398-E319-426D-B4BD-54511F90F85D}" cxnId="{19852153-0613-4053-991C-2E1097DE8484}" type="sibTrans">
      <dgm:prSet phldr="0" custT="1"/>
      <dgm:spPr/>
      <dgm:t>
        <a:bodyPr vert="horz" wrap="square"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sz="2400">
              <a:cs typeface="+mn-lt"/>
            </a:rPr>
            <a:t/>
          </a:r>
          <a:endParaRPr sz="2400">
            <a:cs typeface="+mn-lt"/>
          </a:endParaRPr>
        </a:p>
      </dgm:t>
    </dgm:pt>
    <dgm:pt modelId="{0AFC042E-949A-47E4-B6D0-00D0DC9FA2A5}">
      <dgm:prSet phldr="0" custT="1"/>
      <dgm:spPr/>
      <dgm:t>
        <a:bodyPr vert="horz" wrap="square"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noFill/>
              <a:ea typeface="+mn-lt"/>
            </a:rPr>
            <a:t>分析轮椅的环境适应性</a:t>
          </a:r>
          <a:r>
            <a:rPr lang="zh-CN" altLang="en-US" sz="2400">
              <a:noFill/>
              <a:ea typeface="+mn-lt"/>
            </a:rPr>
            <a:t/>
          </a:r>
          <a:endParaRPr lang="zh-CN" altLang="en-US" sz="2400">
            <a:noFill/>
            <a:ea typeface="+mn-lt"/>
          </a:endParaRPr>
        </a:p>
      </dgm:t>
    </dgm:pt>
    <dgm:pt modelId="{99FFD894-4861-4F5D-9956-41585937EDDF}" cxnId="{2C8E510B-CB32-4FDD-947E-FE99FD712903}" type="parTrans">
      <dgm:prSet/>
      <dgm:spPr/>
    </dgm:pt>
    <dgm:pt modelId="{9CBDC3F1-B7DD-46C8-AD2D-EB5F38F29445}" cxnId="{2C8E510B-CB32-4FDD-947E-FE99FD712903}" type="sibTrans">
      <dgm:prSet phldr="0" custT="1"/>
      <dgm:spPr/>
      <dgm:t>
        <a:bodyPr vert="horz" wrap="square"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sz="2400">
              <a:cs typeface="+mn-lt"/>
            </a:rPr>
            <a:t/>
          </a:r>
          <a:endParaRPr sz="2400">
            <a:cs typeface="+mn-lt"/>
          </a:endParaRPr>
        </a:p>
      </dgm:t>
    </dgm:pt>
    <dgm:pt modelId="{FD31D240-1C4E-42A7-8935-CB08AF0F30A2}">
      <dgm:prSet phldr="0" custT="1"/>
      <dgm:spPr/>
      <dgm:t>
        <a:bodyPr vert="horz" wrap="square"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noFill/>
              <a:ea typeface="+mn-lt"/>
            </a:rPr>
            <a:t>权衡经济性与耐用性</a:t>
          </a:r>
          <a:r>
            <a:rPr lang="zh-CN" altLang="en-US" sz="2400">
              <a:noFill/>
              <a:ea typeface="+mn-lt"/>
            </a:rPr>
            <a:t/>
          </a:r>
          <a:endParaRPr lang="zh-CN" altLang="en-US" sz="2400">
            <a:noFill/>
            <a:ea typeface="+mn-lt"/>
          </a:endParaRPr>
        </a:p>
      </dgm:t>
    </dgm:pt>
    <dgm:pt modelId="{233FD8B8-6343-4610-96F8-93199B292800}" cxnId="{BD575BBC-925F-46C0-9697-DE84612392E0}" type="parTrans">
      <dgm:prSet/>
      <dgm:spPr/>
    </dgm:pt>
    <dgm:pt modelId="{FAA99A6F-7C63-49F8-BF86-47DCDB0F04E1}" cxnId="{BD575BBC-925F-46C0-9697-DE84612392E0}" type="sibTrans">
      <dgm:prSet phldr="0" custT="1"/>
      <dgm:spPr/>
      <dgm:t>
        <a:bodyPr vert="horz" wrap="square"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sz="2400">
              <a:cs typeface="+mn-lt"/>
            </a:rPr>
            <a:t/>
          </a:r>
          <a:endParaRPr sz="2400">
            <a:cs typeface="+mn-lt"/>
          </a:endParaRPr>
        </a:p>
      </dgm:t>
    </dgm:pt>
    <dgm:pt modelId="{8781C4F4-DF63-4D7F-9700-1278DAC9C035}">
      <dgm:prSet phldr="0" custT="1"/>
      <dgm:spPr/>
      <dgm:t>
        <a:bodyPr vert="horz" wrap="square"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noFill/>
              <a:ea typeface="+mn-lt"/>
            </a:rPr>
            <a:t>评估工作</a:t>
          </a:r>
          <a:r>
            <a:rPr lang="zh-CN" altLang="en-US" sz="2400">
              <a:noFill/>
              <a:ea typeface="+mn-lt"/>
            </a:rPr>
            <a:t>、</a:t>
          </a:r>
          <a:r>
            <a:rPr lang="zh-CN" altLang="en-US" sz="2400">
              <a:noFill/>
              <a:ea typeface="+mn-lt"/>
            </a:rPr>
            <a:t>就餐的需求</a:t>
          </a:r>
          <a:r>
            <a:rPr lang="zh-CN" altLang="en-US" sz="2400">
              <a:noFill/>
              <a:ea typeface="+mn-lt"/>
            </a:rPr>
            <a:t/>
          </a:r>
          <a:endParaRPr lang="zh-CN" altLang="en-US" sz="2400">
            <a:noFill/>
            <a:ea typeface="+mn-lt"/>
          </a:endParaRPr>
        </a:p>
      </dgm:t>
    </dgm:pt>
    <dgm:pt modelId="{B4F57C9A-07C9-4C00-8670-DB40483182D9}" cxnId="{2872EA1C-241B-4053-ACA1-D9F51C612986}" type="parTrans">
      <dgm:prSet/>
      <dgm:spPr/>
    </dgm:pt>
    <dgm:pt modelId="{2762DF44-FBFD-42DA-B180-8C3900A6FFB1}" cxnId="{2872EA1C-241B-4053-ACA1-D9F51C612986}" type="sibTrans">
      <dgm:prSet phldr="0" custT="1"/>
      <dgm:spPr/>
      <dgm:t>
        <a:bodyPr vert="horz" wrap="square"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sz="2400">
              <a:cs typeface="+mn-lt"/>
            </a:rPr>
            <a:t/>
          </a:r>
          <a:endParaRPr sz="2400">
            <a:cs typeface="+mn-lt"/>
          </a:endParaRPr>
        </a:p>
      </dgm:t>
    </dgm:pt>
    <dgm:pt modelId="{6067BBCA-F086-46FB-9155-1FB39D7EE406}">
      <dgm:prSet phldr="0" custT="1"/>
      <dgm:spPr/>
      <dgm:t>
        <a:bodyPr vert="horz" wrap="square"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noFill/>
              <a:ea typeface="+mn-lt"/>
            </a:rPr>
            <a:t>检验轮椅的适配性</a:t>
          </a:r>
          <a:r>
            <a:rPr lang="zh-CN" altLang="en-US" sz="2400">
              <a:noFill/>
              <a:ea typeface="+mn-lt"/>
            </a:rPr>
            <a:t/>
          </a:r>
          <a:endParaRPr lang="zh-CN" altLang="en-US" sz="2400">
            <a:noFill/>
            <a:ea typeface="+mn-lt"/>
          </a:endParaRPr>
        </a:p>
      </dgm:t>
    </dgm:pt>
    <dgm:pt modelId="{45454CA6-172B-4370-BE3C-4BA08BCE0FA5}" cxnId="{B84DB1C8-9A8F-41C2-BAC2-D03ADA79EBE8}" type="parTrans">
      <dgm:prSet/>
      <dgm:spPr/>
    </dgm:pt>
    <dgm:pt modelId="{80689495-4B15-4B72-BE82-59D8911D894C}" cxnId="{B84DB1C8-9A8F-41C2-BAC2-D03ADA79EBE8}" type="sibTrans">
      <dgm:prSet/>
      <dgm:spPr/>
    </dgm:pt>
    <dgm:pt modelId="{1623B4C5-2499-4637-B07C-6AE8AE2BD718}" type="pres">
      <dgm:prSet presAssocID="{4BE40EF7-4FDB-46DC-AD5C-7AA9927BCDC4}" presName="Name0" presStyleCnt="0">
        <dgm:presLayoutVars>
          <dgm:dir/>
          <dgm:resizeHandles val="exact"/>
        </dgm:presLayoutVars>
      </dgm:prSet>
      <dgm:spPr/>
    </dgm:pt>
    <dgm:pt modelId="{2FBE2C1E-1D94-400F-A227-985D4DA10085}" type="pres">
      <dgm:prSet presAssocID="{79A907BE-6A57-46F9-949B-2F83975E5013}" presName="node" presStyleLbl="node1" presStyleIdx="0" presStyleCnt="10">
        <dgm:presLayoutVars>
          <dgm:bulletEnabled val="1"/>
        </dgm:presLayoutVars>
      </dgm:prSet>
      <dgm:spPr/>
    </dgm:pt>
    <dgm:pt modelId="{9F73252C-5345-45F1-A6FA-69E44781CCB0}" type="pres">
      <dgm:prSet presAssocID="{6E764295-1C97-4A8A-BB23-8F6587B65D20}" presName="sibTrans" presStyleLbl="sibTrans1D1" presStyleIdx="0" presStyleCnt="9"/>
      <dgm:spPr/>
    </dgm:pt>
    <dgm:pt modelId="{0A91809B-8299-4CB8-B3C9-28D901126CE1}" type="pres">
      <dgm:prSet presAssocID="{6E764295-1C97-4A8A-BB23-8F6587B65D20}" presName="connectorText" presStyleCnt="0"/>
      <dgm:spPr/>
    </dgm:pt>
    <dgm:pt modelId="{0482690C-586E-41D6-8B40-4CA7581A9CE9}" type="pres">
      <dgm:prSet presAssocID="{047E9EF6-99D9-47D4-8421-7851F36A512F}" presName="node" presStyleLbl="node1" presStyleIdx="1" presStyleCnt="10">
        <dgm:presLayoutVars>
          <dgm:bulletEnabled val="1"/>
        </dgm:presLayoutVars>
      </dgm:prSet>
      <dgm:spPr/>
    </dgm:pt>
    <dgm:pt modelId="{EBB69596-36AB-40F1-91C5-FC3350A00067}" type="pres">
      <dgm:prSet presAssocID="{B3A60D08-4CF1-4AD3-A554-8DA1472F6362}" presName="sibTrans" presStyleLbl="sibTrans1D1" presStyleIdx="1" presStyleCnt="9"/>
      <dgm:spPr/>
    </dgm:pt>
    <dgm:pt modelId="{9F0FF7A9-40E9-4C02-BFFF-6F0641C2389B}" type="pres">
      <dgm:prSet presAssocID="{B3A60D08-4CF1-4AD3-A554-8DA1472F6362}" presName="connectorText" presStyleCnt="0"/>
      <dgm:spPr/>
    </dgm:pt>
    <dgm:pt modelId="{E5145E43-B450-47CE-B1E5-1482BCF4071D}" type="pres">
      <dgm:prSet presAssocID="{9B99C3CE-0550-4254-B164-BB9424E18E56}" presName="node" presStyleLbl="node1" presStyleIdx="2" presStyleCnt="10">
        <dgm:presLayoutVars>
          <dgm:bulletEnabled val="1"/>
        </dgm:presLayoutVars>
      </dgm:prSet>
      <dgm:spPr/>
    </dgm:pt>
    <dgm:pt modelId="{31F3FE5F-74B2-48F8-89DC-AE29DBB498B0}" type="pres">
      <dgm:prSet presAssocID="{C20DFEDB-A5DA-48B1-860C-C64E9FB9889D}" presName="sibTrans" presStyleLbl="sibTrans1D1" presStyleIdx="2" presStyleCnt="9"/>
      <dgm:spPr/>
    </dgm:pt>
    <dgm:pt modelId="{EF27A438-6BA1-43B2-9139-DBAF3CBBEF89}" type="pres">
      <dgm:prSet presAssocID="{C20DFEDB-A5DA-48B1-860C-C64E9FB9889D}" presName="connectorText" presStyleCnt="0"/>
      <dgm:spPr/>
    </dgm:pt>
    <dgm:pt modelId="{13492D71-E670-42C9-A619-1DE9B5F887F1}" type="pres">
      <dgm:prSet presAssocID="{4DBF9FC0-7F11-49D1-A13A-F9EF16035E78}" presName="node" presStyleLbl="node1" presStyleIdx="3" presStyleCnt="10">
        <dgm:presLayoutVars>
          <dgm:bulletEnabled val="1"/>
        </dgm:presLayoutVars>
      </dgm:prSet>
      <dgm:spPr/>
    </dgm:pt>
    <dgm:pt modelId="{E85A6953-055C-454F-835D-7FF8096CA491}" type="pres">
      <dgm:prSet presAssocID="{627790A7-E5AF-4DEF-9847-DE068ABD657B}" presName="sibTrans" presStyleLbl="sibTrans1D1" presStyleIdx="3" presStyleCnt="9"/>
      <dgm:spPr/>
    </dgm:pt>
    <dgm:pt modelId="{EB69ECB2-9BFD-4754-8113-1A1F7EFC836E}" type="pres">
      <dgm:prSet presAssocID="{627790A7-E5AF-4DEF-9847-DE068ABD657B}" presName="connectorText" presStyleCnt="0"/>
      <dgm:spPr/>
    </dgm:pt>
    <dgm:pt modelId="{F80816D7-392E-4741-B9A3-C73586F7EC67}" type="pres">
      <dgm:prSet presAssocID="{3B57DE3A-D0CA-4A4A-A50B-01FBE031AA69}" presName="node" presStyleLbl="node1" presStyleIdx="4" presStyleCnt="10">
        <dgm:presLayoutVars>
          <dgm:bulletEnabled val="1"/>
        </dgm:presLayoutVars>
      </dgm:prSet>
      <dgm:spPr/>
    </dgm:pt>
    <dgm:pt modelId="{DCD58959-3FB5-4977-968F-50E3948E71E2}" type="pres">
      <dgm:prSet presAssocID="{D4875198-FB6C-46A1-9EC3-6A21426D178B}" presName="sibTrans" presStyleLbl="sibTrans1D1" presStyleIdx="4" presStyleCnt="9"/>
      <dgm:spPr/>
    </dgm:pt>
    <dgm:pt modelId="{544BDF5A-0334-4E2F-9469-A51652F2A225}" type="pres">
      <dgm:prSet presAssocID="{D4875198-FB6C-46A1-9EC3-6A21426D178B}" presName="connectorText" presStyleCnt="0"/>
      <dgm:spPr/>
    </dgm:pt>
    <dgm:pt modelId="{7F1E550C-34A3-4D95-8CCA-FC15856DD378}" type="pres">
      <dgm:prSet presAssocID="{9AE9000C-A70E-4970-BF4E-2A8883B4792F}" presName="node" presStyleLbl="node1" presStyleIdx="5" presStyleCnt="10">
        <dgm:presLayoutVars>
          <dgm:bulletEnabled val="1"/>
        </dgm:presLayoutVars>
      </dgm:prSet>
      <dgm:spPr/>
    </dgm:pt>
    <dgm:pt modelId="{557B5B2C-5260-4F6F-BD0C-380BFCDDBDE2}" type="pres">
      <dgm:prSet presAssocID="{22769398-E319-426D-B4BD-54511F90F85D}" presName="sibTrans" presStyleLbl="sibTrans1D1" presStyleIdx="5" presStyleCnt="9"/>
      <dgm:spPr/>
    </dgm:pt>
    <dgm:pt modelId="{1714C873-D0F2-4DCA-B184-9C8390DBB96E}" type="pres">
      <dgm:prSet presAssocID="{22769398-E319-426D-B4BD-54511F90F85D}" presName="connectorText" presStyleCnt="0"/>
      <dgm:spPr/>
    </dgm:pt>
    <dgm:pt modelId="{50057FE0-46F8-4D85-BC5D-2E32C7A2732D}" type="pres">
      <dgm:prSet presAssocID="{0AFC042E-949A-47E4-B6D0-00D0DC9FA2A5}" presName="node" presStyleLbl="node1" presStyleIdx="6" presStyleCnt="10">
        <dgm:presLayoutVars>
          <dgm:bulletEnabled val="1"/>
        </dgm:presLayoutVars>
      </dgm:prSet>
      <dgm:spPr/>
    </dgm:pt>
    <dgm:pt modelId="{D6EFE49F-F908-4BF1-9C94-7E04719104F3}" type="pres">
      <dgm:prSet presAssocID="{9CBDC3F1-B7DD-46C8-AD2D-EB5F38F29445}" presName="sibTrans" presStyleLbl="sibTrans1D1" presStyleIdx="6" presStyleCnt="9"/>
      <dgm:spPr/>
    </dgm:pt>
    <dgm:pt modelId="{1016C134-7DD9-4957-9BA6-391B39FA36AA}" type="pres">
      <dgm:prSet presAssocID="{9CBDC3F1-B7DD-46C8-AD2D-EB5F38F29445}" presName="connectorText" presStyleCnt="0"/>
      <dgm:spPr/>
    </dgm:pt>
    <dgm:pt modelId="{BBD51C0D-9EDC-41FE-9E7E-09E5083FCC9A}" type="pres">
      <dgm:prSet presAssocID="{FD31D240-1C4E-42A7-8935-CB08AF0F30A2}" presName="node" presStyleLbl="node1" presStyleIdx="7" presStyleCnt="10">
        <dgm:presLayoutVars>
          <dgm:bulletEnabled val="1"/>
        </dgm:presLayoutVars>
      </dgm:prSet>
      <dgm:spPr/>
    </dgm:pt>
    <dgm:pt modelId="{014920D9-A388-480A-9F46-30740FFE6BB3}" type="pres">
      <dgm:prSet presAssocID="{FAA99A6F-7C63-49F8-BF86-47DCDB0F04E1}" presName="sibTrans" presStyleLbl="sibTrans1D1" presStyleIdx="7" presStyleCnt="9"/>
      <dgm:spPr/>
    </dgm:pt>
    <dgm:pt modelId="{761D947A-1D08-41A5-A7AF-D384ACD8FDC2}" type="pres">
      <dgm:prSet presAssocID="{FAA99A6F-7C63-49F8-BF86-47DCDB0F04E1}" presName="connectorText" presStyleCnt="0"/>
      <dgm:spPr/>
    </dgm:pt>
    <dgm:pt modelId="{7A803521-9D51-42C2-9ADE-4EEF1D769889}" type="pres">
      <dgm:prSet presAssocID="{8781C4F4-DF63-4D7F-9700-1278DAC9C035}" presName="node" presStyleLbl="node1" presStyleIdx="8" presStyleCnt="10">
        <dgm:presLayoutVars>
          <dgm:bulletEnabled val="1"/>
        </dgm:presLayoutVars>
      </dgm:prSet>
      <dgm:spPr/>
    </dgm:pt>
    <dgm:pt modelId="{BBA91268-0A04-4B30-ADBE-978102056EB2}" type="pres">
      <dgm:prSet presAssocID="{2762DF44-FBFD-42DA-B180-8C3900A6FFB1}" presName="sibTrans" presStyleLbl="sibTrans1D1" presStyleIdx="8" presStyleCnt="9"/>
      <dgm:spPr/>
    </dgm:pt>
    <dgm:pt modelId="{BEB2A1F2-C2A3-4A31-8457-B4B902FDAB74}" type="pres">
      <dgm:prSet presAssocID="{2762DF44-FBFD-42DA-B180-8C3900A6FFB1}" presName="connectorText" presStyleCnt="0"/>
      <dgm:spPr/>
    </dgm:pt>
    <dgm:pt modelId="{B2EA48C4-C011-4AAF-82B8-1BF52EC8634B}" type="pres">
      <dgm:prSet presAssocID="{6067BBCA-F086-46FB-9155-1FB39D7EE406}" presName="node" presStyleLbl="node1" presStyleIdx="9" presStyleCnt="10">
        <dgm:presLayoutVars>
          <dgm:bulletEnabled val="1"/>
        </dgm:presLayoutVars>
      </dgm:prSet>
      <dgm:spPr/>
    </dgm:pt>
  </dgm:ptLst>
  <dgm:cxnLst>
    <dgm:cxn modelId="{6EF8D2B9-EA24-406A-8AC1-845E7892565A}" srcId="{4BE40EF7-4FDB-46DC-AD5C-7AA9927BCDC4}" destId="{79A907BE-6A57-46F9-949B-2F83975E5013}" srcOrd="0" destOrd="0" parTransId="{27508ADE-09B9-4692-B3B1-997C0A038367}" sibTransId="{6E764295-1C97-4A8A-BB23-8F6587B65D20}"/>
    <dgm:cxn modelId="{2C66824A-F9FE-428E-B588-61E956F1FA5F}" srcId="{4BE40EF7-4FDB-46DC-AD5C-7AA9927BCDC4}" destId="{047E9EF6-99D9-47D4-8421-7851F36A512F}" srcOrd="1" destOrd="0" parTransId="{2AC7BC3F-1829-4928-9FDD-1BD085861192}" sibTransId="{B3A60D08-4CF1-4AD3-A554-8DA1472F6362}"/>
    <dgm:cxn modelId="{5654C50E-3473-4C23-BD0D-4AC60B5EA186}" srcId="{4BE40EF7-4FDB-46DC-AD5C-7AA9927BCDC4}" destId="{9B99C3CE-0550-4254-B164-BB9424E18E56}" srcOrd="2" destOrd="0" parTransId="{CF18C7ED-262E-47EB-A8BC-BC18A4B2756C}" sibTransId="{C20DFEDB-A5DA-48B1-860C-C64E9FB9889D}"/>
    <dgm:cxn modelId="{5791222C-F362-415A-96F8-38BFAEF009B2}" srcId="{4BE40EF7-4FDB-46DC-AD5C-7AA9927BCDC4}" destId="{4DBF9FC0-7F11-49D1-A13A-F9EF16035E78}" srcOrd="3" destOrd="0" parTransId="{716438C4-1259-4C94-B7A8-3756D5685E48}" sibTransId="{627790A7-E5AF-4DEF-9847-DE068ABD657B}"/>
    <dgm:cxn modelId="{3452C280-9163-47AE-9FE0-AD00EC284984}" srcId="{4BE40EF7-4FDB-46DC-AD5C-7AA9927BCDC4}" destId="{3B57DE3A-D0CA-4A4A-A50B-01FBE031AA69}" srcOrd="4" destOrd="0" parTransId="{98FA3677-4FAE-4C5E-B3CE-CF3B6D80F4A1}" sibTransId="{D4875198-FB6C-46A1-9EC3-6A21426D178B}"/>
    <dgm:cxn modelId="{19852153-0613-4053-991C-2E1097DE8484}" srcId="{4BE40EF7-4FDB-46DC-AD5C-7AA9927BCDC4}" destId="{9AE9000C-A70E-4970-BF4E-2A8883B4792F}" srcOrd="5" destOrd="0" parTransId="{C5AF88B8-E50E-499A-8482-1CBF65B9F05A}" sibTransId="{22769398-E319-426D-B4BD-54511F90F85D}"/>
    <dgm:cxn modelId="{2C8E510B-CB32-4FDD-947E-FE99FD712903}" srcId="{4BE40EF7-4FDB-46DC-AD5C-7AA9927BCDC4}" destId="{0AFC042E-949A-47E4-B6D0-00D0DC9FA2A5}" srcOrd="6" destOrd="0" parTransId="{99FFD894-4861-4F5D-9956-41585937EDDF}" sibTransId="{9CBDC3F1-B7DD-46C8-AD2D-EB5F38F29445}"/>
    <dgm:cxn modelId="{BD575BBC-925F-46C0-9697-DE84612392E0}" srcId="{4BE40EF7-4FDB-46DC-AD5C-7AA9927BCDC4}" destId="{FD31D240-1C4E-42A7-8935-CB08AF0F30A2}" srcOrd="7" destOrd="0" parTransId="{233FD8B8-6343-4610-96F8-93199B292800}" sibTransId="{FAA99A6F-7C63-49F8-BF86-47DCDB0F04E1}"/>
    <dgm:cxn modelId="{2872EA1C-241B-4053-ACA1-D9F51C612986}" srcId="{4BE40EF7-4FDB-46DC-AD5C-7AA9927BCDC4}" destId="{8781C4F4-DF63-4D7F-9700-1278DAC9C035}" srcOrd="8" destOrd="0" parTransId="{B4F57C9A-07C9-4C00-8670-DB40483182D9}" sibTransId="{2762DF44-FBFD-42DA-B180-8C3900A6FFB1}"/>
    <dgm:cxn modelId="{B84DB1C8-9A8F-41C2-BAC2-D03ADA79EBE8}" srcId="{4BE40EF7-4FDB-46DC-AD5C-7AA9927BCDC4}" destId="{6067BBCA-F086-46FB-9155-1FB39D7EE406}" srcOrd="9" destOrd="0" parTransId="{45454CA6-172B-4370-BE3C-4BA08BCE0FA5}" sibTransId="{80689495-4B15-4B72-BE82-59D8911D894C}"/>
    <dgm:cxn modelId="{5A7B1475-C43B-44E5-9CCF-AB909F1CBE60}" type="presOf" srcId="{4BE40EF7-4FDB-46DC-AD5C-7AA9927BCDC4}" destId="{1623B4C5-2499-4637-B07C-6AE8AE2BD718}" srcOrd="0" destOrd="0" presId="urn:microsoft.com/office/officeart/2005/8/layout/bProcess3"/>
    <dgm:cxn modelId="{08F71171-9EA9-41B0-AB82-C74D70B9259D}" type="presParOf" srcId="{1623B4C5-2499-4637-B07C-6AE8AE2BD718}" destId="{2FBE2C1E-1D94-400F-A227-985D4DA10085}" srcOrd="0" destOrd="0" presId="urn:microsoft.com/office/officeart/2005/8/layout/bProcess3"/>
    <dgm:cxn modelId="{C57E3563-9B0A-4BB7-BDC0-348D417E5C6B}" type="presOf" srcId="{79A907BE-6A57-46F9-949B-2F83975E5013}" destId="{2FBE2C1E-1D94-400F-A227-985D4DA10085}" srcOrd="0" destOrd="0" presId="urn:microsoft.com/office/officeart/2005/8/layout/bProcess3"/>
    <dgm:cxn modelId="{857FC733-C901-4E39-A779-C6E362FCADE6}" type="presParOf" srcId="{1623B4C5-2499-4637-B07C-6AE8AE2BD718}" destId="{9F73252C-5345-45F1-A6FA-69E44781CCB0}" srcOrd="1" destOrd="0" presId="urn:microsoft.com/office/officeart/2005/8/layout/bProcess3"/>
    <dgm:cxn modelId="{2ADFDEB2-E6F2-4E58-88AD-826EDC26CD4B}" type="presOf" srcId="{6E764295-1C97-4A8A-BB23-8F6587B65D20}" destId="{9F73252C-5345-45F1-A6FA-69E44781CCB0}" srcOrd="0" destOrd="0" presId="urn:microsoft.com/office/officeart/2005/8/layout/bProcess3"/>
    <dgm:cxn modelId="{2EFBE7C4-FA55-49BB-A48E-461786C78FCC}" type="presParOf" srcId="{9F73252C-5345-45F1-A6FA-69E44781CCB0}" destId="{0A91809B-8299-4CB8-B3C9-28D901126CE1}" srcOrd="0" destOrd="1" presId="urn:microsoft.com/office/officeart/2005/8/layout/bProcess3"/>
    <dgm:cxn modelId="{F7F68F42-7913-4690-805F-E89092B04DEE}" type="presOf" srcId="{6E764295-1C97-4A8A-BB23-8F6587B65D20}" destId="{0A91809B-8299-4CB8-B3C9-28D901126CE1}" srcOrd="1" destOrd="0" presId="urn:microsoft.com/office/officeart/2005/8/layout/bProcess3"/>
    <dgm:cxn modelId="{E9F9DEB0-AF44-44EF-8A5A-E5D755C4A1C0}" type="presParOf" srcId="{1623B4C5-2499-4637-B07C-6AE8AE2BD718}" destId="{0482690C-586E-41D6-8B40-4CA7581A9CE9}" srcOrd="2" destOrd="0" presId="urn:microsoft.com/office/officeart/2005/8/layout/bProcess3"/>
    <dgm:cxn modelId="{18FCF737-E6D3-40A3-844A-9C830775D954}" type="presOf" srcId="{047E9EF6-99D9-47D4-8421-7851F36A512F}" destId="{0482690C-586E-41D6-8B40-4CA7581A9CE9}" srcOrd="0" destOrd="0" presId="urn:microsoft.com/office/officeart/2005/8/layout/bProcess3"/>
    <dgm:cxn modelId="{C4014330-D05E-425C-A668-7903507157F0}" type="presParOf" srcId="{1623B4C5-2499-4637-B07C-6AE8AE2BD718}" destId="{EBB69596-36AB-40F1-91C5-FC3350A00067}" srcOrd="3" destOrd="0" presId="urn:microsoft.com/office/officeart/2005/8/layout/bProcess3"/>
    <dgm:cxn modelId="{67E50489-B594-403D-B1BF-6DA5E1AE2159}" type="presOf" srcId="{B3A60D08-4CF1-4AD3-A554-8DA1472F6362}" destId="{EBB69596-36AB-40F1-91C5-FC3350A00067}" srcOrd="0" destOrd="0" presId="urn:microsoft.com/office/officeart/2005/8/layout/bProcess3"/>
    <dgm:cxn modelId="{322EEC45-0180-4963-9BFE-650263B85870}" type="presParOf" srcId="{EBB69596-36AB-40F1-91C5-FC3350A00067}" destId="{9F0FF7A9-40E9-4C02-BFFF-6F0641C2389B}" srcOrd="0" destOrd="3" presId="urn:microsoft.com/office/officeart/2005/8/layout/bProcess3"/>
    <dgm:cxn modelId="{2D3D5216-2A9C-418B-80C2-1DE7E812499E}" type="presOf" srcId="{B3A60D08-4CF1-4AD3-A554-8DA1472F6362}" destId="{9F0FF7A9-40E9-4C02-BFFF-6F0641C2389B}" srcOrd="1" destOrd="0" presId="urn:microsoft.com/office/officeart/2005/8/layout/bProcess3"/>
    <dgm:cxn modelId="{6CB3F973-10BD-4EFD-9174-3D901B1A9E1F}" type="presParOf" srcId="{1623B4C5-2499-4637-B07C-6AE8AE2BD718}" destId="{E5145E43-B450-47CE-B1E5-1482BCF4071D}" srcOrd="4" destOrd="0" presId="urn:microsoft.com/office/officeart/2005/8/layout/bProcess3"/>
    <dgm:cxn modelId="{1D2937FE-7721-4E1F-8F7C-0959713E5EED}" type="presOf" srcId="{9B99C3CE-0550-4254-B164-BB9424E18E56}" destId="{E5145E43-B450-47CE-B1E5-1482BCF4071D}" srcOrd="0" destOrd="0" presId="urn:microsoft.com/office/officeart/2005/8/layout/bProcess3"/>
    <dgm:cxn modelId="{DCAF03A1-FD33-473B-B192-8B58B55D90AB}" type="presParOf" srcId="{1623B4C5-2499-4637-B07C-6AE8AE2BD718}" destId="{31F3FE5F-74B2-48F8-89DC-AE29DBB498B0}" srcOrd="5" destOrd="0" presId="urn:microsoft.com/office/officeart/2005/8/layout/bProcess3"/>
    <dgm:cxn modelId="{79E716C2-ECDA-4F0F-B266-230799BC5B70}" type="presOf" srcId="{C20DFEDB-A5DA-48B1-860C-C64E9FB9889D}" destId="{31F3FE5F-74B2-48F8-89DC-AE29DBB498B0}" srcOrd="0" destOrd="0" presId="urn:microsoft.com/office/officeart/2005/8/layout/bProcess3"/>
    <dgm:cxn modelId="{6DEEDB6F-20C6-400F-9C3E-83AE4CC6FF87}" type="presParOf" srcId="{31F3FE5F-74B2-48F8-89DC-AE29DBB498B0}" destId="{EF27A438-6BA1-43B2-9139-DBAF3CBBEF89}" srcOrd="0" destOrd="5" presId="urn:microsoft.com/office/officeart/2005/8/layout/bProcess3"/>
    <dgm:cxn modelId="{1FD2E954-F1F9-4600-AA95-BA0791C908F0}" type="presOf" srcId="{C20DFEDB-A5DA-48B1-860C-C64E9FB9889D}" destId="{EF27A438-6BA1-43B2-9139-DBAF3CBBEF89}" srcOrd="1" destOrd="0" presId="urn:microsoft.com/office/officeart/2005/8/layout/bProcess3"/>
    <dgm:cxn modelId="{293A47A5-B1FB-4795-B8FC-11A91B174B4A}" type="presParOf" srcId="{1623B4C5-2499-4637-B07C-6AE8AE2BD718}" destId="{13492D71-E670-42C9-A619-1DE9B5F887F1}" srcOrd="6" destOrd="0" presId="urn:microsoft.com/office/officeart/2005/8/layout/bProcess3"/>
    <dgm:cxn modelId="{72A88055-6A35-42A0-A0A7-875ABDB0D053}" type="presOf" srcId="{4DBF9FC0-7F11-49D1-A13A-F9EF16035E78}" destId="{13492D71-E670-42C9-A619-1DE9B5F887F1}" srcOrd="0" destOrd="0" presId="urn:microsoft.com/office/officeart/2005/8/layout/bProcess3"/>
    <dgm:cxn modelId="{41EAA0B8-4CA3-463F-81C7-CEC06FEFFC56}" type="presParOf" srcId="{1623B4C5-2499-4637-B07C-6AE8AE2BD718}" destId="{E85A6953-055C-454F-835D-7FF8096CA491}" srcOrd="7" destOrd="0" presId="urn:microsoft.com/office/officeart/2005/8/layout/bProcess3"/>
    <dgm:cxn modelId="{2CD5F887-7806-4E0A-AF76-191FA92CE05A}" type="presOf" srcId="{627790A7-E5AF-4DEF-9847-DE068ABD657B}" destId="{E85A6953-055C-454F-835D-7FF8096CA491}" srcOrd="0" destOrd="0" presId="urn:microsoft.com/office/officeart/2005/8/layout/bProcess3"/>
    <dgm:cxn modelId="{5AB155C8-7296-44DD-8D01-0E8DD33B82F1}" type="presParOf" srcId="{E85A6953-055C-454F-835D-7FF8096CA491}" destId="{EB69ECB2-9BFD-4754-8113-1A1F7EFC836E}" srcOrd="0" destOrd="7" presId="urn:microsoft.com/office/officeart/2005/8/layout/bProcess3"/>
    <dgm:cxn modelId="{3FC084FD-B12F-4641-95C3-B83883453D62}" type="presOf" srcId="{627790A7-E5AF-4DEF-9847-DE068ABD657B}" destId="{EB69ECB2-9BFD-4754-8113-1A1F7EFC836E}" srcOrd="1" destOrd="0" presId="urn:microsoft.com/office/officeart/2005/8/layout/bProcess3"/>
    <dgm:cxn modelId="{6A60AC14-8235-464E-A511-7367C43176E0}" type="presParOf" srcId="{1623B4C5-2499-4637-B07C-6AE8AE2BD718}" destId="{F80816D7-392E-4741-B9A3-C73586F7EC67}" srcOrd="8" destOrd="0" presId="urn:microsoft.com/office/officeart/2005/8/layout/bProcess3"/>
    <dgm:cxn modelId="{A9F9B273-2C5D-4CED-85C7-84B139D75415}" type="presOf" srcId="{3B57DE3A-D0CA-4A4A-A50B-01FBE031AA69}" destId="{F80816D7-392E-4741-B9A3-C73586F7EC67}" srcOrd="0" destOrd="0" presId="urn:microsoft.com/office/officeart/2005/8/layout/bProcess3"/>
    <dgm:cxn modelId="{ED9EA558-81ED-4AA4-9990-28B03C17CB1E}" type="presParOf" srcId="{1623B4C5-2499-4637-B07C-6AE8AE2BD718}" destId="{DCD58959-3FB5-4977-968F-50E3948E71E2}" srcOrd="9" destOrd="0" presId="urn:microsoft.com/office/officeart/2005/8/layout/bProcess3"/>
    <dgm:cxn modelId="{324A3879-4E19-4FF7-81B6-0EAFDE95A6FB}" type="presOf" srcId="{D4875198-FB6C-46A1-9EC3-6A21426D178B}" destId="{DCD58959-3FB5-4977-968F-50E3948E71E2}" srcOrd="0" destOrd="0" presId="urn:microsoft.com/office/officeart/2005/8/layout/bProcess3"/>
    <dgm:cxn modelId="{D5DA1A13-EA32-4269-B2FB-D9F637EE6C1F}" type="presParOf" srcId="{DCD58959-3FB5-4977-968F-50E3948E71E2}" destId="{544BDF5A-0334-4E2F-9469-A51652F2A225}" srcOrd="0" destOrd="9" presId="urn:microsoft.com/office/officeart/2005/8/layout/bProcess3"/>
    <dgm:cxn modelId="{1EA12E4F-D433-44ED-AC95-1FC6C04DA430}" type="presOf" srcId="{D4875198-FB6C-46A1-9EC3-6A21426D178B}" destId="{544BDF5A-0334-4E2F-9469-A51652F2A225}" srcOrd="1" destOrd="0" presId="urn:microsoft.com/office/officeart/2005/8/layout/bProcess3"/>
    <dgm:cxn modelId="{BE43C19F-9B09-4626-BD98-4CE923881002}" type="presParOf" srcId="{1623B4C5-2499-4637-B07C-6AE8AE2BD718}" destId="{7F1E550C-34A3-4D95-8CCA-FC15856DD378}" srcOrd="10" destOrd="0" presId="urn:microsoft.com/office/officeart/2005/8/layout/bProcess3"/>
    <dgm:cxn modelId="{655D0073-C027-4EBF-8FFB-57C8B5B280FD}" type="presOf" srcId="{9AE9000C-A70E-4970-BF4E-2A8883B4792F}" destId="{7F1E550C-34A3-4D95-8CCA-FC15856DD378}" srcOrd="0" destOrd="0" presId="urn:microsoft.com/office/officeart/2005/8/layout/bProcess3"/>
    <dgm:cxn modelId="{DB7D1076-D6B1-46B9-80AF-B4A6E8EA18F1}" type="presParOf" srcId="{1623B4C5-2499-4637-B07C-6AE8AE2BD718}" destId="{557B5B2C-5260-4F6F-BD0C-380BFCDDBDE2}" srcOrd="11" destOrd="0" presId="urn:microsoft.com/office/officeart/2005/8/layout/bProcess3"/>
    <dgm:cxn modelId="{8E6FC353-4265-4F14-8332-5B979C099B23}" type="presOf" srcId="{22769398-E319-426D-B4BD-54511F90F85D}" destId="{557B5B2C-5260-4F6F-BD0C-380BFCDDBDE2}" srcOrd="0" destOrd="0" presId="urn:microsoft.com/office/officeart/2005/8/layout/bProcess3"/>
    <dgm:cxn modelId="{369B46E8-567C-48F4-8192-B07301B647F5}" type="presParOf" srcId="{557B5B2C-5260-4F6F-BD0C-380BFCDDBDE2}" destId="{1714C873-D0F2-4DCA-B184-9C8390DBB96E}" srcOrd="0" destOrd="11" presId="urn:microsoft.com/office/officeart/2005/8/layout/bProcess3"/>
    <dgm:cxn modelId="{D03E4F0A-8E25-4FEA-93DC-2E6EC4790B8C}" type="presOf" srcId="{22769398-E319-426D-B4BD-54511F90F85D}" destId="{1714C873-D0F2-4DCA-B184-9C8390DBB96E}" srcOrd="1" destOrd="0" presId="urn:microsoft.com/office/officeart/2005/8/layout/bProcess3"/>
    <dgm:cxn modelId="{889A4E7C-9FF3-4F0D-939F-C14E186BB6CA}" type="presParOf" srcId="{1623B4C5-2499-4637-B07C-6AE8AE2BD718}" destId="{50057FE0-46F8-4D85-BC5D-2E32C7A2732D}" srcOrd="12" destOrd="0" presId="urn:microsoft.com/office/officeart/2005/8/layout/bProcess3"/>
    <dgm:cxn modelId="{0100E12A-B6AF-4CD0-9C5A-3939EDD65635}" type="presOf" srcId="{0AFC042E-949A-47E4-B6D0-00D0DC9FA2A5}" destId="{50057FE0-46F8-4D85-BC5D-2E32C7A2732D}" srcOrd="0" destOrd="0" presId="urn:microsoft.com/office/officeart/2005/8/layout/bProcess3"/>
    <dgm:cxn modelId="{5F5E2909-0918-4FBD-AF4E-9DF8ECC90554}" type="presParOf" srcId="{1623B4C5-2499-4637-B07C-6AE8AE2BD718}" destId="{D6EFE49F-F908-4BF1-9C94-7E04719104F3}" srcOrd="13" destOrd="0" presId="urn:microsoft.com/office/officeart/2005/8/layout/bProcess3"/>
    <dgm:cxn modelId="{CDAA1E43-ACA7-4558-BFD7-A106070FE44B}" type="presOf" srcId="{9CBDC3F1-B7DD-46C8-AD2D-EB5F38F29445}" destId="{D6EFE49F-F908-4BF1-9C94-7E04719104F3}" srcOrd="0" destOrd="0" presId="urn:microsoft.com/office/officeart/2005/8/layout/bProcess3"/>
    <dgm:cxn modelId="{3044D319-0554-4282-9AED-CFF62D32234D}" type="presParOf" srcId="{D6EFE49F-F908-4BF1-9C94-7E04719104F3}" destId="{1016C134-7DD9-4957-9BA6-391B39FA36AA}" srcOrd="0" destOrd="13" presId="urn:microsoft.com/office/officeart/2005/8/layout/bProcess3"/>
    <dgm:cxn modelId="{939411EE-75A4-4D3E-B68B-BF2FCE8E60C8}" type="presOf" srcId="{9CBDC3F1-B7DD-46C8-AD2D-EB5F38F29445}" destId="{1016C134-7DD9-4957-9BA6-391B39FA36AA}" srcOrd="1" destOrd="0" presId="urn:microsoft.com/office/officeart/2005/8/layout/bProcess3"/>
    <dgm:cxn modelId="{223B1EA4-C2B6-4D8E-BAB1-978405B157A6}" type="presParOf" srcId="{1623B4C5-2499-4637-B07C-6AE8AE2BD718}" destId="{BBD51C0D-9EDC-41FE-9E7E-09E5083FCC9A}" srcOrd="14" destOrd="0" presId="urn:microsoft.com/office/officeart/2005/8/layout/bProcess3"/>
    <dgm:cxn modelId="{D4791FE0-2444-4390-82AC-DA2B6C898BFC}" type="presOf" srcId="{FD31D240-1C4E-42A7-8935-CB08AF0F30A2}" destId="{BBD51C0D-9EDC-41FE-9E7E-09E5083FCC9A}" srcOrd="0" destOrd="0" presId="urn:microsoft.com/office/officeart/2005/8/layout/bProcess3"/>
    <dgm:cxn modelId="{2D825338-7BFD-4B3C-90D0-09E4D2FE0F59}" type="presParOf" srcId="{1623B4C5-2499-4637-B07C-6AE8AE2BD718}" destId="{014920D9-A388-480A-9F46-30740FFE6BB3}" srcOrd="15" destOrd="0" presId="urn:microsoft.com/office/officeart/2005/8/layout/bProcess3"/>
    <dgm:cxn modelId="{32DA978A-22C2-4171-B020-6CFB1FC6EE54}" type="presOf" srcId="{FAA99A6F-7C63-49F8-BF86-47DCDB0F04E1}" destId="{014920D9-A388-480A-9F46-30740FFE6BB3}" srcOrd="0" destOrd="0" presId="urn:microsoft.com/office/officeart/2005/8/layout/bProcess3"/>
    <dgm:cxn modelId="{0DCD01A5-8E7E-4B69-910E-36B1B4916808}" type="presParOf" srcId="{014920D9-A388-480A-9F46-30740FFE6BB3}" destId="{761D947A-1D08-41A5-A7AF-D384ACD8FDC2}" srcOrd="0" destOrd="15" presId="urn:microsoft.com/office/officeart/2005/8/layout/bProcess3"/>
    <dgm:cxn modelId="{59C99810-D1B9-4F57-8FA3-5F5534CE1F1F}" type="presOf" srcId="{FAA99A6F-7C63-49F8-BF86-47DCDB0F04E1}" destId="{761D947A-1D08-41A5-A7AF-D384ACD8FDC2}" srcOrd="1" destOrd="0" presId="urn:microsoft.com/office/officeart/2005/8/layout/bProcess3"/>
    <dgm:cxn modelId="{8F9E8784-E319-4CDF-8F1E-7F5EC887AB1B}" type="presParOf" srcId="{1623B4C5-2499-4637-B07C-6AE8AE2BD718}" destId="{7A803521-9D51-42C2-9ADE-4EEF1D769889}" srcOrd="16" destOrd="0" presId="urn:microsoft.com/office/officeart/2005/8/layout/bProcess3"/>
    <dgm:cxn modelId="{CFCDC053-07DD-402F-975E-B6109099588B}" type="presOf" srcId="{8781C4F4-DF63-4D7F-9700-1278DAC9C035}" destId="{7A803521-9D51-42C2-9ADE-4EEF1D769889}" srcOrd="0" destOrd="0" presId="urn:microsoft.com/office/officeart/2005/8/layout/bProcess3"/>
    <dgm:cxn modelId="{C3465E0C-3459-4264-908E-9C8BC4ADC3A3}" type="presParOf" srcId="{1623B4C5-2499-4637-B07C-6AE8AE2BD718}" destId="{BBA91268-0A04-4B30-ADBE-978102056EB2}" srcOrd="17" destOrd="0" presId="urn:microsoft.com/office/officeart/2005/8/layout/bProcess3"/>
    <dgm:cxn modelId="{7FAF80C6-50C2-4E40-96FA-0F8AD70EC11D}" type="presOf" srcId="{2762DF44-FBFD-42DA-B180-8C3900A6FFB1}" destId="{BBA91268-0A04-4B30-ADBE-978102056EB2}" srcOrd="0" destOrd="0" presId="urn:microsoft.com/office/officeart/2005/8/layout/bProcess3"/>
    <dgm:cxn modelId="{0BA69A87-776D-4B74-963A-9978CBF7F965}" type="presParOf" srcId="{BBA91268-0A04-4B30-ADBE-978102056EB2}" destId="{BEB2A1F2-C2A3-4A31-8457-B4B902FDAB74}" srcOrd="0" destOrd="17" presId="urn:microsoft.com/office/officeart/2005/8/layout/bProcess3"/>
    <dgm:cxn modelId="{06559762-C31A-42C1-9DC7-A0B4FDFBCCBC}" type="presOf" srcId="{2762DF44-FBFD-42DA-B180-8C3900A6FFB1}" destId="{BEB2A1F2-C2A3-4A31-8457-B4B902FDAB74}" srcOrd="1" destOrd="0" presId="urn:microsoft.com/office/officeart/2005/8/layout/bProcess3"/>
    <dgm:cxn modelId="{D04CF6B8-30E9-4E2F-8964-AB88B1F2A62C}" type="presParOf" srcId="{1623B4C5-2499-4637-B07C-6AE8AE2BD718}" destId="{B2EA48C4-C011-4AAF-82B8-1BF52EC8634B}" srcOrd="18" destOrd="0" presId="urn:microsoft.com/office/officeart/2005/8/layout/bProcess3"/>
    <dgm:cxn modelId="{A82FA4C4-134F-4B1B-9545-B00D8AC7F948}" type="presOf" srcId="{6067BBCA-F086-46FB-9155-1FB39D7EE406}" destId="{B2EA48C4-C011-4AAF-82B8-1BF52EC8634B}" srcOrd="0" destOrd="0" presId="urn:microsoft.com/office/officeart/2005/8/layout/bProcess3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4BE40EF7-4FDB-46DC-AD5C-7AA9927BCDC4}" type="doc">
      <dgm:prSet loTypeId="process" loCatId="process" qsTypeId="urn:microsoft.com/office/officeart/2005/8/quickstyle/simple5" qsCatId="simple" csTypeId="urn:microsoft.com/office/officeart/2005/8/colors/colorful5" csCatId="accent1" phldr="1"/>
      <dgm:spPr/>
      <dgm:t>
        <a:bodyPr/>
        <a:p>
          <a:endParaRPr lang="zh-CN" altLang="en-US"/>
        </a:p>
      </dgm:t>
    </dgm:pt>
    <dgm:pt modelId="{79A907BE-6A57-46F9-949B-2F83975E5013}">
      <dgm:prSet phldrT="[文本]" phldr="0" custT="1"/>
      <dgm:spPr/>
      <dgm:t>
        <a:bodyPr vert="horz" wrap="square"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noFill/>
              <a:cs typeface="+mn-lt"/>
            </a:rPr>
            <a:t>根据使用者的功能选择轮椅</a:t>
          </a:r>
          <a:r>
            <a:rPr lang="en-US" altLang="zh-CN" sz="2400">
              <a:noFill/>
              <a:cs typeface="+mn-lt"/>
            </a:rPr>
            <a:t> </a:t>
          </a:r>
          <a:r>
            <a:rPr lang="en-US" altLang="zh-CN" sz="2400">
              <a:noFill/>
              <a:cs typeface="+mn-lt"/>
            </a:rPr>
            <a:t/>
          </a:r>
          <a:endParaRPr lang="en-US" altLang="zh-CN" sz="2400">
            <a:noFill/>
            <a:cs typeface="+mn-lt"/>
          </a:endParaRPr>
        </a:p>
      </dgm:t>
    </dgm:pt>
    <dgm:pt modelId="{27508ADE-09B9-4692-B3B1-997C0A038367}" cxnId="{CCE06EC6-2991-4835-874F-2D4EBF536198}" type="parTrans">
      <dgm:prSet/>
      <dgm:spPr/>
      <dgm:t>
        <a:bodyPr/>
        <a:p>
          <a:endParaRPr lang="zh-CN" altLang="en-US"/>
        </a:p>
      </dgm:t>
    </dgm:pt>
    <dgm:pt modelId="{6E764295-1C97-4A8A-BB23-8F6587B65D20}" cxnId="{CCE06EC6-2991-4835-874F-2D4EBF536198}" type="sibTrans">
      <dgm:prSet phldr="0" custT="1"/>
      <dgm:spPr/>
      <dgm:t>
        <a:bodyPr vert="horz" wrap="square"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cs typeface="+mn-lt"/>
            </a:rPr>
            <a:t/>
          </a:r>
          <a:endParaRPr lang="zh-CN" altLang="en-US" sz="2400">
            <a:cs typeface="+mn-lt"/>
          </a:endParaRPr>
        </a:p>
      </dgm:t>
    </dgm:pt>
    <dgm:pt modelId="{047E9EF6-99D9-47D4-8421-7851F36A512F}">
      <dgm:prSet phldrT="[文本]" phldr="0" custT="1"/>
      <dgm:spPr/>
      <dgm:t>
        <a:bodyPr vert="horz" wrap="square"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noFill/>
              <a:cs typeface="+mn-lt"/>
            </a:rPr>
            <a:t>根据使用者的姿势和体位选择轮椅</a:t>
          </a:r>
          <a:r>
            <a:rPr lang="en-US" altLang="zh-CN" sz="2400">
              <a:noFill/>
              <a:cs typeface="+mn-lt"/>
            </a:rPr>
            <a:t> </a:t>
          </a:r>
          <a:r>
            <a:rPr lang="en-US" altLang="zh-CN" sz="2400">
              <a:noFill/>
              <a:cs typeface="+mn-lt"/>
            </a:rPr>
            <a:t/>
          </a:r>
          <a:endParaRPr lang="en-US" altLang="zh-CN" sz="2400">
            <a:noFill/>
            <a:cs typeface="+mn-lt"/>
          </a:endParaRPr>
        </a:p>
      </dgm:t>
    </dgm:pt>
    <dgm:pt modelId="{2AC7BC3F-1829-4928-9FDD-1BD085861192}" cxnId="{20AC8F31-5C01-44E3-846E-E1D3405DCD4F}" type="parTrans">
      <dgm:prSet/>
      <dgm:spPr/>
      <dgm:t>
        <a:bodyPr/>
        <a:p>
          <a:endParaRPr lang="zh-CN" altLang="en-US"/>
        </a:p>
      </dgm:t>
    </dgm:pt>
    <dgm:pt modelId="{B3A60D08-4CF1-4AD3-A554-8DA1472F6362}" cxnId="{20AC8F31-5C01-44E3-846E-E1D3405DCD4F}" type="sibTrans">
      <dgm:prSet phldr="0" custT="1"/>
      <dgm:spPr/>
      <dgm:t>
        <a:bodyPr vert="horz" wrap="square"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cs typeface="+mn-lt"/>
            </a:rPr>
            <a:t/>
          </a:r>
          <a:endParaRPr lang="zh-CN" altLang="en-US" sz="2400">
            <a:cs typeface="+mn-lt"/>
          </a:endParaRPr>
        </a:p>
      </dgm:t>
    </dgm:pt>
    <dgm:pt modelId="{9B99C3CE-0550-4254-B164-BB9424E18E56}">
      <dgm:prSet phldrT="[文本]" phldr="0" custT="1"/>
      <dgm:spPr/>
      <dgm:t>
        <a:bodyPr vert="horz" wrap="square"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noFill/>
              <a:cs typeface="+mn-lt"/>
            </a:rPr>
            <a:t>根据疾病及病情程度选择轮椅</a:t>
          </a:r>
          <a:r>
            <a:rPr lang="en-US" altLang="zh-CN" sz="2400">
              <a:noFill/>
              <a:cs typeface="+mn-lt"/>
            </a:rPr>
            <a:t> </a:t>
          </a:r>
          <a:r>
            <a:rPr lang="en-US" altLang="zh-CN" sz="2400">
              <a:noFill/>
              <a:cs typeface="+mn-lt"/>
            </a:rPr>
            <a:t/>
          </a:r>
          <a:endParaRPr lang="en-US" altLang="zh-CN" sz="2400">
            <a:noFill/>
            <a:cs typeface="+mn-lt"/>
          </a:endParaRPr>
        </a:p>
      </dgm:t>
    </dgm:pt>
    <dgm:pt modelId="{CF18C7ED-262E-47EB-A8BC-BC18A4B2756C}" cxnId="{8AD6A649-C2FD-4B8B-B0D4-B43CD60B0B3F}" type="parTrans">
      <dgm:prSet/>
      <dgm:spPr/>
      <dgm:t>
        <a:bodyPr/>
        <a:p>
          <a:endParaRPr lang="zh-CN" altLang="en-US"/>
        </a:p>
      </dgm:t>
    </dgm:pt>
    <dgm:pt modelId="{C20DFEDB-A5DA-48B1-860C-C64E9FB9889D}" cxnId="{8AD6A649-C2FD-4B8B-B0D4-B43CD60B0B3F}" type="sibTrans">
      <dgm:prSet phldr="0" custT="1"/>
      <dgm:spPr/>
      <dgm:t>
        <a:bodyPr vert="horz" wrap="square"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cs typeface="+mn-lt"/>
            </a:rPr>
            <a:t/>
          </a:r>
          <a:endParaRPr lang="zh-CN" altLang="en-US" sz="2400">
            <a:cs typeface="+mn-lt"/>
          </a:endParaRPr>
        </a:p>
      </dgm:t>
    </dgm:pt>
    <dgm:pt modelId="{4DBF9FC0-7F11-49D1-A13A-F9EF16035E78}">
      <dgm:prSet phldrT="[文本]" phldr="0" custT="1"/>
      <dgm:spPr/>
      <dgm:t>
        <a:bodyPr vert="horz" wrap="square"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solidFill>
                <a:schemeClr val="bg1"/>
              </a:solidFill>
              <a:cs typeface="+mn-lt"/>
            </a:rPr>
            <a:t>确定轮椅的主要参数</a:t>
          </a:r>
          <a:r>
            <a:rPr lang="en-US" altLang="zh-CN" sz="2400">
              <a:solidFill>
                <a:schemeClr val="bg1"/>
              </a:solidFill>
              <a:cs typeface="+mn-lt"/>
            </a:rPr>
            <a:t> </a:t>
          </a:r>
          <a:r>
            <a:rPr lang="en-US" altLang="zh-CN" sz="2400">
              <a:solidFill>
                <a:schemeClr val="bg1"/>
              </a:solidFill>
              <a:cs typeface="+mn-lt"/>
            </a:rPr>
            <a:t/>
          </a:r>
          <a:endParaRPr lang="en-US" altLang="zh-CN" sz="2400">
            <a:solidFill>
              <a:schemeClr val="bg1"/>
            </a:solidFill>
            <a:cs typeface="+mn-lt"/>
          </a:endParaRPr>
        </a:p>
      </dgm:t>
    </dgm:pt>
    <dgm:pt modelId="{716438C4-1259-4C94-B7A8-3756D5685E48}" cxnId="{0ED0B939-B4CB-4275-83A7-3EEFD4530062}" type="parTrans">
      <dgm:prSet/>
      <dgm:spPr/>
      <dgm:t>
        <a:bodyPr/>
        <a:p>
          <a:endParaRPr lang="zh-CN" altLang="en-US"/>
        </a:p>
      </dgm:t>
    </dgm:pt>
    <dgm:pt modelId="{627790A7-E5AF-4DEF-9847-DE068ABD657B}" cxnId="{0ED0B939-B4CB-4275-83A7-3EEFD4530062}" type="sibTrans">
      <dgm:prSet phldr="0" custT="1"/>
      <dgm:spPr/>
      <dgm:t>
        <a:bodyPr vert="horz" wrap="square"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cs typeface="+mn-lt"/>
            </a:rPr>
            <a:t/>
          </a:r>
          <a:endParaRPr lang="zh-CN" altLang="en-US" sz="2400">
            <a:cs typeface="+mn-lt"/>
          </a:endParaRPr>
        </a:p>
      </dgm:t>
    </dgm:pt>
    <dgm:pt modelId="{3B57DE3A-D0CA-4A4A-A50B-01FBE031AA69}">
      <dgm:prSet phldrT="[文本]" phldr="0" custT="1"/>
      <dgm:spPr/>
      <dgm:t>
        <a:bodyPr vert="horz" wrap="square"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noFill/>
              <a:ea typeface="+mn-lt"/>
            </a:rPr>
            <a:t>评估轮椅的性能</a:t>
          </a:r>
          <a:r>
            <a:rPr lang="zh-CN" altLang="en-US" sz="2400">
              <a:noFill/>
              <a:ea typeface="+mn-lt"/>
            </a:rPr>
            <a:t/>
          </a:r>
          <a:endParaRPr lang="zh-CN" altLang="en-US" sz="2400">
            <a:noFill/>
            <a:ea typeface="+mn-lt"/>
          </a:endParaRPr>
        </a:p>
      </dgm:t>
    </dgm:pt>
    <dgm:pt modelId="{98FA3677-4FAE-4C5E-B3CE-CF3B6D80F4A1}" cxnId="{7B15B103-15F5-4553-AF1F-56F9C93D3BD0}" type="parTrans">
      <dgm:prSet/>
      <dgm:spPr/>
      <dgm:t>
        <a:bodyPr/>
        <a:p>
          <a:endParaRPr lang="zh-CN" altLang="en-US"/>
        </a:p>
      </dgm:t>
    </dgm:pt>
    <dgm:pt modelId="{D4875198-FB6C-46A1-9EC3-6A21426D178B}" cxnId="{7B15B103-15F5-4553-AF1F-56F9C93D3BD0}" type="sibTrans">
      <dgm:prSet phldr="0" custT="1"/>
      <dgm:spPr/>
      <dgm:t>
        <a:bodyPr vert="horz" wrap="square"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cs typeface="+mn-lt"/>
            </a:rPr>
            <a:t/>
          </a:r>
          <a:endParaRPr lang="zh-CN" altLang="en-US" sz="2400">
            <a:cs typeface="+mn-lt"/>
          </a:endParaRPr>
        </a:p>
      </dgm:t>
    </dgm:pt>
    <dgm:pt modelId="{9AE9000C-A70E-4970-BF4E-2A8883B4792F}">
      <dgm:prSet phldr="0" custT="1"/>
      <dgm:spPr/>
      <dgm:t>
        <a:bodyPr vert="horz" wrap="square"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noFill/>
              <a:ea typeface="+mn-lt"/>
            </a:rPr>
            <a:t>考量轮椅的舒适度</a:t>
          </a:r>
          <a:r>
            <a:rPr lang="zh-CN" altLang="en-US" sz="2400">
              <a:noFill/>
              <a:ea typeface="+mn-lt"/>
            </a:rPr>
            <a:t/>
          </a:r>
          <a:endParaRPr lang="zh-CN" altLang="en-US" sz="2400">
            <a:noFill/>
            <a:ea typeface="+mn-lt"/>
          </a:endParaRPr>
        </a:p>
      </dgm:t>
    </dgm:pt>
    <dgm:pt modelId="{C5AF88B8-E50E-499A-8482-1CBF65B9F05A}" cxnId="{A9B0D1E6-ACBC-442E-B256-C34C25FE86AA}" type="parTrans">
      <dgm:prSet/>
      <dgm:spPr/>
    </dgm:pt>
    <dgm:pt modelId="{22769398-E319-426D-B4BD-54511F90F85D}" cxnId="{A9B0D1E6-ACBC-442E-B256-C34C25FE86AA}" type="sibTrans">
      <dgm:prSet phldr="0" custT="1"/>
      <dgm:spPr/>
      <dgm:t>
        <a:bodyPr vert="horz" wrap="square"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sz="2400">
              <a:cs typeface="+mn-lt"/>
            </a:rPr>
            <a:t/>
          </a:r>
          <a:endParaRPr sz="2400">
            <a:cs typeface="+mn-lt"/>
          </a:endParaRPr>
        </a:p>
      </dgm:t>
    </dgm:pt>
    <dgm:pt modelId="{0AFC042E-949A-47E4-B6D0-00D0DC9FA2A5}">
      <dgm:prSet phldr="0" custT="1"/>
      <dgm:spPr/>
      <dgm:t>
        <a:bodyPr vert="horz" wrap="square"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noFill/>
              <a:ea typeface="+mn-lt"/>
            </a:rPr>
            <a:t>分析轮椅的环境适应性</a:t>
          </a:r>
          <a:r>
            <a:rPr lang="zh-CN" altLang="en-US" sz="2400">
              <a:noFill/>
              <a:ea typeface="+mn-lt"/>
            </a:rPr>
            <a:t/>
          </a:r>
          <a:endParaRPr lang="zh-CN" altLang="en-US" sz="2400">
            <a:noFill/>
            <a:ea typeface="+mn-lt"/>
          </a:endParaRPr>
        </a:p>
      </dgm:t>
    </dgm:pt>
    <dgm:pt modelId="{99FFD894-4861-4F5D-9956-41585937EDDF}" cxnId="{66BFB783-A367-4774-8A44-36C5C1981A1A}" type="parTrans">
      <dgm:prSet/>
      <dgm:spPr/>
    </dgm:pt>
    <dgm:pt modelId="{9CBDC3F1-B7DD-46C8-AD2D-EB5F38F29445}" cxnId="{66BFB783-A367-4774-8A44-36C5C1981A1A}" type="sibTrans">
      <dgm:prSet phldr="0" custT="1"/>
      <dgm:spPr/>
      <dgm:t>
        <a:bodyPr vert="horz" wrap="square"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sz="2400">
              <a:cs typeface="+mn-lt"/>
            </a:rPr>
            <a:t/>
          </a:r>
          <a:endParaRPr sz="2400">
            <a:cs typeface="+mn-lt"/>
          </a:endParaRPr>
        </a:p>
      </dgm:t>
    </dgm:pt>
    <dgm:pt modelId="{FD31D240-1C4E-42A7-8935-CB08AF0F30A2}">
      <dgm:prSet phldr="0" custT="1"/>
      <dgm:spPr/>
      <dgm:t>
        <a:bodyPr vert="horz" wrap="square"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noFill/>
              <a:ea typeface="+mn-lt"/>
            </a:rPr>
            <a:t>权衡经济性与耐用性</a:t>
          </a:r>
          <a:r>
            <a:rPr lang="zh-CN" altLang="en-US" sz="2400">
              <a:noFill/>
              <a:ea typeface="+mn-lt"/>
            </a:rPr>
            <a:t/>
          </a:r>
          <a:endParaRPr lang="zh-CN" altLang="en-US" sz="2400">
            <a:noFill/>
            <a:ea typeface="+mn-lt"/>
          </a:endParaRPr>
        </a:p>
      </dgm:t>
    </dgm:pt>
    <dgm:pt modelId="{233FD8B8-6343-4610-96F8-93199B292800}" cxnId="{206F6913-D7B6-4995-8809-FAEE6AB28A83}" type="parTrans">
      <dgm:prSet/>
      <dgm:spPr/>
    </dgm:pt>
    <dgm:pt modelId="{FAA99A6F-7C63-49F8-BF86-47DCDB0F04E1}" cxnId="{206F6913-D7B6-4995-8809-FAEE6AB28A83}" type="sibTrans">
      <dgm:prSet phldr="0" custT="1"/>
      <dgm:spPr/>
      <dgm:t>
        <a:bodyPr vert="horz" wrap="square"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sz="2400">
              <a:cs typeface="+mn-lt"/>
            </a:rPr>
            <a:t/>
          </a:r>
          <a:endParaRPr sz="2400">
            <a:cs typeface="+mn-lt"/>
          </a:endParaRPr>
        </a:p>
      </dgm:t>
    </dgm:pt>
    <dgm:pt modelId="{8781C4F4-DF63-4D7F-9700-1278DAC9C035}">
      <dgm:prSet phldr="0" custT="1"/>
      <dgm:spPr/>
      <dgm:t>
        <a:bodyPr vert="horz" wrap="square"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noFill/>
              <a:ea typeface="+mn-lt"/>
            </a:rPr>
            <a:t>评估工作</a:t>
          </a:r>
          <a:r>
            <a:rPr lang="zh-CN" altLang="en-US" sz="2400">
              <a:noFill/>
              <a:ea typeface="+mn-lt"/>
            </a:rPr>
            <a:t>、</a:t>
          </a:r>
          <a:r>
            <a:rPr lang="zh-CN" altLang="en-US" sz="2400">
              <a:noFill/>
              <a:ea typeface="+mn-lt"/>
            </a:rPr>
            <a:t>就餐的需求</a:t>
          </a:r>
          <a:r>
            <a:rPr lang="zh-CN" altLang="en-US" sz="2400">
              <a:noFill/>
              <a:ea typeface="+mn-lt"/>
            </a:rPr>
            <a:t/>
          </a:r>
          <a:endParaRPr lang="zh-CN" altLang="en-US" sz="2400">
            <a:noFill/>
            <a:ea typeface="+mn-lt"/>
          </a:endParaRPr>
        </a:p>
      </dgm:t>
    </dgm:pt>
    <dgm:pt modelId="{B4F57C9A-07C9-4C00-8670-DB40483182D9}" cxnId="{89AE121A-BAF4-4322-B379-5B104538FCE6}" type="parTrans">
      <dgm:prSet/>
      <dgm:spPr/>
    </dgm:pt>
    <dgm:pt modelId="{2762DF44-FBFD-42DA-B180-8C3900A6FFB1}" cxnId="{89AE121A-BAF4-4322-B379-5B104538FCE6}" type="sibTrans">
      <dgm:prSet phldr="0" custT="1"/>
      <dgm:spPr/>
      <dgm:t>
        <a:bodyPr vert="horz" wrap="square"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sz="2400">
              <a:cs typeface="+mn-lt"/>
            </a:rPr>
            <a:t/>
          </a:r>
          <a:endParaRPr sz="2400">
            <a:cs typeface="+mn-lt"/>
          </a:endParaRPr>
        </a:p>
      </dgm:t>
    </dgm:pt>
    <dgm:pt modelId="{6067BBCA-F086-46FB-9155-1FB39D7EE406}">
      <dgm:prSet phldr="0" custT="1"/>
      <dgm:spPr/>
      <dgm:t>
        <a:bodyPr vert="horz" wrap="square"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noFill/>
              <a:ea typeface="+mn-lt"/>
            </a:rPr>
            <a:t>检验轮椅的适配性</a:t>
          </a:r>
          <a:r>
            <a:rPr lang="zh-CN" altLang="en-US" sz="2400">
              <a:noFill/>
              <a:ea typeface="+mn-lt"/>
            </a:rPr>
            <a:t/>
          </a:r>
          <a:endParaRPr lang="zh-CN" altLang="en-US" sz="2400">
            <a:noFill/>
            <a:ea typeface="+mn-lt"/>
          </a:endParaRPr>
        </a:p>
      </dgm:t>
    </dgm:pt>
    <dgm:pt modelId="{45454CA6-172B-4370-BE3C-4BA08BCE0FA5}" cxnId="{DB2629E4-C29B-4A13-A02A-9EE341FCF512}" type="parTrans">
      <dgm:prSet/>
      <dgm:spPr/>
    </dgm:pt>
    <dgm:pt modelId="{80689495-4B15-4B72-BE82-59D8911D894C}" cxnId="{DB2629E4-C29B-4A13-A02A-9EE341FCF512}" type="sibTrans">
      <dgm:prSet/>
      <dgm:spPr/>
    </dgm:pt>
    <dgm:pt modelId="{1623B4C5-2499-4637-B07C-6AE8AE2BD718}" type="pres">
      <dgm:prSet presAssocID="{4BE40EF7-4FDB-46DC-AD5C-7AA9927BCDC4}" presName="Name0" presStyleCnt="0">
        <dgm:presLayoutVars>
          <dgm:dir/>
          <dgm:resizeHandles val="exact"/>
        </dgm:presLayoutVars>
      </dgm:prSet>
      <dgm:spPr/>
    </dgm:pt>
    <dgm:pt modelId="{2FBE2C1E-1D94-400F-A227-985D4DA10085}" type="pres">
      <dgm:prSet presAssocID="{79A907BE-6A57-46F9-949B-2F83975E5013}" presName="node" presStyleLbl="node1" presStyleIdx="0" presStyleCnt="10">
        <dgm:presLayoutVars>
          <dgm:bulletEnabled val="1"/>
        </dgm:presLayoutVars>
      </dgm:prSet>
      <dgm:spPr/>
    </dgm:pt>
    <dgm:pt modelId="{9F73252C-5345-45F1-A6FA-69E44781CCB0}" type="pres">
      <dgm:prSet presAssocID="{6E764295-1C97-4A8A-BB23-8F6587B65D20}" presName="sibTrans" presStyleLbl="sibTrans1D1" presStyleIdx="0" presStyleCnt="9"/>
      <dgm:spPr/>
    </dgm:pt>
    <dgm:pt modelId="{0A91809B-8299-4CB8-B3C9-28D901126CE1}" type="pres">
      <dgm:prSet presAssocID="{6E764295-1C97-4A8A-BB23-8F6587B65D20}" presName="connectorText" presStyleCnt="0"/>
      <dgm:spPr/>
    </dgm:pt>
    <dgm:pt modelId="{0482690C-586E-41D6-8B40-4CA7581A9CE9}" type="pres">
      <dgm:prSet presAssocID="{047E9EF6-99D9-47D4-8421-7851F36A512F}" presName="node" presStyleLbl="node1" presStyleIdx="1" presStyleCnt="10">
        <dgm:presLayoutVars>
          <dgm:bulletEnabled val="1"/>
        </dgm:presLayoutVars>
      </dgm:prSet>
      <dgm:spPr/>
    </dgm:pt>
    <dgm:pt modelId="{EBB69596-36AB-40F1-91C5-FC3350A00067}" type="pres">
      <dgm:prSet presAssocID="{B3A60D08-4CF1-4AD3-A554-8DA1472F6362}" presName="sibTrans" presStyleLbl="sibTrans1D1" presStyleIdx="1" presStyleCnt="9"/>
      <dgm:spPr/>
    </dgm:pt>
    <dgm:pt modelId="{9F0FF7A9-40E9-4C02-BFFF-6F0641C2389B}" type="pres">
      <dgm:prSet presAssocID="{B3A60D08-4CF1-4AD3-A554-8DA1472F6362}" presName="connectorText" presStyleCnt="0"/>
      <dgm:spPr/>
    </dgm:pt>
    <dgm:pt modelId="{E5145E43-B450-47CE-B1E5-1482BCF4071D}" type="pres">
      <dgm:prSet presAssocID="{9B99C3CE-0550-4254-B164-BB9424E18E56}" presName="node" presStyleLbl="node1" presStyleIdx="2" presStyleCnt="10">
        <dgm:presLayoutVars>
          <dgm:bulletEnabled val="1"/>
        </dgm:presLayoutVars>
      </dgm:prSet>
      <dgm:spPr/>
    </dgm:pt>
    <dgm:pt modelId="{31F3FE5F-74B2-48F8-89DC-AE29DBB498B0}" type="pres">
      <dgm:prSet presAssocID="{C20DFEDB-A5DA-48B1-860C-C64E9FB9889D}" presName="sibTrans" presStyleLbl="sibTrans1D1" presStyleIdx="2" presStyleCnt="9"/>
      <dgm:spPr/>
    </dgm:pt>
    <dgm:pt modelId="{EF27A438-6BA1-43B2-9139-DBAF3CBBEF89}" type="pres">
      <dgm:prSet presAssocID="{C20DFEDB-A5DA-48B1-860C-C64E9FB9889D}" presName="connectorText" presStyleCnt="0"/>
      <dgm:spPr/>
    </dgm:pt>
    <dgm:pt modelId="{13492D71-E670-42C9-A619-1DE9B5F887F1}" type="pres">
      <dgm:prSet presAssocID="{4DBF9FC0-7F11-49D1-A13A-F9EF16035E78}" presName="node" presStyleLbl="node1" presStyleIdx="3" presStyleCnt="10">
        <dgm:presLayoutVars>
          <dgm:bulletEnabled val="1"/>
        </dgm:presLayoutVars>
      </dgm:prSet>
      <dgm:spPr/>
    </dgm:pt>
    <dgm:pt modelId="{E85A6953-055C-454F-835D-7FF8096CA491}" type="pres">
      <dgm:prSet presAssocID="{627790A7-E5AF-4DEF-9847-DE068ABD657B}" presName="sibTrans" presStyleLbl="sibTrans1D1" presStyleIdx="3" presStyleCnt="9"/>
      <dgm:spPr/>
    </dgm:pt>
    <dgm:pt modelId="{EB69ECB2-9BFD-4754-8113-1A1F7EFC836E}" type="pres">
      <dgm:prSet presAssocID="{627790A7-E5AF-4DEF-9847-DE068ABD657B}" presName="connectorText" presStyleCnt="0"/>
      <dgm:spPr/>
    </dgm:pt>
    <dgm:pt modelId="{F80816D7-392E-4741-B9A3-C73586F7EC67}" type="pres">
      <dgm:prSet presAssocID="{3B57DE3A-D0CA-4A4A-A50B-01FBE031AA69}" presName="node" presStyleLbl="node1" presStyleIdx="4" presStyleCnt="10">
        <dgm:presLayoutVars>
          <dgm:bulletEnabled val="1"/>
        </dgm:presLayoutVars>
      </dgm:prSet>
      <dgm:spPr/>
    </dgm:pt>
    <dgm:pt modelId="{DCD58959-3FB5-4977-968F-50E3948E71E2}" type="pres">
      <dgm:prSet presAssocID="{D4875198-FB6C-46A1-9EC3-6A21426D178B}" presName="sibTrans" presStyleLbl="sibTrans1D1" presStyleIdx="4" presStyleCnt="9"/>
      <dgm:spPr/>
    </dgm:pt>
    <dgm:pt modelId="{544BDF5A-0334-4E2F-9469-A51652F2A225}" type="pres">
      <dgm:prSet presAssocID="{D4875198-FB6C-46A1-9EC3-6A21426D178B}" presName="connectorText" presStyleCnt="0"/>
      <dgm:spPr/>
    </dgm:pt>
    <dgm:pt modelId="{7F1E550C-34A3-4D95-8CCA-FC15856DD378}" type="pres">
      <dgm:prSet presAssocID="{9AE9000C-A70E-4970-BF4E-2A8883B4792F}" presName="node" presStyleLbl="node1" presStyleIdx="5" presStyleCnt="10">
        <dgm:presLayoutVars>
          <dgm:bulletEnabled val="1"/>
        </dgm:presLayoutVars>
      </dgm:prSet>
      <dgm:spPr/>
    </dgm:pt>
    <dgm:pt modelId="{557B5B2C-5260-4F6F-BD0C-380BFCDDBDE2}" type="pres">
      <dgm:prSet presAssocID="{22769398-E319-426D-B4BD-54511F90F85D}" presName="sibTrans" presStyleLbl="sibTrans1D1" presStyleIdx="5" presStyleCnt="9"/>
      <dgm:spPr/>
    </dgm:pt>
    <dgm:pt modelId="{1714C873-D0F2-4DCA-B184-9C8390DBB96E}" type="pres">
      <dgm:prSet presAssocID="{22769398-E319-426D-B4BD-54511F90F85D}" presName="connectorText" presStyleCnt="0"/>
      <dgm:spPr/>
    </dgm:pt>
    <dgm:pt modelId="{50057FE0-46F8-4D85-BC5D-2E32C7A2732D}" type="pres">
      <dgm:prSet presAssocID="{0AFC042E-949A-47E4-B6D0-00D0DC9FA2A5}" presName="node" presStyleLbl="node1" presStyleIdx="6" presStyleCnt="10">
        <dgm:presLayoutVars>
          <dgm:bulletEnabled val="1"/>
        </dgm:presLayoutVars>
      </dgm:prSet>
      <dgm:spPr/>
    </dgm:pt>
    <dgm:pt modelId="{D6EFE49F-F908-4BF1-9C94-7E04719104F3}" type="pres">
      <dgm:prSet presAssocID="{9CBDC3F1-B7DD-46C8-AD2D-EB5F38F29445}" presName="sibTrans" presStyleLbl="sibTrans1D1" presStyleIdx="6" presStyleCnt="9"/>
      <dgm:spPr/>
    </dgm:pt>
    <dgm:pt modelId="{1016C134-7DD9-4957-9BA6-391B39FA36AA}" type="pres">
      <dgm:prSet presAssocID="{9CBDC3F1-B7DD-46C8-AD2D-EB5F38F29445}" presName="connectorText" presStyleCnt="0"/>
      <dgm:spPr/>
    </dgm:pt>
    <dgm:pt modelId="{BBD51C0D-9EDC-41FE-9E7E-09E5083FCC9A}" type="pres">
      <dgm:prSet presAssocID="{FD31D240-1C4E-42A7-8935-CB08AF0F30A2}" presName="node" presStyleLbl="node1" presStyleIdx="7" presStyleCnt="10">
        <dgm:presLayoutVars>
          <dgm:bulletEnabled val="1"/>
        </dgm:presLayoutVars>
      </dgm:prSet>
      <dgm:spPr/>
    </dgm:pt>
    <dgm:pt modelId="{014920D9-A388-480A-9F46-30740FFE6BB3}" type="pres">
      <dgm:prSet presAssocID="{FAA99A6F-7C63-49F8-BF86-47DCDB0F04E1}" presName="sibTrans" presStyleLbl="sibTrans1D1" presStyleIdx="7" presStyleCnt="9"/>
      <dgm:spPr/>
    </dgm:pt>
    <dgm:pt modelId="{761D947A-1D08-41A5-A7AF-D384ACD8FDC2}" type="pres">
      <dgm:prSet presAssocID="{FAA99A6F-7C63-49F8-BF86-47DCDB0F04E1}" presName="connectorText" presStyleCnt="0"/>
      <dgm:spPr/>
    </dgm:pt>
    <dgm:pt modelId="{7A803521-9D51-42C2-9ADE-4EEF1D769889}" type="pres">
      <dgm:prSet presAssocID="{8781C4F4-DF63-4D7F-9700-1278DAC9C035}" presName="node" presStyleLbl="node1" presStyleIdx="8" presStyleCnt="10">
        <dgm:presLayoutVars>
          <dgm:bulletEnabled val="1"/>
        </dgm:presLayoutVars>
      </dgm:prSet>
      <dgm:spPr/>
    </dgm:pt>
    <dgm:pt modelId="{BBA91268-0A04-4B30-ADBE-978102056EB2}" type="pres">
      <dgm:prSet presAssocID="{2762DF44-FBFD-42DA-B180-8C3900A6FFB1}" presName="sibTrans" presStyleLbl="sibTrans1D1" presStyleIdx="8" presStyleCnt="9"/>
      <dgm:spPr/>
    </dgm:pt>
    <dgm:pt modelId="{BEB2A1F2-C2A3-4A31-8457-B4B902FDAB74}" type="pres">
      <dgm:prSet presAssocID="{2762DF44-FBFD-42DA-B180-8C3900A6FFB1}" presName="connectorText" presStyleCnt="0"/>
      <dgm:spPr/>
    </dgm:pt>
    <dgm:pt modelId="{B2EA48C4-C011-4AAF-82B8-1BF52EC8634B}" type="pres">
      <dgm:prSet presAssocID="{6067BBCA-F086-46FB-9155-1FB39D7EE406}" presName="node" presStyleLbl="node1" presStyleIdx="9" presStyleCnt="10">
        <dgm:presLayoutVars>
          <dgm:bulletEnabled val="1"/>
        </dgm:presLayoutVars>
      </dgm:prSet>
      <dgm:spPr/>
    </dgm:pt>
  </dgm:ptLst>
  <dgm:cxnLst>
    <dgm:cxn modelId="{CCE06EC6-2991-4835-874F-2D4EBF536198}" srcId="{4BE40EF7-4FDB-46DC-AD5C-7AA9927BCDC4}" destId="{79A907BE-6A57-46F9-949B-2F83975E5013}" srcOrd="0" destOrd="0" parTransId="{27508ADE-09B9-4692-B3B1-997C0A038367}" sibTransId="{6E764295-1C97-4A8A-BB23-8F6587B65D20}"/>
    <dgm:cxn modelId="{20AC8F31-5C01-44E3-846E-E1D3405DCD4F}" srcId="{4BE40EF7-4FDB-46DC-AD5C-7AA9927BCDC4}" destId="{047E9EF6-99D9-47D4-8421-7851F36A512F}" srcOrd="1" destOrd="0" parTransId="{2AC7BC3F-1829-4928-9FDD-1BD085861192}" sibTransId="{B3A60D08-4CF1-4AD3-A554-8DA1472F6362}"/>
    <dgm:cxn modelId="{8AD6A649-C2FD-4B8B-B0D4-B43CD60B0B3F}" srcId="{4BE40EF7-4FDB-46DC-AD5C-7AA9927BCDC4}" destId="{9B99C3CE-0550-4254-B164-BB9424E18E56}" srcOrd="2" destOrd="0" parTransId="{CF18C7ED-262E-47EB-A8BC-BC18A4B2756C}" sibTransId="{C20DFEDB-A5DA-48B1-860C-C64E9FB9889D}"/>
    <dgm:cxn modelId="{0ED0B939-B4CB-4275-83A7-3EEFD4530062}" srcId="{4BE40EF7-4FDB-46DC-AD5C-7AA9927BCDC4}" destId="{4DBF9FC0-7F11-49D1-A13A-F9EF16035E78}" srcOrd="3" destOrd="0" parTransId="{716438C4-1259-4C94-B7A8-3756D5685E48}" sibTransId="{627790A7-E5AF-4DEF-9847-DE068ABD657B}"/>
    <dgm:cxn modelId="{7B15B103-15F5-4553-AF1F-56F9C93D3BD0}" srcId="{4BE40EF7-4FDB-46DC-AD5C-7AA9927BCDC4}" destId="{3B57DE3A-D0CA-4A4A-A50B-01FBE031AA69}" srcOrd="4" destOrd="0" parTransId="{98FA3677-4FAE-4C5E-B3CE-CF3B6D80F4A1}" sibTransId="{D4875198-FB6C-46A1-9EC3-6A21426D178B}"/>
    <dgm:cxn modelId="{A9B0D1E6-ACBC-442E-B256-C34C25FE86AA}" srcId="{4BE40EF7-4FDB-46DC-AD5C-7AA9927BCDC4}" destId="{9AE9000C-A70E-4970-BF4E-2A8883B4792F}" srcOrd="5" destOrd="0" parTransId="{C5AF88B8-E50E-499A-8482-1CBF65B9F05A}" sibTransId="{22769398-E319-426D-B4BD-54511F90F85D}"/>
    <dgm:cxn modelId="{66BFB783-A367-4774-8A44-36C5C1981A1A}" srcId="{4BE40EF7-4FDB-46DC-AD5C-7AA9927BCDC4}" destId="{0AFC042E-949A-47E4-B6D0-00D0DC9FA2A5}" srcOrd="6" destOrd="0" parTransId="{99FFD894-4861-4F5D-9956-41585937EDDF}" sibTransId="{9CBDC3F1-B7DD-46C8-AD2D-EB5F38F29445}"/>
    <dgm:cxn modelId="{206F6913-D7B6-4995-8809-FAEE6AB28A83}" srcId="{4BE40EF7-4FDB-46DC-AD5C-7AA9927BCDC4}" destId="{FD31D240-1C4E-42A7-8935-CB08AF0F30A2}" srcOrd="7" destOrd="0" parTransId="{233FD8B8-6343-4610-96F8-93199B292800}" sibTransId="{FAA99A6F-7C63-49F8-BF86-47DCDB0F04E1}"/>
    <dgm:cxn modelId="{89AE121A-BAF4-4322-B379-5B104538FCE6}" srcId="{4BE40EF7-4FDB-46DC-AD5C-7AA9927BCDC4}" destId="{8781C4F4-DF63-4D7F-9700-1278DAC9C035}" srcOrd="8" destOrd="0" parTransId="{B4F57C9A-07C9-4C00-8670-DB40483182D9}" sibTransId="{2762DF44-FBFD-42DA-B180-8C3900A6FFB1}"/>
    <dgm:cxn modelId="{DB2629E4-C29B-4A13-A02A-9EE341FCF512}" srcId="{4BE40EF7-4FDB-46DC-AD5C-7AA9927BCDC4}" destId="{6067BBCA-F086-46FB-9155-1FB39D7EE406}" srcOrd="9" destOrd="0" parTransId="{45454CA6-172B-4370-BE3C-4BA08BCE0FA5}" sibTransId="{80689495-4B15-4B72-BE82-59D8911D894C}"/>
    <dgm:cxn modelId="{09BD2A1B-2E51-4B16-AAE7-FE09989957BE}" type="presOf" srcId="{4BE40EF7-4FDB-46DC-AD5C-7AA9927BCDC4}" destId="{1623B4C5-2499-4637-B07C-6AE8AE2BD718}" srcOrd="0" destOrd="0" presId="urn:microsoft.com/office/officeart/2005/8/layout/bProcess3"/>
    <dgm:cxn modelId="{DB7D4B32-5195-4BA8-AD3A-63B470F6EDEC}" type="presParOf" srcId="{1623B4C5-2499-4637-B07C-6AE8AE2BD718}" destId="{2FBE2C1E-1D94-400F-A227-985D4DA10085}" srcOrd="0" destOrd="0" presId="urn:microsoft.com/office/officeart/2005/8/layout/bProcess3"/>
    <dgm:cxn modelId="{294ABDF6-4372-42D5-86D7-07ED88D4A5DF}" type="presOf" srcId="{79A907BE-6A57-46F9-949B-2F83975E5013}" destId="{2FBE2C1E-1D94-400F-A227-985D4DA10085}" srcOrd="0" destOrd="0" presId="urn:microsoft.com/office/officeart/2005/8/layout/bProcess3"/>
    <dgm:cxn modelId="{9608426F-ADF6-47D1-93ED-B2E9E66A7375}" type="presParOf" srcId="{1623B4C5-2499-4637-B07C-6AE8AE2BD718}" destId="{9F73252C-5345-45F1-A6FA-69E44781CCB0}" srcOrd="1" destOrd="0" presId="urn:microsoft.com/office/officeart/2005/8/layout/bProcess3"/>
    <dgm:cxn modelId="{23FB1AE7-D9DE-487A-88F1-1624DC0F35C9}" type="presOf" srcId="{6E764295-1C97-4A8A-BB23-8F6587B65D20}" destId="{9F73252C-5345-45F1-A6FA-69E44781CCB0}" srcOrd="0" destOrd="0" presId="urn:microsoft.com/office/officeart/2005/8/layout/bProcess3"/>
    <dgm:cxn modelId="{EE5364B0-1C66-4E45-B6B4-11A023484B8F}" type="presParOf" srcId="{9F73252C-5345-45F1-A6FA-69E44781CCB0}" destId="{0A91809B-8299-4CB8-B3C9-28D901126CE1}" srcOrd="0" destOrd="1" presId="urn:microsoft.com/office/officeart/2005/8/layout/bProcess3"/>
    <dgm:cxn modelId="{14115CAD-7054-4997-8DD3-30C41C272F01}" type="presOf" srcId="{6E764295-1C97-4A8A-BB23-8F6587B65D20}" destId="{0A91809B-8299-4CB8-B3C9-28D901126CE1}" srcOrd="1" destOrd="0" presId="urn:microsoft.com/office/officeart/2005/8/layout/bProcess3"/>
    <dgm:cxn modelId="{ADD60E84-93D1-40EC-869E-2914AC688AA6}" type="presParOf" srcId="{1623B4C5-2499-4637-B07C-6AE8AE2BD718}" destId="{0482690C-586E-41D6-8B40-4CA7581A9CE9}" srcOrd="2" destOrd="0" presId="urn:microsoft.com/office/officeart/2005/8/layout/bProcess3"/>
    <dgm:cxn modelId="{E42C29A5-C6A1-4AA1-92BA-AABA31198EBE}" type="presOf" srcId="{047E9EF6-99D9-47D4-8421-7851F36A512F}" destId="{0482690C-586E-41D6-8B40-4CA7581A9CE9}" srcOrd="0" destOrd="0" presId="urn:microsoft.com/office/officeart/2005/8/layout/bProcess3"/>
    <dgm:cxn modelId="{909F2D2F-2D34-4B20-A547-5EF73D2D3D1D}" type="presParOf" srcId="{1623B4C5-2499-4637-B07C-6AE8AE2BD718}" destId="{EBB69596-36AB-40F1-91C5-FC3350A00067}" srcOrd="3" destOrd="0" presId="urn:microsoft.com/office/officeart/2005/8/layout/bProcess3"/>
    <dgm:cxn modelId="{6CD26758-8912-4275-86EC-BE90A6840DB3}" type="presOf" srcId="{B3A60D08-4CF1-4AD3-A554-8DA1472F6362}" destId="{EBB69596-36AB-40F1-91C5-FC3350A00067}" srcOrd="0" destOrd="0" presId="urn:microsoft.com/office/officeart/2005/8/layout/bProcess3"/>
    <dgm:cxn modelId="{A9AF9EF2-B803-4DFE-97F3-4DD2E6A534AB}" type="presParOf" srcId="{EBB69596-36AB-40F1-91C5-FC3350A00067}" destId="{9F0FF7A9-40E9-4C02-BFFF-6F0641C2389B}" srcOrd="0" destOrd="3" presId="urn:microsoft.com/office/officeart/2005/8/layout/bProcess3"/>
    <dgm:cxn modelId="{AF672F85-97AC-48B0-BA30-4C5047AFBD3F}" type="presOf" srcId="{B3A60D08-4CF1-4AD3-A554-8DA1472F6362}" destId="{9F0FF7A9-40E9-4C02-BFFF-6F0641C2389B}" srcOrd="1" destOrd="0" presId="urn:microsoft.com/office/officeart/2005/8/layout/bProcess3"/>
    <dgm:cxn modelId="{3D3A8D7D-E269-4012-8A82-F01906680AFA}" type="presParOf" srcId="{1623B4C5-2499-4637-B07C-6AE8AE2BD718}" destId="{E5145E43-B450-47CE-B1E5-1482BCF4071D}" srcOrd="4" destOrd="0" presId="urn:microsoft.com/office/officeart/2005/8/layout/bProcess3"/>
    <dgm:cxn modelId="{991A9F70-562A-4443-8D63-C94E02A7CEC5}" type="presOf" srcId="{9B99C3CE-0550-4254-B164-BB9424E18E56}" destId="{E5145E43-B450-47CE-B1E5-1482BCF4071D}" srcOrd="0" destOrd="0" presId="urn:microsoft.com/office/officeart/2005/8/layout/bProcess3"/>
    <dgm:cxn modelId="{AD5A1642-DBB6-4558-AB6A-705DCF82689D}" type="presParOf" srcId="{1623B4C5-2499-4637-B07C-6AE8AE2BD718}" destId="{31F3FE5F-74B2-48F8-89DC-AE29DBB498B0}" srcOrd="5" destOrd="0" presId="urn:microsoft.com/office/officeart/2005/8/layout/bProcess3"/>
    <dgm:cxn modelId="{A9BAEC7B-4B29-487B-8ABD-A54AA0274395}" type="presOf" srcId="{C20DFEDB-A5DA-48B1-860C-C64E9FB9889D}" destId="{31F3FE5F-74B2-48F8-89DC-AE29DBB498B0}" srcOrd="0" destOrd="0" presId="urn:microsoft.com/office/officeart/2005/8/layout/bProcess3"/>
    <dgm:cxn modelId="{C83EDBC7-317A-4AFD-A887-33354EB4B93D}" type="presParOf" srcId="{31F3FE5F-74B2-48F8-89DC-AE29DBB498B0}" destId="{EF27A438-6BA1-43B2-9139-DBAF3CBBEF89}" srcOrd="0" destOrd="5" presId="urn:microsoft.com/office/officeart/2005/8/layout/bProcess3"/>
    <dgm:cxn modelId="{A8B42DE7-69F1-487C-88B6-D4932C3A48AC}" type="presOf" srcId="{C20DFEDB-A5DA-48B1-860C-C64E9FB9889D}" destId="{EF27A438-6BA1-43B2-9139-DBAF3CBBEF89}" srcOrd="1" destOrd="0" presId="urn:microsoft.com/office/officeart/2005/8/layout/bProcess3"/>
    <dgm:cxn modelId="{51F75304-5D70-44D1-9461-A435BB32D620}" type="presParOf" srcId="{1623B4C5-2499-4637-B07C-6AE8AE2BD718}" destId="{13492D71-E670-42C9-A619-1DE9B5F887F1}" srcOrd="6" destOrd="0" presId="urn:microsoft.com/office/officeart/2005/8/layout/bProcess3"/>
    <dgm:cxn modelId="{839302C6-A5AB-4D0E-86A8-707D85271F1E}" type="presOf" srcId="{4DBF9FC0-7F11-49D1-A13A-F9EF16035E78}" destId="{13492D71-E670-42C9-A619-1DE9B5F887F1}" srcOrd="0" destOrd="0" presId="urn:microsoft.com/office/officeart/2005/8/layout/bProcess3"/>
    <dgm:cxn modelId="{3114C37E-82B7-4DBA-A496-260C232ED5C9}" type="presParOf" srcId="{1623B4C5-2499-4637-B07C-6AE8AE2BD718}" destId="{E85A6953-055C-454F-835D-7FF8096CA491}" srcOrd="7" destOrd="0" presId="urn:microsoft.com/office/officeart/2005/8/layout/bProcess3"/>
    <dgm:cxn modelId="{D05C47E0-DDED-42FC-87AC-E14ADF0418AB}" type="presOf" srcId="{627790A7-E5AF-4DEF-9847-DE068ABD657B}" destId="{E85A6953-055C-454F-835D-7FF8096CA491}" srcOrd="0" destOrd="0" presId="urn:microsoft.com/office/officeart/2005/8/layout/bProcess3"/>
    <dgm:cxn modelId="{B279C9A9-4AE6-499F-A17A-E7296DC8AC3A}" type="presParOf" srcId="{E85A6953-055C-454F-835D-7FF8096CA491}" destId="{EB69ECB2-9BFD-4754-8113-1A1F7EFC836E}" srcOrd="0" destOrd="7" presId="urn:microsoft.com/office/officeart/2005/8/layout/bProcess3"/>
    <dgm:cxn modelId="{94CDD352-E1AC-41B4-B041-338FF170E86D}" type="presOf" srcId="{627790A7-E5AF-4DEF-9847-DE068ABD657B}" destId="{EB69ECB2-9BFD-4754-8113-1A1F7EFC836E}" srcOrd="1" destOrd="0" presId="urn:microsoft.com/office/officeart/2005/8/layout/bProcess3"/>
    <dgm:cxn modelId="{E1601475-C782-4AD8-B9E3-8B89A886E78B}" type="presParOf" srcId="{1623B4C5-2499-4637-B07C-6AE8AE2BD718}" destId="{F80816D7-392E-4741-B9A3-C73586F7EC67}" srcOrd="8" destOrd="0" presId="urn:microsoft.com/office/officeart/2005/8/layout/bProcess3"/>
    <dgm:cxn modelId="{84C3EFD5-7DB8-4CDB-8C8F-31FC780AE285}" type="presOf" srcId="{3B57DE3A-D0CA-4A4A-A50B-01FBE031AA69}" destId="{F80816D7-392E-4741-B9A3-C73586F7EC67}" srcOrd="0" destOrd="0" presId="urn:microsoft.com/office/officeart/2005/8/layout/bProcess3"/>
    <dgm:cxn modelId="{9D1F7C43-2D01-43C5-B496-9FE18081F3DB}" type="presParOf" srcId="{1623B4C5-2499-4637-B07C-6AE8AE2BD718}" destId="{DCD58959-3FB5-4977-968F-50E3948E71E2}" srcOrd="9" destOrd="0" presId="urn:microsoft.com/office/officeart/2005/8/layout/bProcess3"/>
    <dgm:cxn modelId="{546AF9DA-3E29-41B3-9EFF-CE9A05F1EB38}" type="presOf" srcId="{D4875198-FB6C-46A1-9EC3-6A21426D178B}" destId="{DCD58959-3FB5-4977-968F-50E3948E71E2}" srcOrd="0" destOrd="0" presId="urn:microsoft.com/office/officeart/2005/8/layout/bProcess3"/>
    <dgm:cxn modelId="{340AE9F2-4DA1-478E-8E4D-85C33932EEFC}" type="presParOf" srcId="{DCD58959-3FB5-4977-968F-50E3948E71E2}" destId="{544BDF5A-0334-4E2F-9469-A51652F2A225}" srcOrd="0" destOrd="9" presId="urn:microsoft.com/office/officeart/2005/8/layout/bProcess3"/>
    <dgm:cxn modelId="{55A700BA-1C2A-4883-9CEB-7AECEA041D44}" type="presOf" srcId="{D4875198-FB6C-46A1-9EC3-6A21426D178B}" destId="{544BDF5A-0334-4E2F-9469-A51652F2A225}" srcOrd="1" destOrd="0" presId="urn:microsoft.com/office/officeart/2005/8/layout/bProcess3"/>
    <dgm:cxn modelId="{CA827E4A-A912-4CB6-9C82-002615136812}" type="presParOf" srcId="{1623B4C5-2499-4637-B07C-6AE8AE2BD718}" destId="{7F1E550C-34A3-4D95-8CCA-FC15856DD378}" srcOrd="10" destOrd="0" presId="urn:microsoft.com/office/officeart/2005/8/layout/bProcess3"/>
    <dgm:cxn modelId="{94684D7C-CEE4-4670-A593-8B02D3315089}" type="presOf" srcId="{9AE9000C-A70E-4970-BF4E-2A8883B4792F}" destId="{7F1E550C-34A3-4D95-8CCA-FC15856DD378}" srcOrd="0" destOrd="0" presId="urn:microsoft.com/office/officeart/2005/8/layout/bProcess3"/>
    <dgm:cxn modelId="{4B917A2C-0AC8-4F34-9BD4-CD6871F97796}" type="presParOf" srcId="{1623B4C5-2499-4637-B07C-6AE8AE2BD718}" destId="{557B5B2C-5260-4F6F-BD0C-380BFCDDBDE2}" srcOrd="11" destOrd="0" presId="urn:microsoft.com/office/officeart/2005/8/layout/bProcess3"/>
    <dgm:cxn modelId="{6A387A8C-6BD1-4479-A9BB-A99C6651E395}" type="presOf" srcId="{22769398-E319-426D-B4BD-54511F90F85D}" destId="{557B5B2C-5260-4F6F-BD0C-380BFCDDBDE2}" srcOrd="0" destOrd="0" presId="urn:microsoft.com/office/officeart/2005/8/layout/bProcess3"/>
    <dgm:cxn modelId="{B5F1A0B9-A247-40E0-9DBD-9FED916D4B7F}" type="presParOf" srcId="{557B5B2C-5260-4F6F-BD0C-380BFCDDBDE2}" destId="{1714C873-D0F2-4DCA-B184-9C8390DBB96E}" srcOrd="0" destOrd="11" presId="urn:microsoft.com/office/officeart/2005/8/layout/bProcess3"/>
    <dgm:cxn modelId="{0B2D2164-95B5-4378-B662-5F86C9860626}" type="presOf" srcId="{22769398-E319-426D-B4BD-54511F90F85D}" destId="{1714C873-D0F2-4DCA-B184-9C8390DBB96E}" srcOrd="1" destOrd="0" presId="urn:microsoft.com/office/officeart/2005/8/layout/bProcess3"/>
    <dgm:cxn modelId="{E2945B9F-7B54-47CF-AE6B-12C8C1D48836}" type="presParOf" srcId="{1623B4C5-2499-4637-B07C-6AE8AE2BD718}" destId="{50057FE0-46F8-4D85-BC5D-2E32C7A2732D}" srcOrd="12" destOrd="0" presId="urn:microsoft.com/office/officeart/2005/8/layout/bProcess3"/>
    <dgm:cxn modelId="{60091656-DD1D-4E29-BDED-21C640723AC5}" type="presOf" srcId="{0AFC042E-949A-47E4-B6D0-00D0DC9FA2A5}" destId="{50057FE0-46F8-4D85-BC5D-2E32C7A2732D}" srcOrd="0" destOrd="0" presId="urn:microsoft.com/office/officeart/2005/8/layout/bProcess3"/>
    <dgm:cxn modelId="{86381223-F7AE-4C07-879C-CC1F8958321F}" type="presParOf" srcId="{1623B4C5-2499-4637-B07C-6AE8AE2BD718}" destId="{D6EFE49F-F908-4BF1-9C94-7E04719104F3}" srcOrd="13" destOrd="0" presId="urn:microsoft.com/office/officeart/2005/8/layout/bProcess3"/>
    <dgm:cxn modelId="{957100FF-DAEB-4079-B294-3A4A2ACAF05F}" type="presOf" srcId="{9CBDC3F1-B7DD-46C8-AD2D-EB5F38F29445}" destId="{D6EFE49F-F908-4BF1-9C94-7E04719104F3}" srcOrd="0" destOrd="0" presId="urn:microsoft.com/office/officeart/2005/8/layout/bProcess3"/>
    <dgm:cxn modelId="{391B8E6D-EDD9-49A1-9E49-8572CAEB4023}" type="presParOf" srcId="{D6EFE49F-F908-4BF1-9C94-7E04719104F3}" destId="{1016C134-7DD9-4957-9BA6-391B39FA36AA}" srcOrd="0" destOrd="13" presId="urn:microsoft.com/office/officeart/2005/8/layout/bProcess3"/>
    <dgm:cxn modelId="{50B0410A-432A-4FCB-8C35-EA164C8F3A5B}" type="presOf" srcId="{9CBDC3F1-B7DD-46C8-AD2D-EB5F38F29445}" destId="{1016C134-7DD9-4957-9BA6-391B39FA36AA}" srcOrd="1" destOrd="0" presId="urn:microsoft.com/office/officeart/2005/8/layout/bProcess3"/>
    <dgm:cxn modelId="{1B2983A4-B633-4A55-A691-23DFEBD983B8}" type="presParOf" srcId="{1623B4C5-2499-4637-B07C-6AE8AE2BD718}" destId="{BBD51C0D-9EDC-41FE-9E7E-09E5083FCC9A}" srcOrd="14" destOrd="0" presId="urn:microsoft.com/office/officeart/2005/8/layout/bProcess3"/>
    <dgm:cxn modelId="{96B3869F-A3DF-4585-835D-9BA5E7040343}" type="presOf" srcId="{FD31D240-1C4E-42A7-8935-CB08AF0F30A2}" destId="{BBD51C0D-9EDC-41FE-9E7E-09E5083FCC9A}" srcOrd="0" destOrd="0" presId="urn:microsoft.com/office/officeart/2005/8/layout/bProcess3"/>
    <dgm:cxn modelId="{F9131A0F-03A7-4806-B3A8-B86775E8254D}" type="presParOf" srcId="{1623B4C5-2499-4637-B07C-6AE8AE2BD718}" destId="{014920D9-A388-480A-9F46-30740FFE6BB3}" srcOrd="15" destOrd="0" presId="urn:microsoft.com/office/officeart/2005/8/layout/bProcess3"/>
    <dgm:cxn modelId="{53E2B27F-3DE3-4AC1-A38D-B753CFDECE6A}" type="presOf" srcId="{FAA99A6F-7C63-49F8-BF86-47DCDB0F04E1}" destId="{014920D9-A388-480A-9F46-30740FFE6BB3}" srcOrd="0" destOrd="0" presId="urn:microsoft.com/office/officeart/2005/8/layout/bProcess3"/>
    <dgm:cxn modelId="{55F0C004-C932-41FB-AA70-AD75FFC7A9FC}" type="presParOf" srcId="{014920D9-A388-480A-9F46-30740FFE6BB3}" destId="{761D947A-1D08-41A5-A7AF-D384ACD8FDC2}" srcOrd="0" destOrd="15" presId="urn:microsoft.com/office/officeart/2005/8/layout/bProcess3"/>
    <dgm:cxn modelId="{D15110C3-D8A7-4501-BFF3-21942FCE4320}" type="presOf" srcId="{FAA99A6F-7C63-49F8-BF86-47DCDB0F04E1}" destId="{761D947A-1D08-41A5-A7AF-D384ACD8FDC2}" srcOrd="1" destOrd="0" presId="urn:microsoft.com/office/officeart/2005/8/layout/bProcess3"/>
    <dgm:cxn modelId="{A1447931-00D6-4D18-8EEC-50ABF41DC64D}" type="presParOf" srcId="{1623B4C5-2499-4637-B07C-6AE8AE2BD718}" destId="{7A803521-9D51-42C2-9ADE-4EEF1D769889}" srcOrd="16" destOrd="0" presId="urn:microsoft.com/office/officeart/2005/8/layout/bProcess3"/>
    <dgm:cxn modelId="{567862BF-EB67-4EE9-8E6D-A7CE170DA2CA}" type="presOf" srcId="{8781C4F4-DF63-4D7F-9700-1278DAC9C035}" destId="{7A803521-9D51-42C2-9ADE-4EEF1D769889}" srcOrd="0" destOrd="0" presId="urn:microsoft.com/office/officeart/2005/8/layout/bProcess3"/>
    <dgm:cxn modelId="{EB693A4A-BE04-46E3-96A4-B846035BB197}" type="presParOf" srcId="{1623B4C5-2499-4637-B07C-6AE8AE2BD718}" destId="{BBA91268-0A04-4B30-ADBE-978102056EB2}" srcOrd="17" destOrd="0" presId="urn:microsoft.com/office/officeart/2005/8/layout/bProcess3"/>
    <dgm:cxn modelId="{D5546032-12B6-428E-8AC2-91127FE2DAB8}" type="presOf" srcId="{2762DF44-FBFD-42DA-B180-8C3900A6FFB1}" destId="{BBA91268-0A04-4B30-ADBE-978102056EB2}" srcOrd="0" destOrd="0" presId="urn:microsoft.com/office/officeart/2005/8/layout/bProcess3"/>
    <dgm:cxn modelId="{2DAF0D09-0BC5-41AD-8DE8-14B885DC2BA1}" type="presParOf" srcId="{BBA91268-0A04-4B30-ADBE-978102056EB2}" destId="{BEB2A1F2-C2A3-4A31-8457-B4B902FDAB74}" srcOrd="0" destOrd="17" presId="urn:microsoft.com/office/officeart/2005/8/layout/bProcess3"/>
    <dgm:cxn modelId="{7CE045CA-2FA9-4FC8-879F-8A83EDBB56D8}" type="presOf" srcId="{2762DF44-FBFD-42DA-B180-8C3900A6FFB1}" destId="{BEB2A1F2-C2A3-4A31-8457-B4B902FDAB74}" srcOrd="1" destOrd="0" presId="urn:microsoft.com/office/officeart/2005/8/layout/bProcess3"/>
    <dgm:cxn modelId="{6E83EF28-8E40-413D-811B-EE66322EDC44}" type="presParOf" srcId="{1623B4C5-2499-4637-B07C-6AE8AE2BD718}" destId="{B2EA48C4-C011-4AAF-82B8-1BF52EC8634B}" srcOrd="18" destOrd="0" presId="urn:microsoft.com/office/officeart/2005/8/layout/bProcess3"/>
    <dgm:cxn modelId="{211E6A70-94B5-425E-AC4A-0789E600BF11}" type="presOf" srcId="{6067BBCA-F086-46FB-9155-1FB39D7EE406}" destId="{B2EA48C4-C011-4AAF-82B8-1BF52EC8634B}" srcOrd="0" destOrd="0" presId="urn:microsoft.com/office/officeart/2005/8/layout/bProcess3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4BE40EF7-4FDB-46DC-AD5C-7AA9927BCDC4}" type="doc">
      <dgm:prSet loTypeId="process" loCatId="process" qsTypeId="urn:microsoft.com/office/officeart/2005/8/quickstyle/simple5" qsCatId="simple" csTypeId="urn:microsoft.com/office/officeart/2005/8/colors/colorful5" csCatId="accent1" phldr="1"/>
      <dgm:spPr/>
      <dgm:t>
        <a:bodyPr/>
        <a:p>
          <a:endParaRPr lang="zh-CN" altLang="en-US"/>
        </a:p>
      </dgm:t>
    </dgm:pt>
    <dgm:pt modelId="{79A907BE-6A57-46F9-949B-2F83975E5013}">
      <dgm:prSet phldrT="[文本]" phldr="0" custT="1"/>
      <dgm:spPr/>
      <dgm:t>
        <a:bodyPr vert="horz" wrap="square"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noFill/>
              <a:cs typeface="+mn-lt"/>
            </a:rPr>
            <a:t>根据使用者的功能选择轮椅</a:t>
          </a:r>
          <a:r>
            <a:rPr lang="en-US" altLang="zh-CN" sz="2400">
              <a:noFill/>
              <a:cs typeface="+mn-lt"/>
            </a:rPr>
            <a:t> </a:t>
          </a:r>
          <a:r>
            <a:rPr lang="en-US" altLang="zh-CN" sz="2400">
              <a:noFill/>
              <a:cs typeface="+mn-lt"/>
            </a:rPr>
            <a:t/>
          </a:r>
          <a:endParaRPr lang="en-US" altLang="zh-CN" sz="2400">
            <a:noFill/>
            <a:cs typeface="+mn-lt"/>
          </a:endParaRPr>
        </a:p>
      </dgm:t>
    </dgm:pt>
    <dgm:pt modelId="{27508ADE-09B9-4692-B3B1-997C0A038367}" cxnId="{2E83EB51-E2D9-4CBD-883D-3C1A1E6FE586}" type="parTrans">
      <dgm:prSet/>
      <dgm:spPr/>
      <dgm:t>
        <a:bodyPr/>
        <a:p>
          <a:endParaRPr lang="zh-CN" altLang="en-US"/>
        </a:p>
      </dgm:t>
    </dgm:pt>
    <dgm:pt modelId="{6E764295-1C97-4A8A-BB23-8F6587B65D20}" cxnId="{2E83EB51-E2D9-4CBD-883D-3C1A1E6FE586}" type="sibTrans">
      <dgm:prSet phldr="0" custT="1"/>
      <dgm:spPr/>
      <dgm:t>
        <a:bodyPr vert="horz" wrap="square"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cs typeface="+mn-lt"/>
            </a:rPr>
            <a:t/>
          </a:r>
          <a:endParaRPr lang="zh-CN" altLang="en-US" sz="2400">
            <a:cs typeface="+mn-lt"/>
          </a:endParaRPr>
        </a:p>
      </dgm:t>
    </dgm:pt>
    <dgm:pt modelId="{047E9EF6-99D9-47D4-8421-7851F36A512F}">
      <dgm:prSet phldrT="[文本]" phldr="0" custT="1"/>
      <dgm:spPr/>
      <dgm:t>
        <a:bodyPr vert="horz" wrap="square"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noFill/>
              <a:cs typeface="+mn-lt"/>
            </a:rPr>
            <a:t>根据使用者的姿势和体位选择轮椅</a:t>
          </a:r>
          <a:r>
            <a:rPr lang="en-US" altLang="zh-CN" sz="2400">
              <a:noFill/>
              <a:cs typeface="+mn-lt"/>
            </a:rPr>
            <a:t> </a:t>
          </a:r>
          <a:r>
            <a:rPr lang="en-US" altLang="zh-CN" sz="2400">
              <a:noFill/>
              <a:cs typeface="+mn-lt"/>
            </a:rPr>
            <a:t/>
          </a:r>
          <a:endParaRPr lang="en-US" altLang="zh-CN" sz="2400">
            <a:noFill/>
            <a:cs typeface="+mn-lt"/>
          </a:endParaRPr>
        </a:p>
      </dgm:t>
    </dgm:pt>
    <dgm:pt modelId="{2AC7BC3F-1829-4928-9FDD-1BD085861192}" cxnId="{62F04AB0-7545-43E3-8899-40A78195ECF3}" type="parTrans">
      <dgm:prSet/>
      <dgm:spPr/>
      <dgm:t>
        <a:bodyPr/>
        <a:p>
          <a:endParaRPr lang="zh-CN" altLang="en-US"/>
        </a:p>
      </dgm:t>
    </dgm:pt>
    <dgm:pt modelId="{B3A60D08-4CF1-4AD3-A554-8DA1472F6362}" cxnId="{62F04AB0-7545-43E3-8899-40A78195ECF3}" type="sibTrans">
      <dgm:prSet phldr="0" custT="1"/>
      <dgm:spPr/>
      <dgm:t>
        <a:bodyPr vert="horz" wrap="square"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cs typeface="+mn-lt"/>
            </a:rPr>
            <a:t/>
          </a:r>
          <a:endParaRPr lang="zh-CN" altLang="en-US" sz="2400">
            <a:cs typeface="+mn-lt"/>
          </a:endParaRPr>
        </a:p>
      </dgm:t>
    </dgm:pt>
    <dgm:pt modelId="{9B99C3CE-0550-4254-B164-BB9424E18E56}">
      <dgm:prSet phldrT="[文本]" phldr="0" custT="1"/>
      <dgm:spPr/>
      <dgm:t>
        <a:bodyPr vert="horz" wrap="square"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noFill/>
              <a:cs typeface="+mn-lt"/>
            </a:rPr>
            <a:t>根据疾病及病情程度选择轮椅</a:t>
          </a:r>
          <a:r>
            <a:rPr lang="en-US" altLang="zh-CN" sz="2400">
              <a:noFill/>
              <a:cs typeface="+mn-lt"/>
            </a:rPr>
            <a:t> </a:t>
          </a:r>
          <a:r>
            <a:rPr lang="en-US" altLang="zh-CN" sz="2400">
              <a:noFill/>
              <a:cs typeface="+mn-lt"/>
            </a:rPr>
            <a:t/>
          </a:r>
          <a:endParaRPr lang="en-US" altLang="zh-CN" sz="2400">
            <a:noFill/>
            <a:cs typeface="+mn-lt"/>
          </a:endParaRPr>
        </a:p>
      </dgm:t>
    </dgm:pt>
    <dgm:pt modelId="{CF18C7ED-262E-47EB-A8BC-BC18A4B2756C}" cxnId="{F5E14273-0C4F-4EA7-87CD-DC02A2489357}" type="parTrans">
      <dgm:prSet/>
      <dgm:spPr/>
      <dgm:t>
        <a:bodyPr/>
        <a:p>
          <a:endParaRPr lang="zh-CN" altLang="en-US"/>
        </a:p>
      </dgm:t>
    </dgm:pt>
    <dgm:pt modelId="{C20DFEDB-A5DA-48B1-860C-C64E9FB9889D}" cxnId="{F5E14273-0C4F-4EA7-87CD-DC02A2489357}" type="sibTrans">
      <dgm:prSet phldr="0" custT="1"/>
      <dgm:spPr/>
      <dgm:t>
        <a:bodyPr vert="horz" wrap="square"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cs typeface="+mn-lt"/>
            </a:rPr>
            <a:t/>
          </a:r>
          <a:endParaRPr lang="zh-CN" altLang="en-US" sz="2400">
            <a:cs typeface="+mn-lt"/>
          </a:endParaRPr>
        </a:p>
      </dgm:t>
    </dgm:pt>
    <dgm:pt modelId="{4DBF9FC0-7F11-49D1-A13A-F9EF16035E78}">
      <dgm:prSet phldrT="[文本]" phldr="0" custT="1"/>
      <dgm:spPr/>
      <dgm:t>
        <a:bodyPr vert="horz" wrap="square"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noFill/>
              <a:cs typeface="+mn-lt"/>
            </a:rPr>
            <a:t>确定轮椅的主要参数</a:t>
          </a:r>
          <a:r>
            <a:rPr lang="en-US" altLang="zh-CN" sz="2400">
              <a:noFill/>
              <a:cs typeface="+mn-lt"/>
            </a:rPr>
            <a:t> </a:t>
          </a:r>
          <a:r>
            <a:rPr lang="en-US" altLang="zh-CN" sz="2400">
              <a:noFill/>
              <a:cs typeface="+mn-lt"/>
            </a:rPr>
            <a:t/>
          </a:r>
          <a:endParaRPr lang="en-US" altLang="zh-CN" sz="2400">
            <a:noFill/>
            <a:cs typeface="+mn-lt"/>
          </a:endParaRPr>
        </a:p>
      </dgm:t>
    </dgm:pt>
    <dgm:pt modelId="{716438C4-1259-4C94-B7A8-3756D5685E48}" cxnId="{7051B607-EDA8-4E4D-A605-F33942A2CFFD}" type="parTrans">
      <dgm:prSet/>
      <dgm:spPr/>
      <dgm:t>
        <a:bodyPr/>
        <a:p>
          <a:endParaRPr lang="zh-CN" altLang="en-US"/>
        </a:p>
      </dgm:t>
    </dgm:pt>
    <dgm:pt modelId="{627790A7-E5AF-4DEF-9847-DE068ABD657B}" cxnId="{7051B607-EDA8-4E4D-A605-F33942A2CFFD}" type="sibTrans">
      <dgm:prSet phldr="0" custT="1"/>
      <dgm:spPr/>
      <dgm:t>
        <a:bodyPr vert="horz" wrap="square"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cs typeface="+mn-lt"/>
            </a:rPr>
            <a:t/>
          </a:r>
          <a:endParaRPr lang="zh-CN" altLang="en-US" sz="2400">
            <a:cs typeface="+mn-lt"/>
          </a:endParaRPr>
        </a:p>
      </dgm:t>
    </dgm:pt>
    <dgm:pt modelId="{3B57DE3A-D0CA-4A4A-A50B-01FBE031AA69}">
      <dgm:prSet phldrT="[文本]" phldr="0" custT="1"/>
      <dgm:spPr/>
      <dgm:t>
        <a:bodyPr vert="horz" wrap="square"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solidFill>
                <a:schemeClr val="bg1"/>
              </a:solidFill>
              <a:ea typeface="+mn-lt"/>
            </a:rPr>
            <a:t>评估轮椅的性能</a:t>
          </a:r>
          <a:r>
            <a:rPr lang="zh-CN" altLang="en-US" sz="2400">
              <a:solidFill>
                <a:schemeClr val="bg1"/>
              </a:solidFill>
              <a:ea typeface="+mn-lt"/>
            </a:rPr>
            <a:t/>
          </a:r>
          <a:endParaRPr lang="zh-CN" altLang="en-US" sz="2400">
            <a:solidFill>
              <a:schemeClr val="bg1"/>
            </a:solidFill>
            <a:ea typeface="+mn-lt"/>
          </a:endParaRPr>
        </a:p>
      </dgm:t>
    </dgm:pt>
    <dgm:pt modelId="{98FA3677-4FAE-4C5E-B3CE-CF3B6D80F4A1}" cxnId="{7EC649D1-46B1-467A-8098-187D6320932A}" type="parTrans">
      <dgm:prSet/>
      <dgm:spPr/>
      <dgm:t>
        <a:bodyPr/>
        <a:p>
          <a:endParaRPr lang="zh-CN" altLang="en-US"/>
        </a:p>
      </dgm:t>
    </dgm:pt>
    <dgm:pt modelId="{D4875198-FB6C-46A1-9EC3-6A21426D178B}" cxnId="{7EC649D1-46B1-467A-8098-187D6320932A}" type="sibTrans">
      <dgm:prSet phldr="0" custT="1"/>
      <dgm:spPr/>
      <dgm:t>
        <a:bodyPr vert="horz" wrap="square"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cs typeface="+mn-lt"/>
            </a:rPr>
            <a:t/>
          </a:r>
          <a:endParaRPr lang="zh-CN" altLang="en-US" sz="2400">
            <a:cs typeface="+mn-lt"/>
          </a:endParaRPr>
        </a:p>
      </dgm:t>
    </dgm:pt>
    <dgm:pt modelId="{9AE9000C-A70E-4970-BF4E-2A8883B4792F}">
      <dgm:prSet phldr="0" custT="1"/>
      <dgm:spPr/>
      <dgm:t>
        <a:bodyPr vert="horz" wrap="square"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noFill/>
              <a:ea typeface="+mn-lt"/>
            </a:rPr>
            <a:t>考量轮椅的舒适度</a:t>
          </a:r>
          <a:r>
            <a:rPr lang="zh-CN" altLang="en-US" sz="2400">
              <a:noFill/>
              <a:ea typeface="+mn-lt"/>
            </a:rPr>
            <a:t/>
          </a:r>
          <a:endParaRPr lang="zh-CN" altLang="en-US" sz="2400">
            <a:noFill/>
            <a:ea typeface="+mn-lt"/>
          </a:endParaRPr>
        </a:p>
      </dgm:t>
    </dgm:pt>
    <dgm:pt modelId="{C5AF88B8-E50E-499A-8482-1CBF65B9F05A}" cxnId="{75DCA890-51B9-4170-B3F1-21EF5832BE18}" type="parTrans">
      <dgm:prSet/>
      <dgm:spPr/>
    </dgm:pt>
    <dgm:pt modelId="{22769398-E319-426D-B4BD-54511F90F85D}" cxnId="{75DCA890-51B9-4170-B3F1-21EF5832BE18}" type="sibTrans">
      <dgm:prSet phldr="0" custT="1"/>
      <dgm:spPr/>
      <dgm:t>
        <a:bodyPr vert="horz" wrap="square"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sz="2400">
              <a:cs typeface="+mn-lt"/>
            </a:rPr>
            <a:t/>
          </a:r>
          <a:endParaRPr sz="2400">
            <a:cs typeface="+mn-lt"/>
          </a:endParaRPr>
        </a:p>
      </dgm:t>
    </dgm:pt>
    <dgm:pt modelId="{0AFC042E-949A-47E4-B6D0-00D0DC9FA2A5}">
      <dgm:prSet phldr="0" custT="1"/>
      <dgm:spPr/>
      <dgm:t>
        <a:bodyPr vert="horz" wrap="square"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noFill/>
              <a:ea typeface="+mn-lt"/>
            </a:rPr>
            <a:t>分析轮椅的环境适应性</a:t>
          </a:r>
          <a:r>
            <a:rPr lang="zh-CN" altLang="en-US" sz="2400">
              <a:noFill/>
              <a:ea typeface="+mn-lt"/>
            </a:rPr>
            <a:t/>
          </a:r>
          <a:endParaRPr lang="zh-CN" altLang="en-US" sz="2400">
            <a:noFill/>
            <a:ea typeface="+mn-lt"/>
          </a:endParaRPr>
        </a:p>
      </dgm:t>
    </dgm:pt>
    <dgm:pt modelId="{99FFD894-4861-4F5D-9956-41585937EDDF}" cxnId="{D76F3E94-1BAF-44FC-9390-0EE81CA3EAD9}" type="parTrans">
      <dgm:prSet/>
      <dgm:spPr/>
    </dgm:pt>
    <dgm:pt modelId="{9CBDC3F1-B7DD-46C8-AD2D-EB5F38F29445}" cxnId="{D76F3E94-1BAF-44FC-9390-0EE81CA3EAD9}" type="sibTrans">
      <dgm:prSet phldr="0" custT="1"/>
      <dgm:spPr/>
      <dgm:t>
        <a:bodyPr vert="horz" wrap="square"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sz="2400">
              <a:cs typeface="+mn-lt"/>
            </a:rPr>
            <a:t/>
          </a:r>
          <a:endParaRPr sz="2400">
            <a:cs typeface="+mn-lt"/>
          </a:endParaRPr>
        </a:p>
      </dgm:t>
    </dgm:pt>
    <dgm:pt modelId="{FD31D240-1C4E-42A7-8935-CB08AF0F30A2}">
      <dgm:prSet phldr="0" custT="1"/>
      <dgm:spPr/>
      <dgm:t>
        <a:bodyPr vert="horz" wrap="square"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noFill/>
              <a:ea typeface="+mn-lt"/>
            </a:rPr>
            <a:t>权衡经济性与耐用性</a:t>
          </a:r>
          <a:r>
            <a:rPr lang="zh-CN" altLang="en-US" sz="2400">
              <a:noFill/>
              <a:ea typeface="+mn-lt"/>
            </a:rPr>
            <a:t/>
          </a:r>
          <a:endParaRPr lang="zh-CN" altLang="en-US" sz="2400">
            <a:noFill/>
            <a:ea typeface="+mn-lt"/>
          </a:endParaRPr>
        </a:p>
      </dgm:t>
    </dgm:pt>
    <dgm:pt modelId="{233FD8B8-6343-4610-96F8-93199B292800}" cxnId="{0D5AEE2F-5804-41E3-8FFD-959CFE5FFE58}" type="parTrans">
      <dgm:prSet/>
      <dgm:spPr/>
    </dgm:pt>
    <dgm:pt modelId="{FAA99A6F-7C63-49F8-BF86-47DCDB0F04E1}" cxnId="{0D5AEE2F-5804-41E3-8FFD-959CFE5FFE58}" type="sibTrans">
      <dgm:prSet phldr="0" custT="1"/>
      <dgm:spPr/>
      <dgm:t>
        <a:bodyPr vert="horz" wrap="square"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sz="2400">
              <a:cs typeface="+mn-lt"/>
            </a:rPr>
            <a:t/>
          </a:r>
          <a:endParaRPr sz="2400">
            <a:cs typeface="+mn-lt"/>
          </a:endParaRPr>
        </a:p>
      </dgm:t>
    </dgm:pt>
    <dgm:pt modelId="{8781C4F4-DF63-4D7F-9700-1278DAC9C035}">
      <dgm:prSet phldr="0" custT="1"/>
      <dgm:spPr/>
      <dgm:t>
        <a:bodyPr vert="horz" wrap="square"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noFill/>
              <a:ea typeface="+mn-lt"/>
            </a:rPr>
            <a:t>评估工作</a:t>
          </a:r>
          <a:r>
            <a:rPr lang="zh-CN" altLang="en-US" sz="2400">
              <a:noFill/>
              <a:ea typeface="+mn-lt"/>
            </a:rPr>
            <a:t>、</a:t>
          </a:r>
          <a:r>
            <a:rPr lang="zh-CN" altLang="en-US" sz="2400">
              <a:noFill/>
              <a:ea typeface="+mn-lt"/>
            </a:rPr>
            <a:t>就餐的需求</a:t>
          </a:r>
          <a:r>
            <a:rPr lang="zh-CN" altLang="en-US" sz="2400">
              <a:noFill/>
              <a:ea typeface="+mn-lt"/>
            </a:rPr>
            <a:t/>
          </a:r>
          <a:endParaRPr lang="zh-CN" altLang="en-US" sz="2400">
            <a:noFill/>
            <a:ea typeface="+mn-lt"/>
          </a:endParaRPr>
        </a:p>
      </dgm:t>
    </dgm:pt>
    <dgm:pt modelId="{B4F57C9A-07C9-4C00-8670-DB40483182D9}" cxnId="{4E2F7C54-712D-4679-BDE3-6203472CBE21}" type="parTrans">
      <dgm:prSet/>
      <dgm:spPr/>
    </dgm:pt>
    <dgm:pt modelId="{2762DF44-FBFD-42DA-B180-8C3900A6FFB1}" cxnId="{4E2F7C54-712D-4679-BDE3-6203472CBE21}" type="sibTrans">
      <dgm:prSet phldr="0" custT="1"/>
      <dgm:spPr/>
      <dgm:t>
        <a:bodyPr vert="horz" wrap="square"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sz="2400">
              <a:cs typeface="+mn-lt"/>
            </a:rPr>
            <a:t/>
          </a:r>
          <a:endParaRPr sz="2400">
            <a:cs typeface="+mn-lt"/>
          </a:endParaRPr>
        </a:p>
      </dgm:t>
    </dgm:pt>
    <dgm:pt modelId="{6067BBCA-F086-46FB-9155-1FB39D7EE406}">
      <dgm:prSet phldr="0" custT="1"/>
      <dgm:spPr/>
      <dgm:t>
        <a:bodyPr vert="horz" wrap="square"/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noFill/>
              <a:ea typeface="+mn-lt"/>
            </a:rPr>
            <a:t>检验轮椅的适配性</a:t>
          </a:r>
          <a:r>
            <a:rPr lang="zh-CN" altLang="en-US" sz="2400">
              <a:noFill/>
              <a:ea typeface="+mn-lt"/>
            </a:rPr>
            <a:t/>
          </a:r>
          <a:endParaRPr lang="zh-CN" altLang="en-US" sz="2400">
            <a:noFill/>
            <a:ea typeface="+mn-lt"/>
          </a:endParaRPr>
        </a:p>
      </dgm:t>
    </dgm:pt>
    <dgm:pt modelId="{45454CA6-172B-4370-BE3C-4BA08BCE0FA5}" cxnId="{F17DF521-90B7-4ACF-A877-16212A8AA7CC}" type="parTrans">
      <dgm:prSet/>
      <dgm:spPr/>
    </dgm:pt>
    <dgm:pt modelId="{80689495-4B15-4B72-BE82-59D8911D894C}" cxnId="{F17DF521-90B7-4ACF-A877-16212A8AA7CC}" type="sibTrans">
      <dgm:prSet/>
      <dgm:spPr/>
    </dgm:pt>
    <dgm:pt modelId="{1623B4C5-2499-4637-B07C-6AE8AE2BD718}" type="pres">
      <dgm:prSet presAssocID="{4BE40EF7-4FDB-46DC-AD5C-7AA9927BCDC4}" presName="Name0" presStyleCnt="0">
        <dgm:presLayoutVars>
          <dgm:dir/>
          <dgm:resizeHandles val="exact"/>
        </dgm:presLayoutVars>
      </dgm:prSet>
      <dgm:spPr/>
    </dgm:pt>
    <dgm:pt modelId="{2FBE2C1E-1D94-400F-A227-985D4DA10085}" type="pres">
      <dgm:prSet presAssocID="{79A907BE-6A57-46F9-949B-2F83975E5013}" presName="node" presStyleLbl="node1" presStyleIdx="0" presStyleCnt="10">
        <dgm:presLayoutVars>
          <dgm:bulletEnabled val="1"/>
        </dgm:presLayoutVars>
      </dgm:prSet>
      <dgm:spPr/>
    </dgm:pt>
    <dgm:pt modelId="{9F73252C-5345-45F1-A6FA-69E44781CCB0}" type="pres">
      <dgm:prSet presAssocID="{6E764295-1C97-4A8A-BB23-8F6587B65D20}" presName="sibTrans" presStyleLbl="sibTrans1D1" presStyleIdx="0" presStyleCnt="9"/>
      <dgm:spPr/>
    </dgm:pt>
    <dgm:pt modelId="{0A91809B-8299-4CB8-B3C9-28D901126CE1}" type="pres">
      <dgm:prSet presAssocID="{6E764295-1C97-4A8A-BB23-8F6587B65D20}" presName="connectorText" presStyleCnt="0"/>
      <dgm:spPr/>
    </dgm:pt>
    <dgm:pt modelId="{0482690C-586E-41D6-8B40-4CA7581A9CE9}" type="pres">
      <dgm:prSet presAssocID="{047E9EF6-99D9-47D4-8421-7851F36A512F}" presName="node" presStyleLbl="node1" presStyleIdx="1" presStyleCnt="10">
        <dgm:presLayoutVars>
          <dgm:bulletEnabled val="1"/>
        </dgm:presLayoutVars>
      </dgm:prSet>
      <dgm:spPr/>
    </dgm:pt>
    <dgm:pt modelId="{EBB69596-36AB-40F1-91C5-FC3350A00067}" type="pres">
      <dgm:prSet presAssocID="{B3A60D08-4CF1-4AD3-A554-8DA1472F6362}" presName="sibTrans" presStyleLbl="sibTrans1D1" presStyleIdx="1" presStyleCnt="9"/>
      <dgm:spPr/>
    </dgm:pt>
    <dgm:pt modelId="{9F0FF7A9-40E9-4C02-BFFF-6F0641C2389B}" type="pres">
      <dgm:prSet presAssocID="{B3A60D08-4CF1-4AD3-A554-8DA1472F6362}" presName="connectorText" presStyleCnt="0"/>
      <dgm:spPr/>
    </dgm:pt>
    <dgm:pt modelId="{E5145E43-B450-47CE-B1E5-1482BCF4071D}" type="pres">
      <dgm:prSet presAssocID="{9B99C3CE-0550-4254-B164-BB9424E18E56}" presName="node" presStyleLbl="node1" presStyleIdx="2" presStyleCnt="10">
        <dgm:presLayoutVars>
          <dgm:bulletEnabled val="1"/>
        </dgm:presLayoutVars>
      </dgm:prSet>
      <dgm:spPr/>
    </dgm:pt>
    <dgm:pt modelId="{31F3FE5F-74B2-48F8-89DC-AE29DBB498B0}" type="pres">
      <dgm:prSet presAssocID="{C20DFEDB-A5DA-48B1-860C-C64E9FB9889D}" presName="sibTrans" presStyleLbl="sibTrans1D1" presStyleIdx="2" presStyleCnt="9"/>
      <dgm:spPr/>
    </dgm:pt>
    <dgm:pt modelId="{EF27A438-6BA1-43B2-9139-DBAF3CBBEF89}" type="pres">
      <dgm:prSet presAssocID="{C20DFEDB-A5DA-48B1-860C-C64E9FB9889D}" presName="connectorText" presStyleCnt="0"/>
      <dgm:spPr/>
    </dgm:pt>
    <dgm:pt modelId="{13492D71-E670-42C9-A619-1DE9B5F887F1}" type="pres">
      <dgm:prSet presAssocID="{4DBF9FC0-7F11-49D1-A13A-F9EF16035E78}" presName="node" presStyleLbl="node1" presStyleIdx="3" presStyleCnt="10">
        <dgm:presLayoutVars>
          <dgm:bulletEnabled val="1"/>
        </dgm:presLayoutVars>
      </dgm:prSet>
      <dgm:spPr/>
    </dgm:pt>
    <dgm:pt modelId="{E85A6953-055C-454F-835D-7FF8096CA491}" type="pres">
      <dgm:prSet presAssocID="{627790A7-E5AF-4DEF-9847-DE068ABD657B}" presName="sibTrans" presStyleLbl="sibTrans1D1" presStyleIdx="3" presStyleCnt="9"/>
      <dgm:spPr/>
    </dgm:pt>
    <dgm:pt modelId="{EB69ECB2-9BFD-4754-8113-1A1F7EFC836E}" type="pres">
      <dgm:prSet presAssocID="{627790A7-E5AF-4DEF-9847-DE068ABD657B}" presName="connectorText" presStyleCnt="0"/>
      <dgm:spPr/>
    </dgm:pt>
    <dgm:pt modelId="{F80816D7-392E-4741-B9A3-C73586F7EC67}" type="pres">
      <dgm:prSet presAssocID="{3B57DE3A-D0CA-4A4A-A50B-01FBE031AA69}" presName="node" presStyleLbl="node1" presStyleIdx="4" presStyleCnt="10">
        <dgm:presLayoutVars>
          <dgm:bulletEnabled val="1"/>
        </dgm:presLayoutVars>
      </dgm:prSet>
      <dgm:spPr/>
    </dgm:pt>
    <dgm:pt modelId="{DCD58959-3FB5-4977-968F-50E3948E71E2}" type="pres">
      <dgm:prSet presAssocID="{D4875198-FB6C-46A1-9EC3-6A21426D178B}" presName="sibTrans" presStyleLbl="sibTrans1D1" presStyleIdx="4" presStyleCnt="9"/>
      <dgm:spPr/>
    </dgm:pt>
    <dgm:pt modelId="{544BDF5A-0334-4E2F-9469-A51652F2A225}" type="pres">
      <dgm:prSet presAssocID="{D4875198-FB6C-46A1-9EC3-6A21426D178B}" presName="connectorText" presStyleCnt="0"/>
      <dgm:spPr/>
    </dgm:pt>
    <dgm:pt modelId="{7F1E550C-34A3-4D95-8CCA-FC15856DD378}" type="pres">
      <dgm:prSet presAssocID="{9AE9000C-A70E-4970-BF4E-2A8883B4792F}" presName="node" presStyleLbl="node1" presStyleIdx="5" presStyleCnt="10">
        <dgm:presLayoutVars>
          <dgm:bulletEnabled val="1"/>
        </dgm:presLayoutVars>
      </dgm:prSet>
      <dgm:spPr/>
    </dgm:pt>
    <dgm:pt modelId="{557B5B2C-5260-4F6F-BD0C-380BFCDDBDE2}" type="pres">
      <dgm:prSet presAssocID="{22769398-E319-426D-B4BD-54511F90F85D}" presName="sibTrans" presStyleLbl="sibTrans1D1" presStyleIdx="5" presStyleCnt="9"/>
      <dgm:spPr/>
    </dgm:pt>
    <dgm:pt modelId="{1714C873-D0F2-4DCA-B184-9C8390DBB96E}" type="pres">
      <dgm:prSet presAssocID="{22769398-E319-426D-B4BD-54511F90F85D}" presName="connectorText" presStyleCnt="0"/>
      <dgm:spPr/>
    </dgm:pt>
    <dgm:pt modelId="{50057FE0-46F8-4D85-BC5D-2E32C7A2732D}" type="pres">
      <dgm:prSet presAssocID="{0AFC042E-949A-47E4-B6D0-00D0DC9FA2A5}" presName="node" presStyleLbl="node1" presStyleIdx="6" presStyleCnt="10">
        <dgm:presLayoutVars>
          <dgm:bulletEnabled val="1"/>
        </dgm:presLayoutVars>
      </dgm:prSet>
      <dgm:spPr/>
    </dgm:pt>
    <dgm:pt modelId="{D6EFE49F-F908-4BF1-9C94-7E04719104F3}" type="pres">
      <dgm:prSet presAssocID="{9CBDC3F1-B7DD-46C8-AD2D-EB5F38F29445}" presName="sibTrans" presStyleLbl="sibTrans1D1" presStyleIdx="6" presStyleCnt="9"/>
      <dgm:spPr/>
    </dgm:pt>
    <dgm:pt modelId="{1016C134-7DD9-4957-9BA6-391B39FA36AA}" type="pres">
      <dgm:prSet presAssocID="{9CBDC3F1-B7DD-46C8-AD2D-EB5F38F29445}" presName="connectorText" presStyleCnt="0"/>
      <dgm:spPr/>
    </dgm:pt>
    <dgm:pt modelId="{BBD51C0D-9EDC-41FE-9E7E-09E5083FCC9A}" type="pres">
      <dgm:prSet presAssocID="{FD31D240-1C4E-42A7-8935-CB08AF0F30A2}" presName="node" presStyleLbl="node1" presStyleIdx="7" presStyleCnt="10">
        <dgm:presLayoutVars>
          <dgm:bulletEnabled val="1"/>
        </dgm:presLayoutVars>
      </dgm:prSet>
      <dgm:spPr/>
    </dgm:pt>
    <dgm:pt modelId="{014920D9-A388-480A-9F46-30740FFE6BB3}" type="pres">
      <dgm:prSet presAssocID="{FAA99A6F-7C63-49F8-BF86-47DCDB0F04E1}" presName="sibTrans" presStyleLbl="sibTrans1D1" presStyleIdx="7" presStyleCnt="9"/>
      <dgm:spPr/>
    </dgm:pt>
    <dgm:pt modelId="{761D947A-1D08-41A5-A7AF-D384ACD8FDC2}" type="pres">
      <dgm:prSet presAssocID="{FAA99A6F-7C63-49F8-BF86-47DCDB0F04E1}" presName="connectorText" presStyleCnt="0"/>
      <dgm:spPr/>
    </dgm:pt>
    <dgm:pt modelId="{7A803521-9D51-42C2-9ADE-4EEF1D769889}" type="pres">
      <dgm:prSet presAssocID="{8781C4F4-DF63-4D7F-9700-1278DAC9C035}" presName="node" presStyleLbl="node1" presStyleIdx="8" presStyleCnt="10">
        <dgm:presLayoutVars>
          <dgm:bulletEnabled val="1"/>
        </dgm:presLayoutVars>
      </dgm:prSet>
      <dgm:spPr/>
    </dgm:pt>
    <dgm:pt modelId="{BBA91268-0A04-4B30-ADBE-978102056EB2}" type="pres">
      <dgm:prSet presAssocID="{2762DF44-FBFD-42DA-B180-8C3900A6FFB1}" presName="sibTrans" presStyleLbl="sibTrans1D1" presStyleIdx="8" presStyleCnt="9"/>
      <dgm:spPr/>
    </dgm:pt>
    <dgm:pt modelId="{BEB2A1F2-C2A3-4A31-8457-B4B902FDAB74}" type="pres">
      <dgm:prSet presAssocID="{2762DF44-FBFD-42DA-B180-8C3900A6FFB1}" presName="connectorText" presStyleCnt="0"/>
      <dgm:spPr/>
    </dgm:pt>
    <dgm:pt modelId="{B2EA48C4-C011-4AAF-82B8-1BF52EC8634B}" type="pres">
      <dgm:prSet presAssocID="{6067BBCA-F086-46FB-9155-1FB39D7EE406}" presName="node" presStyleLbl="node1" presStyleIdx="9" presStyleCnt="10">
        <dgm:presLayoutVars>
          <dgm:bulletEnabled val="1"/>
        </dgm:presLayoutVars>
      </dgm:prSet>
      <dgm:spPr/>
    </dgm:pt>
  </dgm:ptLst>
  <dgm:cxnLst>
    <dgm:cxn modelId="{2E83EB51-E2D9-4CBD-883D-3C1A1E6FE586}" srcId="{4BE40EF7-4FDB-46DC-AD5C-7AA9927BCDC4}" destId="{79A907BE-6A57-46F9-949B-2F83975E5013}" srcOrd="0" destOrd="0" parTransId="{27508ADE-09B9-4692-B3B1-997C0A038367}" sibTransId="{6E764295-1C97-4A8A-BB23-8F6587B65D20}"/>
    <dgm:cxn modelId="{62F04AB0-7545-43E3-8899-40A78195ECF3}" srcId="{4BE40EF7-4FDB-46DC-AD5C-7AA9927BCDC4}" destId="{047E9EF6-99D9-47D4-8421-7851F36A512F}" srcOrd="1" destOrd="0" parTransId="{2AC7BC3F-1829-4928-9FDD-1BD085861192}" sibTransId="{B3A60D08-4CF1-4AD3-A554-8DA1472F6362}"/>
    <dgm:cxn modelId="{F5E14273-0C4F-4EA7-87CD-DC02A2489357}" srcId="{4BE40EF7-4FDB-46DC-AD5C-7AA9927BCDC4}" destId="{9B99C3CE-0550-4254-B164-BB9424E18E56}" srcOrd="2" destOrd="0" parTransId="{CF18C7ED-262E-47EB-A8BC-BC18A4B2756C}" sibTransId="{C20DFEDB-A5DA-48B1-860C-C64E9FB9889D}"/>
    <dgm:cxn modelId="{7051B607-EDA8-4E4D-A605-F33942A2CFFD}" srcId="{4BE40EF7-4FDB-46DC-AD5C-7AA9927BCDC4}" destId="{4DBF9FC0-7F11-49D1-A13A-F9EF16035E78}" srcOrd="3" destOrd="0" parTransId="{716438C4-1259-4C94-B7A8-3756D5685E48}" sibTransId="{627790A7-E5AF-4DEF-9847-DE068ABD657B}"/>
    <dgm:cxn modelId="{7EC649D1-46B1-467A-8098-187D6320932A}" srcId="{4BE40EF7-4FDB-46DC-AD5C-7AA9927BCDC4}" destId="{3B57DE3A-D0CA-4A4A-A50B-01FBE031AA69}" srcOrd="4" destOrd="0" parTransId="{98FA3677-4FAE-4C5E-B3CE-CF3B6D80F4A1}" sibTransId="{D4875198-FB6C-46A1-9EC3-6A21426D178B}"/>
    <dgm:cxn modelId="{75DCA890-51B9-4170-B3F1-21EF5832BE18}" srcId="{4BE40EF7-4FDB-46DC-AD5C-7AA9927BCDC4}" destId="{9AE9000C-A70E-4970-BF4E-2A8883B4792F}" srcOrd="5" destOrd="0" parTransId="{C5AF88B8-E50E-499A-8482-1CBF65B9F05A}" sibTransId="{22769398-E319-426D-B4BD-54511F90F85D}"/>
    <dgm:cxn modelId="{D76F3E94-1BAF-44FC-9390-0EE81CA3EAD9}" srcId="{4BE40EF7-4FDB-46DC-AD5C-7AA9927BCDC4}" destId="{0AFC042E-949A-47E4-B6D0-00D0DC9FA2A5}" srcOrd="6" destOrd="0" parTransId="{99FFD894-4861-4F5D-9956-41585937EDDF}" sibTransId="{9CBDC3F1-B7DD-46C8-AD2D-EB5F38F29445}"/>
    <dgm:cxn modelId="{0D5AEE2F-5804-41E3-8FFD-959CFE5FFE58}" srcId="{4BE40EF7-4FDB-46DC-AD5C-7AA9927BCDC4}" destId="{FD31D240-1C4E-42A7-8935-CB08AF0F30A2}" srcOrd="7" destOrd="0" parTransId="{233FD8B8-6343-4610-96F8-93199B292800}" sibTransId="{FAA99A6F-7C63-49F8-BF86-47DCDB0F04E1}"/>
    <dgm:cxn modelId="{4E2F7C54-712D-4679-BDE3-6203472CBE21}" srcId="{4BE40EF7-4FDB-46DC-AD5C-7AA9927BCDC4}" destId="{8781C4F4-DF63-4D7F-9700-1278DAC9C035}" srcOrd="8" destOrd="0" parTransId="{B4F57C9A-07C9-4C00-8670-DB40483182D9}" sibTransId="{2762DF44-FBFD-42DA-B180-8C3900A6FFB1}"/>
    <dgm:cxn modelId="{F17DF521-90B7-4ACF-A877-16212A8AA7CC}" srcId="{4BE40EF7-4FDB-46DC-AD5C-7AA9927BCDC4}" destId="{6067BBCA-F086-46FB-9155-1FB39D7EE406}" srcOrd="9" destOrd="0" parTransId="{45454CA6-172B-4370-BE3C-4BA08BCE0FA5}" sibTransId="{80689495-4B15-4B72-BE82-59D8911D894C}"/>
    <dgm:cxn modelId="{3246717D-1AA7-41DD-AC17-71C5D744B638}" type="presOf" srcId="{4BE40EF7-4FDB-46DC-AD5C-7AA9927BCDC4}" destId="{1623B4C5-2499-4637-B07C-6AE8AE2BD718}" srcOrd="0" destOrd="0" presId="urn:microsoft.com/office/officeart/2005/8/layout/bProcess3"/>
    <dgm:cxn modelId="{345A910E-0274-4D56-9C36-06B03EBE37C3}" type="presParOf" srcId="{1623B4C5-2499-4637-B07C-6AE8AE2BD718}" destId="{2FBE2C1E-1D94-400F-A227-985D4DA10085}" srcOrd="0" destOrd="0" presId="urn:microsoft.com/office/officeart/2005/8/layout/bProcess3"/>
    <dgm:cxn modelId="{20A1737F-F113-405C-8E74-DBBC926C9987}" type="presOf" srcId="{79A907BE-6A57-46F9-949B-2F83975E5013}" destId="{2FBE2C1E-1D94-400F-A227-985D4DA10085}" srcOrd="0" destOrd="0" presId="urn:microsoft.com/office/officeart/2005/8/layout/bProcess3"/>
    <dgm:cxn modelId="{31E618F1-5F57-4A07-A8FD-AC7FD15B76CC}" type="presParOf" srcId="{1623B4C5-2499-4637-B07C-6AE8AE2BD718}" destId="{9F73252C-5345-45F1-A6FA-69E44781CCB0}" srcOrd="1" destOrd="0" presId="urn:microsoft.com/office/officeart/2005/8/layout/bProcess3"/>
    <dgm:cxn modelId="{E3D5F27A-B4FA-4230-9DA0-62C8D8448170}" type="presOf" srcId="{6E764295-1C97-4A8A-BB23-8F6587B65D20}" destId="{9F73252C-5345-45F1-A6FA-69E44781CCB0}" srcOrd="0" destOrd="0" presId="urn:microsoft.com/office/officeart/2005/8/layout/bProcess3"/>
    <dgm:cxn modelId="{DEC705A5-87D8-4F71-A3E1-42297B7839E6}" type="presParOf" srcId="{9F73252C-5345-45F1-A6FA-69E44781CCB0}" destId="{0A91809B-8299-4CB8-B3C9-28D901126CE1}" srcOrd="0" destOrd="1" presId="urn:microsoft.com/office/officeart/2005/8/layout/bProcess3"/>
    <dgm:cxn modelId="{83B813F8-FFDE-44E3-8429-DE432BCD6599}" type="presOf" srcId="{6E764295-1C97-4A8A-BB23-8F6587B65D20}" destId="{0A91809B-8299-4CB8-B3C9-28D901126CE1}" srcOrd="1" destOrd="0" presId="urn:microsoft.com/office/officeart/2005/8/layout/bProcess3"/>
    <dgm:cxn modelId="{BACA0936-01A1-45F4-9D50-11C0095F0E33}" type="presParOf" srcId="{1623B4C5-2499-4637-B07C-6AE8AE2BD718}" destId="{0482690C-586E-41D6-8B40-4CA7581A9CE9}" srcOrd="2" destOrd="0" presId="urn:microsoft.com/office/officeart/2005/8/layout/bProcess3"/>
    <dgm:cxn modelId="{24257748-94B2-4CAB-8EA4-4FF1A839818A}" type="presOf" srcId="{047E9EF6-99D9-47D4-8421-7851F36A512F}" destId="{0482690C-586E-41D6-8B40-4CA7581A9CE9}" srcOrd="0" destOrd="0" presId="urn:microsoft.com/office/officeart/2005/8/layout/bProcess3"/>
    <dgm:cxn modelId="{5DEE6A60-56A3-425A-9B5F-D31208BA6DD7}" type="presParOf" srcId="{1623B4C5-2499-4637-B07C-6AE8AE2BD718}" destId="{EBB69596-36AB-40F1-91C5-FC3350A00067}" srcOrd="3" destOrd="0" presId="urn:microsoft.com/office/officeart/2005/8/layout/bProcess3"/>
    <dgm:cxn modelId="{82C05CB0-EA95-47D9-BEA4-CF6CB172C0D9}" type="presOf" srcId="{B3A60D08-4CF1-4AD3-A554-8DA1472F6362}" destId="{EBB69596-36AB-40F1-91C5-FC3350A00067}" srcOrd="0" destOrd="0" presId="urn:microsoft.com/office/officeart/2005/8/layout/bProcess3"/>
    <dgm:cxn modelId="{B50A8A27-0248-4D91-AA5D-264E1454F0C0}" type="presParOf" srcId="{EBB69596-36AB-40F1-91C5-FC3350A00067}" destId="{9F0FF7A9-40E9-4C02-BFFF-6F0641C2389B}" srcOrd="0" destOrd="3" presId="urn:microsoft.com/office/officeart/2005/8/layout/bProcess3"/>
    <dgm:cxn modelId="{A982D9DE-1AC3-46C0-B181-C52BC3624E08}" type="presOf" srcId="{B3A60D08-4CF1-4AD3-A554-8DA1472F6362}" destId="{9F0FF7A9-40E9-4C02-BFFF-6F0641C2389B}" srcOrd="1" destOrd="0" presId="urn:microsoft.com/office/officeart/2005/8/layout/bProcess3"/>
    <dgm:cxn modelId="{52A40670-8859-4016-84E0-A9B821BEA17B}" type="presParOf" srcId="{1623B4C5-2499-4637-B07C-6AE8AE2BD718}" destId="{E5145E43-B450-47CE-B1E5-1482BCF4071D}" srcOrd="4" destOrd="0" presId="urn:microsoft.com/office/officeart/2005/8/layout/bProcess3"/>
    <dgm:cxn modelId="{F9A48838-3F7D-410A-B94E-D130095A6B20}" type="presOf" srcId="{9B99C3CE-0550-4254-B164-BB9424E18E56}" destId="{E5145E43-B450-47CE-B1E5-1482BCF4071D}" srcOrd="0" destOrd="0" presId="urn:microsoft.com/office/officeart/2005/8/layout/bProcess3"/>
    <dgm:cxn modelId="{590C6561-C99D-4870-8573-DDCCEC624609}" type="presParOf" srcId="{1623B4C5-2499-4637-B07C-6AE8AE2BD718}" destId="{31F3FE5F-74B2-48F8-89DC-AE29DBB498B0}" srcOrd="5" destOrd="0" presId="urn:microsoft.com/office/officeart/2005/8/layout/bProcess3"/>
    <dgm:cxn modelId="{E7B8FFEB-F93D-4FF0-ADDF-79AE8641840E}" type="presOf" srcId="{C20DFEDB-A5DA-48B1-860C-C64E9FB9889D}" destId="{31F3FE5F-74B2-48F8-89DC-AE29DBB498B0}" srcOrd="0" destOrd="0" presId="urn:microsoft.com/office/officeart/2005/8/layout/bProcess3"/>
    <dgm:cxn modelId="{41B733BF-ACA3-4705-BC6E-FF30DED43D36}" type="presParOf" srcId="{31F3FE5F-74B2-48F8-89DC-AE29DBB498B0}" destId="{EF27A438-6BA1-43B2-9139-DBAF3CBBEF89}" srcOrd="0" destOrd="5" presId="urn:microsoft.com/office/officeart/2005/8/layout/bProcess3"/>
    <dgm:cxn modelId="{B6722ABE-16B9-4823-9524-FF24BA923D26}" type="presOf" srcId="{C20DFEDB-A5DA-48B1-860C-C64E9FB9889D}" destId="{EF27A438-6BA1-43B2-9139-DBAF3CBBEF89}" srcOrd="1" destOrd="0" presId="urn:microsoft.com/office/officeart/2005/8/layout/bProcess3"/>
    <dgm:cxn modelId="{E5FAA0BC-AA0A-4CC9-8B87-398E1404878E}" type="presParOf" srcId="{1623B4C5-2499-4637-B07C-6AE8AE2BD718}" destId="{13492D71-E670-42C9-A619-1DE9B5F887F1}" srcOrd="6" destOrd="0" presId="urn:microsoft.com/office/officeart/2005/8/layout/bProcess3"/>
    <dgm:cxn modelId="{E4CE2500-21D4-4991-AFAF-B5FEB2F2FE79}" type="presOf" srcId="{4DBF9FC0-7F11-49D1-A13A-F9EF16035E78}" destId="{13492D71-E670-42C9-A619-1DE9B5F887F1}" srcOrd="0" destOrd="0" presId="urn:microsoft.com/office/officeart/2005/8/layout/bProcess3"/>
    <dgm:cxn modelId="{D0318AAC-11B7-47BA-8080-9A2DAC9B58AD}" type="presParOf" srcId="{1623B4C5-2499-4637-B07C-6AE8AE2BD718}" destId="{E85A6953-055C-454F-835D-7FF8096CA491}" srcOrd="7" destOrd="0" presId="urn:microsoft.com/office/officeart/2005/8/layout/bProcess3"/>
    <dgm:cxn modelId="{8BF941B2-6566-4635-A523-74C67A4894E3}" type="presOf" srcId="{627790A7-E5AF-4DEF-9847-DE068ABD657B}" destId="{E85A6953-055C-454F-835D-7FF8096CA491}" srcOrd="0" destOrd="0" presId="urn:microsoft.com/office/officeart/2005/8/layout/bProcess3"/>
    <dgm:cxn modelId="{05CB1E9E-6BEE-4E7B-BBC3-E7C39EDC5A22}" type="presParOf" srcId="{E85A6953-055C-454F-835D-7FF8096CA491}" destId="{EB69ECB2-9BFD-4754-8113-1A1F7EFC836E}" srcOrd="0" destOrd="7" presId="urn:microsoft.com/office/officeart/2005/8/layout/bProcess3"/>
    <dgm:cxn modelId="{5EAA719A-1043-4606-A3DC-4A7AABFE0B0A}" type="presOf" srcId="{627790A7-E5AF-4DEF-9847-DE068ABD657B}" destId="{EB69ECB2-9BFD-4754-8113-1A1F7EFC836E}" srcOrd="1" destOrd="0" presId="urn:microsoft.com/office/officeart/2005/8/layout/bProcess3"/>
    <dgm:cxn modelId="{45C97E8A-49C0-4043-AB3B-AD6A4F278203}" type="presParOf" srcId="{1623B4C5-2499-4637-B07C-6AE8AE2BD718}" destId="{F80816D7-392E-4741-B9A3-C73586F7EC67}" srcOrd="8" destOrd="0" presId="urn:microsoft.com/office/officeart/2005/8/layout/bProcess3"/>
    <dgm:cxn modelId="{A1554CA0-8832-4DDC-AFDE-0AA068FC2EF7}" type="presOf" srcId="{3B57DE3A-D0CA-4A4A-A50B-01FBE031AA69}" destId="{F80816D7-392E-4741-B9A3-C73586F7EC67}" srcOrd="0" destOrd="0" presId="urn:microsoft.com/office/officeart/2005/8/layout/bProcess3"/>
    <dgm:cxn modelId="{080A45DC-B6E6-4188-9C83-F2AC9D4DE419}" type="presParOf" srcId="{1623B4C5-2499-4637-B07C-6AE8AE2BD718}" destId="{DCD58959-3FB5-4977-968F-50E3948E71E2}" srcOrd="9" destOrd="0" presId="urn:microsoft.com/office/officeart/2005/8/layout/bProcess3"/>
    <dgm:cxn modelId="{B6B82219-FB1D-4CDB-AC70-09F53E0A44FA}" type="presOf" srcId="{D4875198-FB6C-46A1-9EC3-6A21426D178B}" destId="{DCD58959-3FB5-4977-968F-50E3948E71E2}" srcOrd="0" destOrd="0" presId="urn:microsoft.com/office/officeart/2005/8/layout/bProcess3"/>
    <dgm:cxn modelId="{ECEA2304-409C-4604-9660-27E3CC2B1027}" type="presParOf" srcId="{DCD58959-3FB5-4977-968F-50E3948E71E2}" destId="{544BDF5A-0334-4E2F-9469-A51652F2A225}" srcOrd="0" destOrd="9" presId="urn:microsoft.com/office/officeart/2005/8/layout/bProcess3"/>
    <dgm:cxn modelId="{1E6A96E4-9779-46D2-8F26-5576F531CF78}" type="presOf" srcId="{D4875198-FB6C-46A1-9EC3-6A21426D178B}" destId="{544BDF5A-0334-4E2F-9469-A51652F2A225}" srcOrd="1" destOrd="0" presId="urn:microsoft.com/office/officeart/2005/8/layout/bProcess3"/>
    <dgm:cxn modelId="{9DAF5C55-8EE8-449F-B63B-E26B6DDDC6AA}" type="presParOf" srcId="{1623B4C5-2499-4637-B07C-6AE8AE2BD718}" destId="{7F1E550C-34A3-4D95-8CCA-FC15856DD378}" srcOrd="10" destOrd="0" presId="urn:microsoft.com/office/officeart/2005/8/layout/bProcess3"/>
    <dgm:cxn modelId="{783B484D-1759-4102-B12D-D31AE06492EC}" type="presOf" srcId="{9AE9000C-A70E-4970-BF4E-2A8883B4792F}" destId="{7F1E550C-34A3-4D95-8CCA-FC15856DD378}" srcOrd="0" destOrd="0" presId="urn:microsoft.com/office/officeart/2005/8/layout/bProcess3"/>
    <dgm:cxn modelId="{19934694-B745-40E4-8062-236D2FF099F0}" type="presParOf" srcId="{1623B4C5-2499-4637-B07C-6AE8AE2BD718}" destId="{557B5B2C-5260-4F6F-BD0C-380BFCDDBDE2}" srcOrd="11" destOrd="0" presId="urn:microsoft.com/office/officeart/2005/8/layout/bProcess3"/>
    <dgm:cxn modelId="{4CE16526-3972-4FB7-939D-F573CE018872}" type="presOf" srcId="{22769398-E319-426D-B4BD-54511F90F85D}" destId="{557B5B2C-5260-4F6F-BD0C-380BFCDDBDE2}" srcOrd="0" destOrd="0" presId="urn:microsoft.com/office/officeart/2005/8/layout/bProcess3"/>
    <dgm:cxn modelId="{543BF4B9-E9C8-4C66-9434-613883FE86B1}" type="presParOf" srcId="{557B5B2C-5260-4F6F-BD0C-380BFCDDBDE2}" destId="{1714C873-D0F2-4DCA-B184-9C8390DBB96E}" srcOrd="0" destOrd="11" presId="urn:microsoft.com/office/officeart/2005/8/layout/bProcess3"/>
    <dgm:cxn modelId="{7FB6F97B-BA44-46D2-91A5-2B54EAB20314}" type="presOf" srcId="{22769398-E319-426D-B4BD-54511F90F85D}" destId="{1714C873-D0F2-4DCA-B184-9C8390DBB96E}" srcOrd="1" destOrd="0" presId="urn:microsoft.com/office/officeart/2005/8/layout/bProcess3"/>
    <dgm:cxn modelId="{68E0ABF6-8F60-46BC-BE53-2F642FBE2594}" type="presParOf" srcId="{1623B4C5-2499-4637-B07C-6AE8AE2BD718}" destId="{50057FE0-46F8-4D85-BC5D-2E32C7A2732D}" srcOrd="12" destOrd="0" presId="urn:microsoft.com/office/officeart/2005/8/layout/bProcess3"/>
    <dgm:cxn modelId="{34C34CD9-7EBC-4C18-B616-F8CB6A1ECABE}" type="presOf" srcId="{0AFC042E-949A-47E4-B6D0-00D0DC9FA2A5}" destId="{50057FE0-46F8-4D85-BC5D-2E32C7A2732D}" srcOrd="0" destOrd="0" presId="urn:microsoft.com/office/officeart/2005/8/layout/bProcess3"/>
    <dgm:cxn modelId="{F10D8050-0160-45C3-B275-8469AAF80261}" type="presParOf" srcId="{1623B4C5-2499-4637-B07C-6AE8AE2BD718}" destId="{D6EFE49F-F908-4BF1-9C94-7E04719104F3}" srcOrd="13" destOrd="0" presId="urn:microsoft.com/office/officeart/2005/8/layout/bProcess3"/>
    <dgm:cxn modelId="{16EF95B8-375C-4E42-94DF-31C7D92AAFB6}" type="presOf" srcId="{9CBDC3F1-B7DD-46C8-AD2D-EB5F38F29445}" destId="{D6EFE49F-F908-4BF1-9C94-7E04719104F3}" srcOrd="0" destOrd="0" presId="urn:microsoft.com/office/officeart/2005/8/layout/bProcess3"/>
    <dgm:cxn modelId="{21C7AF55-77CA-46CB-811F-B5214D571B41}" type="presParOf" srcId="{D6EFE49F-F908-4BF1-9C94-7E04719104F3}" destId="{1016C134-7DD9-4957-9BA6-391B39FA36AA}" srcOrd="0" destOrd="13" presId="urn:microsoft.com/office/officeart/2005/8/layout/bProcess3"/>
    <dgm:cxn modelId="{C003BA9E-AE16-4A68-AEFA-87879E30EB96}" type="presOf" srcId="{9CBDC3F1-B7DD-46C8-AD2D-EB5F38F29445}" destId="{1016C134-7DD9-4957-9BA6-391B39FA36AA}" srcOrd="1" destOrd="0" presId="urn:microsoft.com/office/officeart/2005/8/layout/bProcess3"/>
    <dgm:cxn modelId="{E4FC212F-919E-4F26-98A9-45F1A588AA0A}" type="presParOf" srcId="{1623B4C5-2499-4637-B07C-6AE8AE2BD718}" destId="{BBD51C0D-9EDC-41FE-9E7E-09E5083FCC9A}" srcOrd="14" destOrd="0" presId="urn:microsoft.com/office/officeart/2005/8/layout/bProcess3"/>
    <dgm:cxn modelId="{18E99CF5-9BDF-445B-AFA1-9508AE0DCACF}" type="presOf" srcId="{FD31D240-1C4E-42A7-8935-CB08AF0F30A2}" destId="{BBD51C0D-9EDC-41FE-9E7E-09E5083FCC9A}" srcOrd="0" destOrd="0" presId="urn:microsoft.com/office/officeart/2005/8/layout/bProcess3"/>
    <dgm:cxn modelId="{368EB04B-1D15-4C4B-8A29-DB4EEBED6245}" type="presParOf" srcId="{1623B4C5-2499-4637-B07C-6AE8AE2BD718}" destId="{014920D9-A388-480A-9F46-30740FFE6BB3}" srcOrd="15" destOrd="0" presId="urn:microsoft.com/office/officeart/2005/8/layout/bProcess3"/>
    <dgm:cxn modelId="{D9C924EA-ACD6-430A-939E-4134AF0B6113}" type="presOf" srcId="{FAA99A6F-7C63-49F8-BF86-47DCDB0F04E1}" destId="{014920D9-A388-480A-9F46-30740FFE6BB3}" srcOrd="0" destOrd="0" presId="urn:microsoft.com/office/officeart/2005/8/layout/bProcess3"/>
    <dgm:cxn modelId="{9ED486AF-AF5E-4BA8-8157-8E3285ECA92A}" type="presParOf" srcId="{014920D9-A388-480A-9F46-30740FFE6BB3}" destId="{761D947A-1D08-41A5-A7AF-D384ACD8FDC2}" srcOrd="0" destOrd="15" presId="urn:microsoft.com/office/officeart/2005/8/layout/bProcess3"/>
    <dgm:cxn modelId="{978521C5-F867-4030-B8F9-F924666A5A57}" type="presOf" srcId="{FAA99A6F-7C63-49F8-BF86-47DCDB0F04E1}" destId="{761D947A-1D08-41A5-A7AF-D384ACD8FDC2}" srcOrd="1" destOrd="0" presId="urn:microsoft.com/office/officeart/2005/8/layout/bProcess3"/>
    <dgm:cxn modelId="{80FB96AE-0F3A-4CB5-83EF-E053FE9B7DE6}" type="presParOf" srcId="{1623B4C5-2499-4637-B07C-6AE8AE2BD718}" destId="{7A803521-9D51-42C2-9ADE-4EEF1D769889}" srcOrd="16" destOrd="0" presId="urn:microsoft.com/office/officeart/2005/8/layout/bProcess3"/>
    <dgm:cxn modelId="{A765D13A-AF88-4A55-A386-87C3D6C29A94}" type="presOf" srcId="{8781C4F4-DF63-4D7F-9700-1278DAC9C035}" destId="{7A803521-9D51-42C2-9ADE-4EEF1D769889}" srcOrd="0" destOrd="0" presId="urn:microsoft.com/office/officeart/2005/8/layout/bProcess3"/>
    <dgm:cxn modelId="{4DC432AA-D92B-497D-853D-C1CCECE50D6B}" type="presParOf" srcId="{1623B4C5-2499-4637-B07C-6AE8AE2BD718}" destId="{BBA91268-0A04-4B30-ADBE-978102056EB2}" srcOrd="17" destOrd="0" presId="urn:microsoft.com/office/officeart/2005/8/layout/bProcess3"/>
    <dgm:cxn modelId="{AE83CDC9-C14F-4F39-AD6E-C4F83CE3D46B}" type="presOf" srcId="{2762DF44-FBFD-42DA-B180-8C3900A6FFB1}" destId="{BBA91268-0A04-4B30-ADBE-978102056EB2}" srcOrd="0" destOrd="0" presId="urn:microsoft.com/office/officeart/2005/8/layout/bProcess3"/>
    <dgm:cxn modelId="{24A23A1B-E8FE-4489-B496-F6635CE9AD5D}" type="presParOf" srcId="{BBA91268-0A04-4B30-ADBE-978102056EB2}" destId="{BEB2A1F2-C2A3-4A31-8457-B4B902FDAB74}" srcOrd="0" destOrd="17" presId="urn:microsoft.com/office/officeart/2005/8/layout/bProcess3"/>
    <dgm:cxn modelId="{09D253A8-0F81-430B-AC91-4F8475C6FBE2}" type="presOf" srcId="{2762DF44-FBFD-42DA-B180-8C3900A6FFB1}" destId="{BEB2A1F2-C2A3-4A31-8457-B4B902FDAB74}" srcOrd="1" destOrd="0" presId="urn:microsoft.com/office/officeart/2005/8/layout/bProcess3"/>
    <dgm:cxn modelId="{AACAB39C-2123-499D-BDFF-62F0BDC0B305}" type="presParOf" srcId="{1623B4C5-2499-4637-B07C-6AE8AE2BD718}" destId="{B2EA48C4-C011-4AAF-82B8-1BF52EC8634B}" srcOrd="18" destOrd="0" presId="urn:microsoft.com/office/officeart/2005/8/layout/bProcess3"/>
    <dgm:cxn modelId="{F70DC679-2E08-4CF5-9970-3F94BF81B316}" type="presOf" srcId="{6067BBCA-F086-46FB-9155-1FB39D7EE406}" destId="{B2EA48C4-C011-4AAF-82B8-1BF52EC8634B}" srcOrd="0" destOrd="0" presId="urn:microsoft.com/office/officeart/2005/8/layout/bProcess3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8128000" cy="5418455"/>
        <a:chOff x="0" y="0"/>
        <a:chExt cx="8128000" cy="5418455"/>
      </a:xfrm>
    </dsp:grpSpPr>
    <dsp:sp modelId="{DD9406C3-FC80-4468-A55B-122D744D43F0}">
      <dsp:nvSpPr>
        <dsp:cNvPr id="4" name="同侧圆角矩形 3"/>
        <dsp:cNvSpPr/>
      </dsp:nvSpPr>
      <dsp:spPr bwMode="white">
        <a:xfrm rot="5400000">
          <a:off x="5004779" y="-1948134"/>
          <a:ext cx="1044521" cy="5201920"/>
        </a:xfrm>
        <a:prstGeom prst="round2SameRect">
          <a:avLst/>
        </a:prstGeom>
      </dsp:spPr>
      <dsp:style>
        <a:lnRef idx="2">
          <a:schemeClr val="accent5">
            <a:tint val="40000"/>
            <a:alpha val="90000"/>
            <a:hueOff val="0"/>
            <a:satOff val="0"/>
            <a:lumOff val="0"/>
            <a:alpha val="90196"/>
          </a:schemeClr>
        </a:lnRef>
        <a:fillRef idx="1">
          <a:schemeClr val="accent5">
            <a:tint val="40000"/>
            <a:alpha val="90000"/>
            <a:hueOff val="0"/>
            <a:satOff val="0"/>
            <a:lumOff val="0"/>
            <a:alpha val="90196"/>
          </a:schemeClr>
        </a:fillRef>
        <a:effectRef idx="0">
          <a:scrgbClr r="0" g="0" b="0"/>
        </a:effectRef>
        <a:fontRef idx="minor"/>
      </dsp:style>
      <dsp:txBody>
        <a:bodyPr rot="-5400000" vert="horz" wrap="square" lIns="72390" tIns="36195" rIns="72390" bIns="36195" anchor="ctr"/>
        <a:lstStyle>
          <a:lvl1pPr algn="l">
            <a:defRPr sz="1900"/>
          </a:lvl1pPr>
          <a:lvl2pPr marL="171450" indent="-171450" algn="l">
            <a:defRPr sz="1900"/>
          </a:lvl2pPr>
          <a:lvl3pPr marL="342900" indent="-171450" algn="l">
            <a:defRPr sz="1900"/>
          </a:lvl3pPr>
          <a:lvl4pPr marL="514350" indent="-171450" algn="l">
            <a:defRPr sz="1900"/>
          </a:lvl4pPr>
          <a:lvl5pPr marL="685800" indent="-171450" algn="l">
            <a:defRPr sz="1900"/>
          </a:lvl5pPr>
          <a:lvl6pPr marL="857250" indent="-171450" algn="l">
            <a:defRPr sz="1900"/>
          </a:lvl6pPr>
          <a:lvl7pPr marL="1028700" indent="-171450" algn="l">
            <a:defRPr sz="1900"/>
          </a:lvl7pPr>
          <a:lvl8pPr marL="1200150" indent="-171450" algn="l">
            <a:defRPr sz="1900"/>
          </a:lvl8pPr>
          <a:lvl9pPr marL="1371600" indent="-171450" algn="l">
            <a:defRPr sz="1900"/>
          </a:lvl9pPr>
        </a:lstStyle>
        <a:p>
          <a:pPr lvl="1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>
              <a:solidFill>
                <a:schemeClr val="dk1"/>
              </a:solidFill>
              <a:ea typeface="+mn-lt"/>
            </a:rPr>
            <a:t>充分考虑使用者的实际需求</a:t>
          </a:r>
          <a:r>
            <a:rPr lang="zh-CN" altLang="en-US">
              <a:solidFill>
                <a:schemeClr val="dk1"/>
              </a:solidFill>
              <a:ea typeface="+mn-lt"/>
            </a:rPr>
            <a:t>、</a:t>
          </a:r>
          <a:r>
            <a:rPr lang="zh-CN" altLang="en-US">
              <a:solidFill>
                <a:schemeClr val="dk1"/>
              </a:solidFill>
              <a:ea typeface="+mn-lt"/>
            </a:rPr>
            <a:t>身体状况和使用环境等因素</a:t>
          </a:r>
          <a:r>
            <a:rPr lang="zh-CN" altLang="en-US">
              <a:solidFill>
                <a:schemeClr val="dk1"/>
              </a:solidFill>
              <a:ea typeface="+mn-lt"/>
            </a:rPr>
            <a:t>，</a:t>
          </a:r>
          <a:r>
            <a:rPr lang="zh-CN" altLang="en-US">
              <a:solidFill>
                <a:schemeClr val="dk1"/>
              </a:solidFill>
              <a:ea typeface="+mn-lt"/>
            </a:rPr>
            <a:t>确保轮椅的适用性和舒适性</a:t>
          </a:r>
          <a:r>
            <a:rPr lang="zh-CN" altLang="en-US">
              <a:solidFill>
                <a:schemeClr val="dk1"/>
              </a:solidFill>
              <a:ea typeface="+mn-lt"/>
            </a:rPr>
            <a:t>。</a:t>
          </a:r>
          <a:endParaRPr lang="zh-CN" altLang="en-US">
            <a:solidFill>
              <a:schemeClr val="dk1"/>
            </a:solidFill>
            <a:ea typeface="+mn-lt"/>
          </a:endParaRPr>
        </a:p>
      </dsp:txBody>
      <dsp:txXfrm rot="5400000">
        <a:off x="5004779" y="-1948134"/>
        <a:ext cx="1044521" cy="5201920"/>
      </dsp:txXfrm>
    </dsp:sp>
    <dsp:sp modelId="{96BE2B31-D87C-43E1-BE64-4C27B13F4AA4}">
      <dsp:nvSpPr>
        <dsp:cNvPr id="3" name="圆角矩形 2"/>
        <dsp:cNvSpPr/>
      </dsp:nvSpPr>
      <dsp:spPr bwMode="white">
        <a:xfrm>
          <a:off x="0" y="0"/>
          <a:ext cx="2926080" cy="1305652"/>
        </a:xfrm>
        <a:prstGeom prst="roundRect">
          <a:avLst/>
        </a:prstGeom>
      </dsp:spPr>
      <dsp:style>
        <a:lnRef idx="2">
          <a:schemeClr val="lt1"/>
        </a:lnRef>
        <a:fillRef idx="1">
          <a:schemeClr val="accent5">
            <a:hueOff val="0"/>
            <a:satOff val="0"/>
            <a:lumOff val="0"/>
            <a:alpha val="100000"/>
          </a:schemeClr>
        </a:fillRef>
        <a:effectRef idx="0">
          <a:scrgbClr r="0" g="0" b="0"/>
        </a:effectRef>
        <a:fontRef idx="minor">
          <a:schemeClr val="lt1"/>
        </a:fontRef>
      </dsp:style>
      <dsp:txBody>
        <a:bodyPr vert="horz" wrap="square" lIns="125730" tIns="62865" rIns="125730" bIns="62865" anchor="ctr"/>
        <a:lstStyle>
          <a:lvl1pPr algn="ctr">
            <a:defRPr sz="3300"/>
          </a:lvl1pPr>
          <a:lvl2pPr marL="228600" indent="-228600" algn="ctr">
            <a:defRPr sz="2500"/>
          </a:lvl2pPr>
          <a:lvl3pPr marL="457200" indent="-228600" algn="ctr">
            <a:defRPr sz="2500"/>
          </a:lvl3pPr>
          <a:lvl4pPr marL="685800" indent="-228600" algn="ctr">
            <a:defRPr sz="2500"/>
          </a:lvl4pPr>
          <a:lvl5pPr marL="914400" indent="-228600" algn="ctr">
            <a:defRPr sz="2500"/>
          </a:lvl5pPr>
          <a:lvl6pPr marL="1143000" indent="-228600" algn="ctr">
            <a:defRPr sz="2500"/>
          </a:lvl6pPr>
          <a:lvl7pPr marL="1371600" indent="-228600" algn="ctr">
            <a:defRPr sz="2500"/>
          </a:lvl7pPr>
          <a:lvl8pPr marL="1600200" indent="-228600" algn="ctr">
            <a:defRPr sz="2500"/>
          </a:lvl8pPr>
          <a:lvl9pPr marL="1828800" indent="-228600" algn="ctr">
            <a:defRPr sz="25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>
              <a:ea typeface="+mn-lt"/>
            </a:rPr>
            <a:t>以使用者为中心</a:t>
          </a:r>
          <a:endParaRPr lang="zh-CN" altLang="en-US">
            <a:ea typeface="+mn-lt"/>
          </a:endParaRPr>
        </a:p>
      </dsp:txBody>
      <dsp:txXfrm>
        <a:off x="0" y="0"/>
        <a:ext cx="2926080" cy="1305652"/>
      </dsp:txXfrm>
    </dsp:sp>
    <dsp:sp modelId="{8F3DF297-7239-4FC6-A2E9-75E891CF4E44}">
      <dsp:nvSpPr>
        <dsp:cNvPr id="6" name="同侧圆角矩形 5"/>
        <dsp:cNvSpPr/>
      </dsp:nvSpPr>
      <dsp:spPr bwMode="white">
        <a:xfrm rot="5400000">
          <a:off x="5004779" y="-577200"/>
          <a:ext cx="1044521" cy="5201920"/>
        </a:xfrm>
        <a:prstGeom prst="round2SameRect">
          <a:avLst/>
        </a:prstGeom>
      </dsp:spPr>
      <dsp:style>
        <a:lnRef idx="2">
          <a:schemeClr val="accent5">
            <a:tint val="40000"/>
            <a:alpha val="90000"/>
            <a:hueOff val="-2260000"/>
            <a:satOff val="-7058"/>
            <a:lumOff val="-1045"/>
            <a:alpha val="90196"/>
          </a:schemeClr>
        </a:lnRef>
        <a:fillRef idx="1">
          <a:schemeClr val="accent5">
            <a:tint val="40000"/>
            <a:alpha val="90000"/>
            <a:hueOff val="-2260000"/>
            <a:satOff val="-7058"/>
            <a:lumOff val="-1045"/>
            <a:alpha val="90196"/>
          </a:schemeClr>
        </a:fillRef>
        <a:effectRef idx="0">
          <a:scrgbClr r="0" g="0" b="0"/>
        </a:effectRef>
        <a:fontRef idx="minor"/>
      </dsp:style>
      <dsp:txBody>
        <a:bodyPr rot="-5400000" vert="horz" wrap="square" lIns="72390" tIns="36195" rIns="72390" bIns="36195" anchor="ctr"/>
        <a:lstStyle>
          <a:lvl1pPr algn="l">
            <a:defRPr sz="1900"/>
          </a:lvl1pPr>
          <a:lvl2pPr marL="171450" indent="-171450" algn="l">
            <a:defRPr sz="1900"/>
          </a:lvl2pPr>
          <a:lvl3pPr marL="342900" indent="-171450" algn="l">
            <a:defRPr sz="1900"/>
          </a:lvl3pPr>
          <a:lvl4pPr marL="514350" indent="-171450" algn="l">
            <a:defRPr sz="1900"/>
          </a:lvl4pPr>
          <a:lvl5pPr marL="685800" indent="-171450" algn="l">
            <a:defRPr sz="1900"/>
          </a:lvl5pPr>
          <a:lvl6pPr marL="857250" indent="-171450" algn="l">
            <a:defRPr sz="1900"/>
          </a:lvl6pPr>
          <a:lvl7pPr marL="1028700" indent="-171450" algn="l">
            <a:defRPr sz="1900"/>
          </a:lvl7pPr>
          <a:lvl8pPr marL="1200150" indent="-171450" algn="l">
            <a:defRPr sz="1900"/>
          </a:lvl8pPr>
          <a:lvl9pPr marL="1371600" indent="-171450" algn="l">
            <a:defRPr sz="1900"/>
          </a:lvl9pPr>
        </a:lstStyle>
        <a:p>
          <a:pPr lvl="1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>
              <a:solidFill>
                <a:schemeClr val="dk1"/>
              </a:solidFill>
              <a:cs typeface="+mn-lt"/>
            </a:rPr>
            <a:t>避免发生翻倒</a:t>
          </a:r>
          <a:r>
            <a:rPr lang="zh-CN" altLang="en-US">
              <a:solidFill>
                <a:schemeClr val="dk1"/>
              </a:solidFill>
              <a:cs typeface="+mn-lt"/>
            </a:rPr>
            <a:t>、</a:t>
          </a:r>
          <a:r>
            <a:rPr lang="zh-CN" altLang="en-US">
              <a:solidFill>
                <a:schemeClr val="dk1"/>
              </a:solidFill>
              <a:cs typeface="+mn-lt"/>
            </a:rPr>
            <a:t>夹伤等意外事件</a:t>
          </a:r>
          <a:r>
            <a:rPr lang="zh-CN" altLang="en-US">
              <a:solidFill>
                <a:schemeClr val="dk1"/>
              </a:solidFill>
              <a:cs typeface="+mn-lt"/>
            </a:rPr>
            <a:t>。</a:t>
          </a:r>
          <a:r>
            <a:rPr lang="en-US" altLang="zh-CN">
              <a:solidFill>
                <a:schemeClr val="dk1"/>
              </a:solidFill>
              <a:cs typeface="+mn-lt"/>
            </a:rPr>
            <a:t> </a:t>
          </a:r>
          <a:endParaRPr lang="en-US" altLang="zh-CN">
            <a:solidFill>
              <a:schemeClr val="dk1"/>
            </a:solidFill>
            <a:cs typeface="+mn-lt"/>
          </a:endParaRPr>
        </a:p>
      </dsp:txBody>
      <dsp:txXfrm rot="5400000">
        <a:off x="5004779" y="-577200"/>
        <a:ext cx="1044521" cy="5201920"/>
      </dsp:txXfrm>
    </dsp:sp>
    <dsp:sp modelId="{D3428D7C-522C-4853-AB77-B6A49CF9DD78}">
      <dsp:nvSpPr>
        <dsp:cNvPr id="5" name="圆角矩形 4"/>
        <dsp:cNvSpPr/>
      </dsp:nvSpPr>
      <dsp:spPr bwMode="white">
        <a:xfrm>
          <a:off x="0" y="1370934"/>
          <a:ext cx="2926080" cy="1305652"/>
        </a:xfrm>
        <a:prstGeom prst="roundRect">
          <a:avLst/>
        </a:prstGeom>
      </dsp:spPr>
      <dsp:style>
        <a:lnRef idx="2">
          <a:schemeClr val="lt1"/>
        </a:lnRef>
        <a:fillRef idx="1">
          <a:schemeClr val="accent5">
            <a:hueOff val="-2260000"/>
            <a:satOff val="-5751"/>
            <a:lumOff val="-3921"/>
            <a:alpha val="100000"/>
          </a:schemeClr>
        </a:fillRef>
        <a:effectRef idx="0">
          <a:scrgbClr r="0" g="0" b="0"/>
        </a:effectRef>
        <a:fontRef idx="minor">
          <a:schemeClr val="lt1"/>
        </a:fontRef>
      </dsp:style>
      <dsp:txBody>
        <a:bodyPr vert="horz" wrap="square" lIns="125730" tIns="62865" rIns="125730" bIns="62865" anchor="ctr"/>
        <a:lstStyle>
          <a:lvl1pPr algn="ctr">
            <a:defRPr sz="3300"/>
          </a:lvl1pPr>
          <a:lvl2pPr marL="228600" indent="-228600" algn="ctr">
            <a:defRPr sz="2500"/>
          </a:lvl2pPr>
          <a:lvl3pPr marL="457200" indent="-228600" algn="ctr">
            <a:defRPr sz="2500"/>
          </a:lvl3pPr>
          <a:lvl4pPr marL="685800" indent="-228600" algn="ctr">
            <a:defRPr sz="2500"/>
          </a:lvl4pPr>
          <a:lvl5pPr marL="914400" indent="-228600" algn="ctr">
            <a:defRPr sz="2500"/>
          </a:lvl5pPr>
          <a:lvl6pPr marL="1143000" indent="-228600" algn="ctr">
            <a:defRPr sz="2500"/>
          </a:lvl6pPr>
          <a:lvl7pPr marL="1371600" indent="-228600" algn="ctr">
            <a:defRPr sz="2500"/>
          </a:lvl7pPr>
          <a:lvl8pPr marL="1600200" indent="-228600" algn="ctr">
            <a:defRPr sz="2500"/>
          </a:lvl8pPr>
          <a:lvl9pPr marL="1828800" indent="-228600" algn="ctr">
            <a:defRPr sz="25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>
              <a:ea typeface="+mn-lt"/>
            </a:rPr>
            <a:t>安全第一</a:t>
          </a:r>
          <a:endParaRPr lang="zh-CN">
            <a:ea typeface="+mn-lt"/>
          </a:endParaRPr>
        </a:p>
      </dsp:txBody>
      <dsp:txXfrm>
        <a:off x="0" y="1370934"/>
        <a:ext cx="2926080" cy="1305652"/>
      </dsp:txXfrm>
    </dsp:sp>
    <dsp:sp modelId="{6EB2A58E-CA03-4F76-94B6-D8FE50231963}">
      <dsp:nvSpPr>
        <dsp:cNvPr id="8" name="同侧圆角矩形 7"/>
        <dsp:cNvSpPr/>
      </dsp:nvSpPr>
      <dsp:spPr bwMode="white">
        <a:xfrm rot="5400000">
          <a:off x="5004779" y="793735"/>
          <a:ext cx="1044521" cy="5201920"/>
        </a:xfrm>
        <a:prstGeom prst="round2SameRect">
          <a:avLst/>
        </a:prstGeom>
      </dsp:spPr>
      <dsp:style>
        <a:lnRef idx="2">
          <a:schemeClr val="accent5">
            <a:tint val="40000"/>
            <a:alpha val="90000"/>
            <a:hueOff val="-4520000"/>
            <a:satOff val="-14117"/>
            <a:lumOff val="-2091"/>
            <a:alpha val="90196"/>
          </a:schemeClr>
        </a:lnRef>
        <a:fillRef idx="1">
          <a:schemeClr val="accent5">
            <a:tint val="40000"/>
            <a:alpha val="90000"/>
            <a:hueOff val="-4520000"/>
            <a:satOff val="-14117"/>
            <a:lumOff val="-2091"/>
            <a:alpha val="90196"/>
          </a:schemeClr>
        </a:fillRef>
        <a:effectRef idx="0">
          <a:scrgbClr r="0" g="0" b="0"/>
        </a:effectRef>
        <a:fontRef idx="minor"/>
      </dsp:style>
      <dsp:txBody>
        <a:bodyPr rot="-5400000" vert="horz" wrap="square" lIns="72390" tIns="36195" rIns="72390" bIns="36195" anchor="ctr"/>
        <a:lstStyle>
          <a:lvl1pPr algn="l">
            <a:defRPr sz="1900"/>
          </a:lvl1pPr>
          <a:lvl2pPr marL="171450" indent="-171450" algn="l">
            <a:defRPr sz="1900"/>
          </a:lvl2pPr>
          <a:lvl3pPr marL="342900" indent="-171450" algn="l">
            <a:defRPr sz="1900"/>
          </a:lvl3pPr>
          <a:lvl4pPr marL="514350" indent="-171450" algn="l">
            <a:defRPr sz="1900"/>
          </a:lvl4pPr>
          <a:lvl5pPr marL="685800" indent="-171450" algn="l">
            <a:defRPr sz="1900"/>
          </a:lvl5pPr>
          <a:lvl6pPr marL="857250" indent="-171450" algn="l">
            <a:defRPr sz="1900"/>
          </a:lvl6pPr>
          <a:lvl7pPr marL="1028700" indent="-171450" algn="l">
            <a:defRPr sz="1900"/>
          </a:lvl7pPr>
          <a:lvl8pPr marL="1200150" indent="-171450" algn="l">
            <a:defRPr sz="1900"/>
          </a:lvl8pPr>
          <a:lvl9pPr marL="1371600" indent="-171450" algn="l">
            <a:defRPr sz="1900"/>
          </a:lvl9pPr>
        </a:lstStyle>
        <a:p>
          <a:pPr lvl="1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>
              <a:solidFill>
                <a:schemeClr val="dk1"/>
              </a:solidFill>
              <a:ea typeface="+mn-lt"/>
            </a:rPr>
            <a:t>以满足其日常生活和康复训练的需要</a:t>
          </a:r>
          <a:endParaRPr lang="zh-CN" altLang="en-US">
            <a:solidFill>
              <a:schemeClr val="dk1"/>
            </a:solidFill>
            <a:ea typeface="+mn-lt"/>
          </a:endParaRPr>
        </a:p>
      </dsp:txBody>
      <dsp:txXfrm rot="5400000">
        <a:off x="5004779" y="793735"/>
        <a:ext cx="1044521" cy="5201920"/>
      </dsp:txXfrm>
    </dsp:sp>
    <dsp:sp modelId="{EBD335B5-8308-49CB-9630-99D852747B1F}">
      <dsp:nvSpPr>
        <dsp:cNvPr id="7" name="圆角矩形 6"/>
        <dsp:cNvSpPr/>
      </dsp:nvSpPr>
      <dsp:spPr bwMode="white">
        <a:xfrm>
          <a:off x="0" y="2741869"/>
          <a:ext cx="2926080" cy="1305652"/>
        </a:xfrm>
        <a:prstGeom prst="roundRect">
          <a:avLst/>
        </a:prstGeom>
      </dsp:spPr>
      <dsp:style>
        <a:lnRef idx="2">
          <a:schemeClr val="lt1"/>
        </a:lnRef>
        <a:fillRef idx="1">
          <a:schemeClr val="accent5">
            <a:hueOff val="-4520000"/>
            <a:satOff val="-11502"/>
            <a:lumOff val="-7842"/>
            <a:alpha val="100000"/>
          </a:schemeClr>
        </a:fillRef>
        <a:effectRef idx="0">
          <a:scrgbClr r="0" g="0" b="0"/>
        </a:effectRef>
        <a:fontRef idx="minor">
          <a:schemeClr val="lt1"/>
        </a:fontRef>
      </dsp:style>
      <dsp:txBody>
        <a:bodyPr vert="horz" wrap="square" lIns="125730" tIns="62865" rIns="125730" bIns="62865" anchor="ctr"/>
        <a:lstStyle>
          <a:lvl1pPr algn="ctr">
            <a:defRPr sz="3300"/>
          </a:lvl1pPr>
          <a:lvl2pPr marL="228600" indent="-228600" algn="ctr">
            <a:defRPr sz="2500"/>
          </a:lvl2pPr>
          <a:lvl3pPr marL="457200" indent="-228600" algn="ctr">
            <a:defRPr sz="2500"/>
          </a:lvl3pPr>
          <a:lvl4pPr marL="685800" indent="-228600" algn="ctr">
            <a:defRPr sz="2500"/>
          </a:lvl4pPr>
          <a:lvl5pPr marL="914400" indent="-228600" algn="ctr">
            <a:defRPr sz="2500"/>
          </a:lvl5pPr>
          <a:lvl6pPr marL="1143000" indent="-228600" algn="ctr">
            <a:defRPr sz="2500"/>
          </a:lvl6pPr>
          <a:lvl7pPr marL="1371600" indent="-228600" algn="ctr">
            <a:defRPr sz="2500"/>
          </a:lvl7pPr>
          <a:lvl8pPr marL="1600200" indent="-228600" algn="ctr">
            <a:defRPr sz="2500"/>
          </a:lvl8pPr>
          <a:lvl9pPr marL="1828800" indent="-228600" algn="ctr">
            <a:defRPr sz="25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>
              <a:ea typeface="+mn-lt"/>
            </a:rPr>
            <a:t>功能匹配</a:t>
          </a:r>
          <a:endParaRPr lang="zh-CN" altLang="en-US">
            <a:ea typeface="+mn-lt"/>
          </a:endParaRPr>
        </a:p>
      </dsp:txBody>
      <dsp:txXfrm>
        <a:off x="0" y="2741869"/>
        <a:ext cx="2926080" cy="1305652"/>
      </dsp:txXfrm>
    </dsp:sp>
    <dsp:sp modelId="{64028F0D-BE57-4642-92F7-303D4E45C524}">
      <dsp:nvSpPr>
        <dsp:cNvPr id="10" name="同侧圆角矩形 9"/>
        <dsp:cNvSpPr/>
      </dsp:nvSpPr>
      <dsp:spPr bwMode="white">
        <a:xfrm rot="5400000">
          <a:off x="5004779" y="2164669"/>
          <a:ext cx="1044521" cy="5201920"/>
        </a:xfrm>
        <a:prstGeom prst="round2SameRect">
          <a:avLst/>
        </a:prstGeom>
      </dsp:spPr>
      <dsp:style>
        <a:lnRef idx="2">
          <a:schemeClr val="accent5">
            <a:tint val="40000"/>
            <a:alpha val="90000"/>
            <a:hueOff val="-6780000"/>
            <a:satOff val="-21175"/>
            <a:lumOff val="-3136"/>
            <a:alpha val="90196"/>
          </a:schemeClr>
        </a:lnRef>
        <a:fillRef idx="1">
          <a:schemeClr val="accent5">
            <a:tint val="40000"/>
            <a:alpha val="90000"/>
            <a:hueOff val="-6780000"/>
            <a:satOff val="-21175"/>
            <a:lumOff val="-3136"/>
            <a:alpha val="90196"/>
          </a:schemeClr>
        </a:fillRef>
        <a:effectRef idx="0">
          <a:scrgbClr r="0" g="0" b="0"/>
        </a:effectRef>
        <a:fontRef idx="minor"/>
      </dsp:style>
      <dsp:txBody>
        <a:bodyPr rot="-5400000" vert="horz" wrap="square" lIns="72390" tIns="36195" rIns="72390" bIns="36195" anchor="ctr"/>
        <a:lstStyle>
          <a:lvl1pPr algn="l">
            <a:defRPr sz="1900"/>
          </a:lvl1pPr>
          <a:lvl2pPr marL="171450" indent="-171450" algn="l">
            <a:defRPr sz="1900"/>
          </a:lvl2pPr>
          <a:lvl3pPr marL="342900" indent="-171450" algn="l">
            <a:defRPr sz="1900"/>
          </a:lvl3pPr>
          <a:lvl4pPr marL="514350" indent="-171450" algn="l">
            <a:defRPr sz="1900"/>
          </a:lvl4pPr>
          <a:lvl5pPr marL="685800" indent="-171450" algn="l">
            <a:defRPr sz="1900"/>
          </a:lvl5pPr>
          <a:lvl6pPr marL="857250" indent="-171450" algn="l">
            <a:defRPr sz="1900"/>
          </a:lvl6pPr>
          <a:lvl7pPr marL="1028700" indent="-171450" algn="l">
            <a:defRPr sz="1900"/>
          </a:lvl7pPr>
          <a:lvl8pPr marL="1200150" indent="-171450" algn="l">
            <a:defRPr sz="1900"/>
          </a:lvl8pPr>
          <a:lvl9pPr marL="1371600" indent="-171450" algn="l">
            <a:defRPr sz="1900"/>
          </a:lvl9pPr>
        </a:lstStyle>
        <a:p>
          <a:pPr lvl="1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>
              <a:solidFill>
                <a:schemeClr val="dk1"/>
              </a:solidFill>
              <a:cs typeface="+mn-lt"/>
            </a:rPr>
            <a:t>考虑使用者的经济能力</a:t>
          </a:r>
          <a:r>
            <a:rPr lang="zh-CN" altLang="en-US">
              <a:solidFill>
                <a:schemeClr val="dk1"/>
              </a:solidFill>
              <a:cs typeface="+mn-lt"/>
            </a:rPr>
            <a:t>，</a:t>
          </a:r>
          <a:r>
            <a:rPr lang="zh-CN" altLang="en-US">
              <a:solidFill>
                <a:schemeClr val="dk1"/>
              </a:solidFill>
              <a:cs typeface="+mn-lt"/>
            </a:rPr>
            <a:t>选择性价比高的轮椅产品</a:t>
          </a:r>
          <a:r>
            <a:rPr lang="zh-CN" altLang="en-US">
              <a:solidFill>
                <a:schemeClr val="dk1"/>
              </a:solidFill>
              <a:cs typeface="+mn-lt"/>
            </a:rPr>
            <a:t>。</a:t>
          </a:r>
          <a:r>
            <a:rPr lang="en-US" altLang="zh-CN">
              <a:solidFill>
                <a:schemeClr val="dk1"/>
              </a:solidFill>
              <a:cs typeface="+mn-lt"/>
            </a:rPr>
            <a:t> </a:t>
          </a:r>
          <a:endParaRPr lang="zh-CN" altLang="en-US">
            <a:solidFill>
              <a:schemeClr val="dk1"/>
            </a:solidFill>
            <a:cs typeface="+mn-lt"/>
          </a:endParaRPr>
        </a:p>
      </dsp:txBody>
      <dsp:txXfrm rot="5400000">
        <a:off x="5004779" y="2164669"/>
        <a:ext cx="1044521" cy="5201920"/>
      </dsp:txXfrm>
    </dsp:sp>
    <dsp:sp modelId="{B093CE78-670B-40EB-95CF-315E334D550F}">
      <dsp:nvSpPr>
        <dsp:cNvPr id="9" name="圆角矩形 8"/>
        <dsp:cNvSpPr/>
      </dsp:nvSpPr>
      <dsp:spPr bwMode="white">
        <a:xfrm>
          <a:off x="0" y="4112803"/>
          <a:ext cx="2926080" cy="1305652"/>
        </a:xfrm>
        <a:prstGeom prst="roundRect">
          <a:avLst/>
        </a:prstGeom>
      </dsp:spPr>
      <dsp:style>
        <a:lnRef idx="2">
          <a:schemeClr val="lt1"/>
        </a:lnRef>
        <a:fillRef idx="1">
          <a:schemeClr val="accent5">
            <a:hueOff val="-6780000"/>
            <a:satOff val="-17254"/>
            <a:lumOff val="-11764"/>
            <a:alpha val="100000"/>
          </a:schemeClr>
        </a:fillRef>
        <a:effectRef idx="0">
          <a:scrgbClr r="0" g="0" b="0"/>
        </a:effectRef>
        <a:fontRef idx="minor">
          <a:schemeClr val="lt1"/>
        </a:fontRef>
      </dsp:style>
      <dsp:txBody>
        <a:bodyPr vert="horz" wrap="square" lIns="125730" tIns="62865" rIns="125730" bIns="62865" anchor="ctr"/>
        <a:lstStyle>
          <a:lvl1pPr algn="ctr">
            <a:defRPr sz="3300"/>
          </a:lvl1pPr>
          <a:lvl2pPr marL="228600" indent="-228600" algn="ctr">
            <a:defRPr sz="2500"/>
          </a:lvl2pPr>
          <a:lvl3pPr marL="457200" indent="-228600" algn="ctr">
            <a:defRPr sz="2500"/>
          </a:lvl3pPr>
          <a:lvl4pPr marL="685800" indent="-228600" algn="ctr">
            <a:defRPr sz="2500"/>
          </a:lvl4pPr>
          <a:lvl5pPr marL="914400" indent="-228600" algn="ctr">
            <a:defRPr sz="2500"/>
          </a:lvl5pPr>
          <a:lvl6pPr marL="1143000" indent="-228600" algn="ctr">
            <a:defRPr sz="2500"/>
          </a:lvl6pPr>
          <a:lvl7pPr marL="1371600" indent="-228600" algn="ctr">
            <a:defRPr sz="2500"/>
          </a:lvl7pPr>
          <a:lvl8pPr marL="1600200" indent="-228600" algn="ctr">
            <a:defRPr sz="2500"/>
          </a:lvl8pPr>
          <a:lvl9pPr marL="1828800" indent="-228600" algn="ctr">
            <a:defRPr sz="25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>
              <a:ea typeface="+mn-lt"/>
            </a:rPr>
            <a:t>经济合理</a:t>
          </a:r>
          <a:endParaRPr lang="zh-CN" altLang="en-US">
            <a:ea typeface="+mn-lt"/>
          </a:endParaRPr>
        </a:p>
      </dsp:txBody>
      <dsp:txXfrm>
        <a:off x="0" y="4112803"/>
        <a:ext cx="2926080" cy="1305652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11515725" cy="5391785"/>
        <a:chOff x="0" y="0"/>
        <a:chExt cx="11515725" cy="5391785"/>
      </a:xfrm>
    </dsp:grpSpPr>
    <dsp:sp modelId="{9F73252C-5345-45F1-A6FA-69E44781CCB0}">
      <dsp:nvSpPr>
        <dsp:cNvPr id="4" name="任意多边形 3"/>
        <dsp:cNvSpPr/>
      </dsp:nvSpPr>
      <dsp:spPr bwMode="white">
        <a:xfrm>
          <a:off x="2550040" y="715749"/>
          <a:ext cx="548831" cy="0"/>
        </a:xfrm>
        <a:custGeom>
          <a:avLst/>
          <a:gdLst/>
          <a:ahLst/>
          <a:cxnLst/>
          <a:pathLst>
            <a:path w="864">
              <a:moveTo>
                <a:pt x="0" y="0"/>
              </a:moveTo>
              <a:lnTo>
                <a:pt x="864" y="0"/>
              </a:lnTo>
            </a:path>
          </a:pathLst>
        </a:custGeom>
        <a:ln>
          <a:tailEnd type="arrow" w="lg" len="med"/>
        </a:ln>
      </dsp:spPr>
      <dsp:style>
        <a:lnRef idx="1">
          <a:schemeClr val="accent5">
            <a:hueOff val="0"/>
            <a:satOff val="0"/>
            <a:lumOff val="0"/>
            <a:alpha val="100000"/>
          </a:schemeClr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vert="horz" wrap="square" anchor="ctr"/>
        <a:lstStyle>
          <a:lvl1pPr algn="ctr"/>
          <a:lvl2pPr algn="ctr"/>
          <a:lvl3pPr algn="ctr"/>
          <a:lvl4pPr algn="ctr"/>
          <a:lvl5pPr algn="ctr"/>
          <a:lvl6pPr algn="ctr"/>
          <a:lvl7pPr algn="ctr"/>
          <a:lvl8pPr algn="ctr"/>
          <a:lvl9pPr algn="ctr"/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 sz="2400">
            <a:cs typeface="+mn-lt"/>
          </a:endParaRPr>
        </a:p>
      </dsp:txBody>
      <dsp:txXfrm>
        <a:off x="2550040" y="715749"/>
        <a:ext cx="548831" cy="0"/>
      </dsp:txXfrm>
    </dsp:sp>
    <dsp:sp modelId="{2FBE2C1E-1D94-400F-A227-985D4DA10085}">
      <dsp:nvSpPr>
        <dsp:cNvPr id="3" name="矩形 2"/>
        <dsp:cNvSpPr/>
      </dsp:nvSpPr>
      <dsp:spPr bwMode="white">
        <a:xfrm>
          <a:off x="163817" y="-118"/>
          <a:ext cx="2386224" cy="1431734"/>
        </a:xfrm>
        <a:prstGeom prst="rect">
          <a:avLst/>
        </a:prstGeom>
      </dsp:spPr>
      <dsp:style>
        <a:lnRef idx="0">
          <a:schemeClr val="lt1"/>
        </a:lnRef>
        <a:fillRef idx="3">
          <a:schemeClr val="accent5">
            <a:hueOff val="0"/>
            <a:satOff val="0"/>
            <a:lumOff val="0"/>
            <a:alpha val="100000"/>
          </a:schemeClr>
        </a:fillRef>
        <a:effectRef idx="3">
          <a:scrgbClr r="0" g="0" b="0"/>
        </a:effectRef>
        <a:fontRef idx="minor">
          <a:schemeClr val="lt1"/>
        </a:fontRef>
      </dsp:style>
      <dsp:txBody>
        <a:bodyPr vert="horz" wrap="square" lIns="170688" tIns="170688" rIns="170688" bIns="170688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noFill/>
              <a:cs typeface="+mn-lt"/>
            </a:rPr>
            <a:t>根据使用者的功能选择轮椅</a:t>
          </a:r>
          <a:r>
            <a:rPr lang="en-US" altLang="zh-CN" sz="2400">
              <a:noFill/>
              <a:cs typeface="+mn-lt"/>
            </a:rPr>
            <a:t> </a:t>
          </a:r>
          <a:endParaRPr lang="en-US" altLang="zh-CN" sz="2400">
            <a:noFill/>
            <a:cs typeface="+mn-lt"/>
          </a:endParaRPr>
        </a:p>
      </dsp:txBody>
      <dsp:txXfrm>
        <a:off x="163817" y="-118"/>
        <a:ext cx="2386224" cy="1431734"/>
      </dsp:txXfrm>
    </dsp:sp>
    <dsp:sp modelId="{EBB69596-36AB-40F1-91C5-FC3350A00067}">
      <dsp:nvSpPr>
        <dsp:cNvPr id="6" name="任意多边形 5"/>
        <dsp:cNvSpPr/>
      </dsp:nvSpPr>
      <dsp:spPr bwMode="white">
        <a:xfrm>
          <a:off x="5485095" y="715749"/>
          <a:ext cx="548831" cy="0"/>
        </a:xfrm>
        <a:custGeom>
          <a:avLst/>
          <a:gdLst/>
          <a:ahLst/>
          <a:cxnLst/>
          <a:pathLst>
            <a:path w="864">
              <a:moveTo>
                <a:pt x="0" y="0"/>
              </a:moveTo>
              <a:lnTo>
                <a:pt x="864" y="0"/>
              </a:lnTo>
            </a:path>
          </a:pathLst>
        </a:custGeom>
        <a:ln>
          <a:tailEnd type="arrow" w="lg" len="med"/>
        </a:ln>
      </dsp:spPr>
      <dsp:style>
        <a:lnRef idx="1">
          <a:schemeClr val="accent5">
            <a:hueOff val="-847500"/>
            <a:satOff val="-2156"/>
            <a:lumOff val="-1470"/>
            <a:alpha val="100000"/>
          </a:schemeClr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vert="horz" wrap="square" anchor="ctr"/>
        <a:lstStyle>
          <a:lvl1pPr algn="ctr"/>
          <a:lvl2pPr algn="ctr"/>
          <a:lvl3pPr algn="ctr"/>
          <a:lvl4pPr algn="ctr"/>
          <a:lvl5pPr algn="ctr"/>
          <a:lvl6pPr algn="ctr"/>
          <a:lvl7pPr algn="ctr"/>
          <a:lvl8pPr algn="ctr"/>
          <a:lvl9pPr algn="ctr"/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 sz="2400">
            <a:cs typeface="+mn-lt"/>
          </a:endParaRPr>
        </a:p>
      </dsp:txBody>
      <dsp:txXfrm>
        <a:off x="5485095" y="715749"/>
        <a:ext cx="548831" cy="0"/>
      </dsp:txXfrm>
    </dsp:sp>
    <dsp:sp modelId="{0482690C-586E-41D6-8B40-4CA7581A9CE9}">
      <dsp:nvSpPr>
        <dsp:cNvPr id="5" name="矩形 4"/>
        <dsp:cNvSpPr/>
      </dsp:nvSpPr>
      <dsp:spPr bwMode="white">
        <a:xfrm>
          <a:off x="3098871" y="-118"/>
          <a:ext cx="2386224" cy="1431734"/>
        </a:xfrm>
        <a:prstGeom prst="rect">
          <a:avLst/>
        </a:prstGeom>
      </dsp:spPr>
      <dsp:style>
        <a:lnRef idx="0">
          <a:schemeClr val="lt1"/>
        </a:lnRef>
        <a:fillRef idx="3">
          <a:schemeClr val="accent5">
            <a:hueOff val="-753333"/>
            <a:satOff val="-1916"/>
            <a:lumOff val="-1306"/>
            <a:alpha val="100000"/>
          </a:schemeClr>
        </a:fillRef>
        <a:effectRef idx="3">
          <a:scrgbClr r="0" g="0" b="0"/>
        </a:effectRef>
        <a:fontRef idx="minor">
          <a:schemeClr val="lt1"/>
        </a:fontRef>
      </dsp:style>
      <dsp:txBody>
        <a:bodyPr vert="horz" wrap="square" lIns="170688" tIns="170688" rIns="170688" bIns="170688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noFill/>
              <a:cs typeface="+mn-lt"/>
            </a:rPr>
            <a:t>根据使用者的姿势和体位选择轮椅</a:t>
          </a:r>
          <a:r>
            <a:rPr lang="en-US" altLang="zh-CN" sz="2400">
              <a:noFill/>
              <a:cs typeface="+mn-lt"/>
            </a:rPr>
            <a:t> </a:t>
          </a:r>
          <a:endParaRPr lang="en-US" altLang="zh-CN" sz="2400">
            <a:noFill/>
            <a:cs typeface="+mn-lt"/>
          </a:endParaRPr>
        </a:p>
      </dsp:txBody>
      <dsp:txXfrm>
        <a:off x="3098871" y="-118"/>
        <a:ext cx="2386224" cy="1431734"/>
      </dsp:txXfrm>
    </dsp:sp>
    <dsp:sp modelId="{31F3FE5F-74B2-48F8-89DC-AE29DBB498B0}">
      <dsp:nvSpPr>
        <dsp:cNvPr id="8" name="任意多边形 7"/>
        <dsp:cNvSpPr/>
      </dsp:nvSpPr>
      <dsp:spPr bwMode="white">
        <a:xfrm>
          <a:off x="8420150" y="715749"/>
          <a:ext cx="548831" cy="0"/>
        </a:xfrm>
        <a:custGeom>
          <a:avLst/>
          <a:gdLst/>
          <a:ahLst/>
          <a:cxnLst/>
          <a:pathLst>
            <a:path w="864">
              <a:moveTo>
                <a:pt x="0" y="0"/>
              </a:moveTo>
              <a:lnTo>
                <a:pt x="864" y="0"/>
              </a:lnTo>
            </a:path>
          </a:pathLst>
        </a:custGeom>
        <a:ln>
          <a:tailEnd type="arrow" w="lg" len="med"/>
        </a:ln>
      </dsp:spPr>
      <dsp:style>
        <a:lnRef idx="1">
          <a:schemeClr val="accent5">
            <a:hueOff val="-1695000"/>
            <a:satOff val="-4313"/>
            <a:lumOff val="-2940"/>
            <a:alpha val="100000"/>
          </a:schemeClr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vert="horz" wrap="square" anchor="ctr"/>
        <a:lstStyle>
          <a:lvl1pPr algn="ctr"/>
          <a:lvl2pPr algn="ctr"/>
          <a:lvl3pPr algn="ctr"/>
          <a:lvl4pPr algn="ctr"/>
          <a:lvl5pPr algn="ctr"/>
          <a:lvl6pPr algn="ctr"/>
          <a:lvl7pPr algn="ctr"/>
          <a:lvl8pPr algn="ctr"/>
          <a:lvl9pPr algn="ctr"/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 sz="2400">
            <a:cs typeface="+mn-lt"/>
          </a:endParaRPr>
        </a:p>
      </dsp:txBody>
      <dsp:txXfrm>
        <a:off x="8420150" y="715749"/>
        <a:ext cx="548831" cy="0"/>
      </dsp:txXfrm>
    </dsp:sp>
    <dsp:sp modelId="{E5145E43-B450-47CE-B1E5-1482BCF4071D}">
      <dsp:nvSpPr>
        <dsp:cNvPr id="7" name="矩形 6"/>
        <dsp:cNvSpPr/>
      </dsp:nvSpPr>
      <dsp:spPr bwMode="white">
        <a:xfrm>
          <a:off x="6033926" y="-118"/>
          <a:ext cx="2386224" cy="1431734"/>
        </a:xfrm>
        <a:prstGeom prst="rect">
          <a:avLst/>
        </a:prstGeom>
      </dsp:spPr>
      <dsp:style>
        <a:lnRef idx="0">
          <a:schemeClr val="lt1"/>
        </a:lnRef>
        <a:fillRef idx="3">
          <a:schemeClr val="accent5">
            <a:hueOff val="-1506666"/>
            <a:satOff val="-3833"/>
            <a:lumOff val="-2613"/>
            <a:alpha val="100000"/>
          </a:schemeClr>
        </a:fillRef>
        <a:effectRef idx="3">
          <a:scrgbClr r="0" g="0" b="0"/>
        </a:effectRef>
        <a:fontRef idx="minor">
          <a:schemeClr val="lt1"/>
        </a:fontRef>
      </dsp:style>
      <dsp:txBody>
        <a:bodyPr vert="horz" wrap="square" lIns="170688" tIns="170688" rIns="170688" bIns="170688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noFill/>
              <a:cs typeface="+mn-lt"/>
            </a:rPr>
            <a:t>根据疾病及病情程度选择轮椅</a:t>
          </a:r>
          <a:r>
            <a:rPr lang="en-US" altLang="zh-CN" sz="2400">
              <a:noFill/>
              <a:cs typeface="+mn-lt"/>
            </a:rPr>
            <a:t> </a:t>
          </a:r>
          <a:endParaRPr lang="en-US" altLang="zh-CN" sz="2400">
            <a:noFill/>
            <a:cs typeface="+mn-lt"/>
          </a:endParaRPr>
        </a:p>
      </dsp:txBody>
      <dsp:txXfrm>
        <a:off x="6033926" y="-118"/>
        <a:ext cx="2386224" cy="1431734"/>
      </dsp:txXfrm>
    </dsp:sp>
    <dsp:sp modelId="{E85A6953-055C-454F-835D-7FF8096CA491}">
      <dsp:nvSpPr>
        <dsp:cNvPr id="10" name="任意多边形 9"/>
        <dsp:cNvSpPr/>
      </dsp:nvSpPr>
      <dsp:spPr bwMode="white">
        <a:xfrm>
          <a:off x="1356928" y="1431616"/>
          <a:ext cx="8805165" cy="548410"/>
        </a:xfrm>
        <a:custGeom>
          <a:avLst/>
          <a:gdLst/>
          <a:ahLst/>
          <a:cxnLst/>
          <a:pathLst>
            <a:path w="13866" h="864">
              <a:moveTo>
                <a:pt x="13866" y="0"/>
              </a:moveTo>
              <a:lnTo>
                <a:pt x="13866" y="432"/>
              </a:lnTo>
              <a:lnTo>
                <a:pt x="0" y="432"/>
              </a:lnTo>
              <a:lnTo>
                <a:pt x="0" y="864"/>
              </a:lnTo>
            </a:path>
          </a:pathLst>
        </a:custGeom>
        <a:ln>
          <a:tailEnd type="arrow" w="lg" len="med"/>
        </a:ln>
      </dsp:spPr>
      <dsp:style>
        <a:lnRef idx="1">
          <a:schemeClr val="accent5">
            <a:hueOff val="-2542500"/>
            <a:satOff val="-6470"/>
            <a:lumOff val="-4411"/>
            <a:alpha val="100000"/>
          </a:schemeClr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vert="horz" wrap="square" anchor="ctr"/>
        <a:lstStyle>
          <a:lvl1pPr algn="ctr"/>
          <a:lvl2pPr algn="ctr"/>
          <a:lvl3pPr algn="ctr"/>
          <a:lvl4pPr algn="ctr"/>
          <a:lvl5pPr algn="ctr"/>
          <a:lvl6pPr algn="ctr"/>
          <a:lvl7pPr algn="ctr"/>
          <a:lvl8pPr algn="ctr"/>
          <a:lvl9pPr algn="ctr"/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 sz="2400">
            <a:cs typeface="+mn-lt"/>
          </a:endParaRPr>
        </a:p>
      </dsp:txBody>
      <dsp:txXfrm>
        <a:off x="1356928" y="1431616"/>
        <a:ext cx="8805165" cy="548410"/>
      </dsp:txXfrm>
    </dsp:sp>
    <dsp:sp modelId="{13492D71-E670-42C9-A619-1DE9B5F887F1}">
      <dsp:nvSpPr>
        <dsp:cNvPr id="9" name="矩形 8"/>
        <dsp:cNvSpPr/>
      </dsp:nvSpPr>
      <dsp:spPr bwMode="white">
        <a:xfrm>
          <a:off x="8968981" y="-118"/>
          <a:ext cx="2386224" cy="1431734"/>
        </a:xfrm>
        <a:prstGeom prst="rect">
          <a:avLst/>
        </a:prstGeom>
      </dsp:spPr>
      <dsp:style>
        <a:lnRef idx="0">
          <a:schemeClr val="lt1"/>
        </a:lnRef>
        <a:fillRef idx="3">
          <a:schemeClr val="accent5">
            <a:hueOff val="-2260000"/>
            <a:satOff val="-5751"/>
            <a:lumOff val="-3921"/>
            <a:alpha val="100000"/>
          </a:schemeClr>
        </a:fillRef>
        <a:effectRef idx="3">
          <a:scrgbClr r="0" g="0" b="0"/>
        </a:effectRef>
        <a:fontRef idx="minor">
          <a:schemeClr val="lt1"/>
        </a:fontRef>
      </dsp:style>
      <dsp:txBody>
        <a:bodyPr vert="horz" wrap="square" lIns="170688" tIns="170688" rIns="170688" bIns="170688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noFill/>
              <a:cs typeface="+mn-lt"/>
            </a:rPr>
            <a:t>确定轮椅的主要参数</a:t>
          </a:r>
          <a:r>
            <a:rPr lang="en-US" altLang="zh-CN" sz="2400">
              <a:noFill/>
              <a:cs typeface="+mn-lt"/>
            </a:rPr>
            <a:t> </a:t>
          </a:r>
          <a:endParaRPr lang="en-US" altLang="zh-CN" sz="2400">
            <a:noFill/>
            <a:cs typeface="+mn-lt"/>
          </a:endParaRPr>
        </a:p>
      </dsp:txBody>
      <dsp:txXfrm>
        <a:off x="8968981" y="-118"/>
        <a:ext cx="2386224" cy="1431734"/>
      </dsp:txXfrm>
    </dsp:sp>
    <dsp:sp modelId="{DCD58959-3FB5-4977-968F-50E3948E71E2}">
      <dsp:nvSpPr>
        <dsp:cNvPr id="12" name="任意多边形 11"/>
        <dsp:cNvSpPr/>
      </dsp:nvSpPr>
      <dsp:spPr bwMode="white">
        <a:xfrm>
          <a:off x="2550040" y="2695893"/>
          <a:ext cx="548831" cy="0"/>
        </a:xfrm>
        <a:custGeom>
          <a:avLst/>
          <a:gdLst/>
          <a:ahLst/>
          <a:cxnLst/>
          <a:pathLst>
            <a:path w="864">
              <a:moveTo>
                <a:pt x="0" y="0"/>
              </a:moveTo>
              <a:lnTo>
                <a:pt x="864" y="0"/>
              </a:lnTo>
            </a:path>
          </a:pathLst>
        </a:custGeom>
        <a:ln>
          <a:tailEnd type="arrow" w="lg" len="med"/>
        </a:ln>
      </dsp:spPr>
      <dsp:style>
        <a:lnRef idx="1">
          <a:schemeClr val="accent5">
            <a:hueOff val="-3390000"/>
            <a:satOff val="-8626"/>
            <a:lumOff val="-5881"/>
            <a:alpha val="100000"/>
          </a:schemeClr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vert="horz" wrap="square" anchor="ctr"/>
        <a:lstStyle>
          <a:lvl1pPr algn="ctr"/>
          <a:lvl2pPr algn="ctr"/>
          <a:lvl3pPr algn="ctr"/>
          <a:lvl4pPr algn="ctr"/>
          <a:lvl5pPr algn="ctr"/>
          <a:lvl6pPr algn="ctr"/>
          <a:lvl7pPr algn="ctr"/>
          <a:lvl8pPr algn="ctr"/>
          <a:lvl9pPr algn="ctr"/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 sz="2400">
            <a:cs typeface="+mn-lt"/>
          </a:endParaRPr>
        </a:p>
      </dsp:txBody>
      <dsp:txXfrm>
        <a:off x="2550040" y="2695893"/>
        <a:ext cx="548831" cy="0"/>
      </dsp:txXfrm>
    </dsp:sp>
    <dsp:sp modelId="{F80816D7-392E-4741-B9A3-C73586F7EC67}">
      <dsp:nvSpPr>
        <dsp:cNvPr id="11" name="矩形 10"/>
        <dsp:cNvSpPr/>
      </dsp:nvSpPr>
      <dsp:spPr bwMode="white">
        <a:xfrm>
          <a:off x="163817" y="1980025"/>
          <a:ext cx="2386224" cy="1431734"/>
        </a:xfrm>
        <a:prstGeom prst="rect">
          <a:avLst/>
        </a:prstGeom>
      </dsp:spPr>
      <dsp:style>
        <a:lnRef idx="0">
          <a:schemeClr val="lt1"/>
        </a:lnRef>
        <a:fillRef idx="3">
          <a:schemeClr val="accent5">
            <a:hueOff val="-3013333"/>
            <a:satOff val="-7668"/>
            <a:lumOff val="-5228"/>
            <a:alpha val="100000"/>
          </a:schemeClr>
        </a:fillRef>
        <a:effectRef idx="3">
          <a:scrgbClr r="0" g="0" b="0"/>
        </a:effectRef>
        <a:fontRef idx="minor">
          <a:schemeClr val="lt1"/>
        </a:fontRef>
      </dsp:style>
      <dsp:txBody>
        <a:bodyPr vert="horz" wrap="square" lIns="170688" tIns="170688" rIns="170688" bIns="170688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noFill/>
              <a:ea typeface="+mn-lt"/>
            </a:rPr>
            <a:t>评估轮椅的性能</a:t>
          </a:r>
          <a:endParaRPr lang="zh-CN" altLang="en-US" sz="2400">
            <a:noFill/>
            <a:ea typeface="+mn-lt"/>
          </a:endParaRPr>
        </a:p>
      </dsp:txBody>
      <dsp:txXfrm>
        <a:off x="163817" y="1980025"/>
        <a:ext cx="2386224" cy="1431734"/>
      </dsp:txXfrm>
    </dsp:sp>
    <dsp:sp modelId="{557B5B2C-5260-4F6F-BD0C-380BFCDDBDE2}">
      <dsp:nvSpPr>
        <dsp:cNvPr id="14" name="任意多边形 13"/>
        <dsp:cNvSpPr/>
      </dsp:nvSpPr>
      <dsp:spPr bwMode="white">
        <a:xfrm>
          <a:off x="5485095" y="2695893"/>
          <a:ext cx="548831" cy="0"/>
        </a:xfrm>
        <a:custGeom>
          <a:avLst/>
          <a:gdLst/>
          <a:ahLst/>
          <a:cxnLst/>
          <a:pathLst>
            <a:path w="864">
              <a:moveTo>
                <a:pt x="0" y="0"/>
              </a:moveTo>
              <a:lnTo>
                <a:pt x="864" y="0"/>
              </a:lnTo>
            </a:path>
          </a:pathLst>
        </a:custGeom>
        <a:ln>
          <a:tailEnd type="arrow" w="lg" len="med"/>
        </a:ln>
      </dsp:spPr>
      <dsp:style>
        <a:lnRef idx="1">
          <a:schemeClr val="accent5">
            <a:hueOff val="-4237500"/>
            <a:satOff val="-10783"/>
            <a:lumOff val="-7352"/>
            <a:alpha val="100000"/>
          </a:schemeClr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vert="horz" wrap="square" anchor="ctr"/>
        <a:lstStyle>
          <a:lvl1pPr algn="ctr"/>
          <a:lvl2pPr algn="ctr"/>
          <a:lvl3pPr algn="ctr"/>
          <a:lvl4pPr algn="ctr"/>
          <a:lvl5pPr algn="ctr"/>
          <a:lvl6pPr algn="ctr"/>
          <a:lvl7pPr algn="ctr"/>
          <a:lvl8pPr algn="ctr"/>
          <a:lvl9pPr algn="ctr"/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sz="2400">
            <a:cs typeface="+mn-lt"/>
          </a:endParaRPr>
        </a:p>
      </dsp:txBody>
      <dsp:txXfrm>
        <a:off x="5485095" y="2695893"/>
        <a:ext cx="548831" cy="0"/>
      </dsp:txXfrm>
    </dsp:sp>
    <dsp:sp modelId="{7F1E550C-34A3-4D95-8CCA-FC15856DD378}">
      <dsp:nvSpPr>
        <dsp:cNvPr id="13" name="矩形 12"/>
        <dsp:cNvSpPr/>
      </dsp:nvSpPr>
      <dsp:spPr bwMode="white">
        <a:xfrm>
          <a:off x="3098871" y="1980025"/>
          <a:ext cx="2386224" cy="1431734"/>
        </a:xfrm>
        <a:prstGeom prst="rect">
          <a:avLst/>
        </a:prstGeom>
      </dsp:spPr>
      <dsp:style>
        <a:lnRef idx="0">
          <a:schemeClr val="lt1"/>
        </a:lnRef>
        <a:fillRef idx="3">
          <a:schemeClr val="accent5">
            <a:hueOff val="-3766666"/>
            <a:satOff val="-9585"/>
            <a:lumOff val="-6535"/>
            <a:alpha val="100000"/>
          </a:schemeClr>
        </a:fillRef>
        <a:effectRef idx="3">
          <a:scrgbClr r="0" g="0" b="0"/>
        </a:effectRef>
        <a:fontRef idx="minor">
          <a:schemeClr val="lt1"/>
        </a:fontRef>
      </dsp:style>
      <dsp:txBody>
        <a:bodyPr vert="horz" wrap="square" lIns="170688" tIns="170688" rIns="170688" bIns="170688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solidFill>
                <a:schemeClr val="bg1"/>
              </a:solidFill>
              <a:ea typeface="+mn-lt"/>
            </a:rPr>
            <a:t>考量轮椅的舒适度</a:t>
          </a:r>
          <a:endParaRPr lang="zh-CN" altLang="en-US" sz="2400">
            <a:solidFill>
              <a:schemeClr val="bg1"/>
            </a:solidFill>
            <a:ea typeface="+mn-lt"/>
          </a:endParaRPr>
        </a:p>
      </dsp:txBody>
      <dsp:txXfrm>
        <a:off x="3098871" y="1980025"/>
        <a:ext cx="2386224" cy="1431734"/>
      </dsp:txXfrm>
    </dsp:sp>
    <dsp:sp modelId="{D6EFE49F-F908-4BF1-9C94-7E04719104F3}">
      <dsp:nvSpPr>
        <dsp:cNvPr id="16" name="任意多边形 15"/>
        <dsp:cNvSpPr/>
      </dsp:nvSpPr>
      <dsp:spPr bwMode="white">
        <a:xfrm>
          <a:off x="8420150" y="2695893"/>
          <a:ext cx="548831" cy="0"/>
        </a:xfrm>
        <a:custGeom>
          <a:avLst/>
          <a:gdLst/>
          <a:ahLst/>
          <a:cxnLst/>
          <a:pathLst>
            <a:path w="864">
              <a:moveTo>
                <a:pt x="0" y="0"/>
              </a:moveTo>
              <a:lnTo>
                <a:pt x="864" y="0"/>
              </a:lnTo>
            </a:path>
          </a:pathLst>
        </a:custGeom>
        <a:ln>
          <a:tailEnd type="arrow" w="lg" len="med"/>
        </a:ln>
      </dsp:spPr>
      <dsp:style>
        <a:lnRef idx="1">
          <a:schemeClr val="accent5">
            <a:hueOff val="-5085000"/>
            <a:satOff val="-12940"/>
            <a:lumOff val="-8823"/>
            <a:alpha val="100000"/>
          </a:schemeClr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vert="horz" wrap="square" anchor="ctr"/>
        <a:lstStyle>
          <a:lvl1pPr algn="ctr"/>
          <a:lvl2pPr algn="ctr"/>
          <a:lvl3pPr algn="ctr"/>
          <a:lvl4pPr algn="ctr"/>
          <a:lvl5pPr algn="ctr"/>
          <a:lvl6pPr algn="ctr"/>
          <a:lvl7pPr algn="ctr"/>
          <a:lvl8pPr algn="ctr"/>
          <a:lvl9pPr algn="ctr"/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sz="2400">
            <a:cs typeface="+mn-lt"/>
          </a:endParaRPr>
        </a:p>
      </dsp:txBody>
      <dsp:txXfrm>
        <a:off x="8420150" y="2695893"/>
        <a:ext cx="548831" cy="0"/>
      </dsp:txXfrm>
    </dsp:sp>
    <dsp:sp modelId="{50057FE0-46F8-4D85-BC5D-2E32C7A2732D}">
      <dsp:nvSpPr>
        <dsp:cNvPr id="15" name="矩形 14"/>
        <dsp:cNvSpPr/>
      </dsp:nvSpPr>
      <dsp:spPr bwMode="white">
        <a:xfrm>
          <a:off x="6033926" y="1980025"/>
          <a:ext cx="2386224" cy="1431734"/>
        </a:xfrm>
        <a:prstGeom prst="rect">
          <a:avLst/>
        </a:prstGeom>
      </dsp:spPr>
      <dsp:style>
        <a:lnRef idx="0">
          <a:schemeClr val="lt1"/>
        </a:lnRef>
        <a:fillRef idx="3">
          <a:schemeClr val="accent5">
            <a:hueOff val="-4520000"/>
            <a:satOff val="-11502"/>
            <a:lumOff val="-7842"/>
            <a:alpha val="100000"/>
          </a:schemeClr>
        </a:fillRef>
        <a:effectRef idx="3">
          <a:scrgbClr r="0" g="0" b="0"/>
        </a:effectRef>
        <a:fontRef idx="minor">
          <a:schemeClr val="lt1"/>
        </a:fontRef>
      </dsp:style>
      <dsp:txBody>
        <a:bodyPr vert="horz" wrap="square" lIns="170688" tIns="170688" rIns="170688" bIns="170688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noFill/>
              <a:ea typeface="+mn-lt"/>
            </a:rPr>
            <a:t>分析轮椅的环境适应性</a:t>
          </a:r>
          <a:endParaRPr lang="zh-CN" altLang="en-US" sz="2400">
            <a:noFill/>
            <a:ea typeface="+mn-lt"/>
          </a:endParaRPr>
        </a:p>
      </dsp:txBody>
      <dsp:txXfrm>
        <a:off x="6033926" y="1980025"/>
        <a:ext cx="2386224" cy="1431734"/>
      </dsp:txXfrm>
    </dsp:sp>
    <dsp:sp modelId="{014920D9-A388-480A-9F46-30740FFE6BB3}">
      <dsp:nvSpPr>
        <dsp:cNvPr id="18" name="任意多边形 17"/>
        <dsp:cNvSpPr/>
      </dsp:nvSpPr>
      <dsp:spPr bwMode="white">
        <a:xfrm>
          <a:off x="1356928" y="3411760"/>
          <a:ext cx="8805165" cy="548410"/>
        </a:xfrm>
        <a:custGeom>
          <a:avLst/>
          <a:gdLst/>
          <a:ahLst/>
          <a:cxnLst/>
          <a:pathLst>
            <a:path w="13866" h="864">
              <a:moveTo>
                <a:pt x="13866" y="0"/>
              </a:moveTo>
              <a:lnTo>
                <a:pt x="13866" y="432"/>
              </a:lnTo>
              <a:lnTo>
                <a:pt x="0" y="432"/>
              </a:lnTo>
              <a:lnTo>
                <a:pt x="0" y="864"/>
              </a:lnTo>
            </a:path>
          </a:pathLst>
        </a:custGeom>
        <a:ln>
          <a:tailEnd type="arrow" w="lg" len="med"/>
        </a:ln>
      </dsp:spPr>
      <dsp:style>
        <a:lnRef idx="1">
          <a:schemeClr val="accent5">
            <a:hueOff val="-5932500"/>
            <a:satOff val="-15097"/>
            <a:lumOff val="-10293"/>
            <a:alpha val="100000"/>
          </a:schemeClr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vert="horz" wrap="square" anchor="ctr"/>
        <a:lstStyle>
          <a:lvl1pPr algn="ctr"/>
          <a:lvl2pPr algn="ctr"/>
          <a:lvl3pPr algn="ctr"/>
          <a:lvl4pPr algn="ctr"/>
          <a:lvl5pPr algn="ctr"/>
          <a:lvl6pPr algn="ctr"/>
          <a:lvl7pPr algn="ctr"/>
          <a:lvl8pPr algn="ctr"/>
          <a:lvl9pPr algn="ctr"/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sz="2400">
            <a:cs typeface="+mn-lt"/>
          </a:endParaRPr>
        </a:p>
      </dsp:txBody>
      <dsp:txXfrm>
        <a:off x="1356928" y="3411760"/>
        <a:ext cx="8805165" cy="548410"/>
      </dsp:txXfrm>
    </dsp:sp>
    <dsp:sp modelId="{BBD51C0D-9EDC-41FE-9E7E-09E5083FCC9A}">
      <dsp:nvSpPr>
        <dsp:cNvPr id="17" name="矩形 16"/>
        <dsp:cNvSpPr/>
      </dsp:nvSpPr>
      <dsp:spPr bwMode="white">
        <a:xfrm>
          <a:off x="8968981" y="1980025"/>
          <a:ext cx="2386224" cy="1431734"/>
        </a:xfrm>
        <a:prstGeom prst="rect">
          <a:avLst/>
        </a:prstGeom>
      </dsp:spPr>
      <dsp:style>
        <a:lnRef idx="0">
          <a:schemeClr val="lt1"/>
        </a:lnRef>
        <a:fillRef idx="3">
          <a:schemeClr val="accent5">
            <a:hueOff val="-5273333"/>
            <a:satOff val="-13419"/>
            <a:lumOff val="-9149"/>
            <a:alpha val="100000"/>
          </a:schemeClr>
        </a:fillRef>
        <a:effectRef idx="3">
          <a:scrgbClr r="0" g="0" b="0"/>
        </a:effectRef>
        <a:fontRef idx="minor">
          <a:schemeClr val="lt1"/>
        </a:fontRef>
      </dsp:style>
      <dsp:txBody>
        <a:bodyPr vert="horz" wrap="square" lIns="170688" tIns="170688" rIns="170688" bIns="170688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noFill/>
              <a:ea typeface="+mn-lt"/>
            </a:rPr>
            <a:t>权衡经济性与耐用性</a:t>
          </a:r>
          <a:endParaRPr lang="zh-CN" altLang="en-US" sz="2400">
            <a:noFill/>
            <a:ea typeface="+mn-lt"/>
          </a:endParaRPr>
        </a:p>
      </dsp:txBody>
      <dsp:txXfrm>
        <a:off x="8968981" y="1980025"/>
        <a:ext cx="2386224" cy="1431734"/>
      </dsp:txXfrm>
    </dsp:sp>
    <dsp:sp modelId="{BBA91268-0A04-4B30-ADBE-978102056EB2}">
      <dsp:nvSpPr>
        <dsp:cNvPr id="20" name="任意多边形 19"/>
        <dsp:cNvSpPr/>
      </dsp:nvSpPr>
      <dsp:spPr bwMode="white">
        <a:xfrm>
          <a:off x="2550040" y="4676036"/>
          <a:ext cx="548831" cy="0"/>
        </a:xfrm>
        <a:custGeom>
          <a:avLst/>
          <a:gdLst/>
          <a:ahLst/>
          <a:cxnLst/>
          <a:pathLst>
            <a:path w="864">
              <a:moveTo>
                <a:pt x="0" y="0"/>
              </a:moveTo>
              <a:lnTo>
                <a:pt x="864" y="0"/>
              </a:lnTo>
            </a:path>
          </a:pathLst>
        </a:custGeom>
        <a:ln>
          <a:tailEnd type="arrow" w="lg" len="med"/>
        </a:ln>
      </dsp:spPr>
      <dsp:style>
        <a:lnRef idx="1">
          <a:schemeClr val="accent5">
            <a:hueOff val="-6780000"/>
            <a:satOff val="-17254"/>
            <a:lumOff val="-11764"/>
            <a:alpha val="100000"/>
          </a:schemeClr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vert="horz" wrap="square" anchor="ctr"/>
        <a:lstStyle>
          <a:lvl1pPr algn="ctr"/>
          <a:lvl2pPr algn="ctr"/>
          <a:lvl3pPr algn="ctr"/>
          <a:lvl4pPr algn="ctr"/>
          <a:lvl5pPr algn="ctr"/>
          <a:lvl6pPr algn="ctr"/>
          <a:lvl7pPr algn="ctr"/>
          <a:lvl8pPr algn="ctr"/>
          <a:lvl9pPr algn="ctr"/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sz="2400">
            <a:cs typeface="+mn-lt"/>
          </a:endParaRPr>
        </a:p>
      </dsp:txBody>
      <dsp:txXfrm>
        <a:off x="2550040" y="4676036"/>
        <a:ext cx="548831" cy="0"/>
      </dsp:txXfrm>
    </dsp:sp>
    <dsp:sp modelId="{7A803521-9D51-42C2-9ADE-4EEF1D769889}">
      <dsp:nvSpPr>
        <dsp:cNvPr id="19" name="矩形 18"/>
        <dsp:cNvSpPr/>
      </dsp:nvSpPr>
      <dsp:spPr bwMode="white">
        <a:xfrm>
          <a:off x="163817" y="3960169"/>
          <a:ext cx="2386224" cy="1431734"/>
        </a:xfrm>
        <a:prstGeom prst="rect">
          <a:avLst/>
        </a:prstGeom>
      </dsp:spPr>
      <dsp:style>
        <a:lnRef idx="0">
          <a:schemeClr val="lt1"/>
        </a:lnRef>
        <a:fillRef idx="3">
          <a:schemeClr val="accent5">
            <a:hueOff val="-6026666"/>
            <a:satOff val="-15337"/>
            <a:lumOff val="-10457"/>
            <a:alpha val="100000"/>
          </a:schemeClr>
        </a:fillRef>
        <a:effectRef idx="3">
          <a:scrgbClr r="0" g="0" b="0"/>
        </a:effectRef>
        <a:fontRef idx="minor">
          <a:schemeClr val="lt1"/>
        </a:fontRef>
      </dsp:style>
      <dsp:txBody>
        <a:bodyPr vert="horz" wrap="square" lIns="170688" tIns="170688" rIns="170688" bIns="170688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noFill/>
              <a:ea typeface="+mn-lt"/>
            </a:rPr>
            <a:t>评估工作</a:t>
          </a:r>
          <a:r>
            <a:rPr lang="zh-CN" altLang="en-US" sz="2400">
              <a:noFill/>
              <a:ea typeface="+mn-lt"/>
            </a:rPr>
            <a:t>、</a:t>
          </a:r>
          <a:r>
            <a:rPr lang="zh-CN" altLang="en-US" sz="2400">
              <a:noFill/>
              <a:ea typeface="+mn-lt"/>
            </a:rPr>
            <a:t>就餐的需求</a:t>
          </a:r>
          <a:endParaRPr lang="zh-CN" altLang="en-US" sz="2400">
            <a:noFill/>
            <a:ea typeface="+mn-lt"/>
          </a:endParaRPr>
        </a:p>
      </dsp:txBody>
      <dsp:txXfrm>
        <a:off x="163817" y="3960169"/>
        <a:ext cx="2386224" cy="1431734"/>
      </dsp:txXfrm>
    </dsp:sp>
    <dsp:sp modelId="{B2EA48C4-C011-4AAF-82B8-1BF52EC8634B}">
      <dsp:nvSpPr>
        <dsp:cNvPr id="21" name="矩形 20"/>
        <dsp:cNvSpPr/>
      </dsp:nvSpPr>
      <dsp:spPr bwMode="white">
        <a:xfrm>
          <a:off x="3098871" y="3960169"/>
          <a:ext cx="2386224" cy="1431734"/>
        </a:xfrm>
        <a:prstGeom prst="rect">
          <a:avLst/>
        </a:prstGeom>
      </dsp:spPr>
      <dsp:style>
        <a:lnRef idx="0">
          <a:schemeClr val="lt1"/>
        </a:lnRef>
        <a:fillRef idx="3">
          <a:schemeClr val="accent5">
            <a:hueOff val="-6780000"/>
            <a:satOff val="-17254"/>
            <a:lumOff val="-11764"/>
            <a:alpha val="100000"/>
          </a:schemeClr>
        </a:fillRef>
        <a:effectRef idx="3">
          <a:scrgbClr r="0" g="0" b="0"/>
        </a:effectRef>
        <a:fontRef idx="minor">
          <a:schemeClr val="lt1"/>
        </a:fontRef>
      </dsp:style>
      <dsp:txBody>
        <a:bodyPr vert="horz" wrap="square" lIns="170688" tIns="170688" rIns="170688" bIns="170688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noFill/>
              <a:ea typeface="+mn-lt"/>
            </a:rPr>
            <a:t>检验轮椅的适配性</a:t>
          </a:r>
          <a:endParaRPr lang="zh-CN" altLang="en-US" sz="2400">
            <a:noFill/>
            <a:ea typeface="+mn-lt"/>
          </a:endParaRPr>
        </a:p>
      </dsp:txBody>
      <dsp:txXfrm>
        <a:off x="3098871" y="3960169"/>
        <a:ext cx="2386224" cy="1431734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11515725" cy="5391785"/>
        <a:chOff x="0" y="0"/>
        <a:chExt cx="11515725" cy="5391785"/>
      </a:xfrm>
    </dsp:grpSpPr>
    <dsp:sp modelId="{9F73252C-5345-45F1-A6FA-69E44781CCB0}">
      <dsp:nvSpPr>
        <dsp:cNvPr id="4" name="任意多边形 3"/>
        <dsp:cNvSpPr/>
      </dsp:nvSpPr>
      <dsp:spPr bwMode="white">
        <a:xfrm>
          <a:off x="2550040" y="715749"/>
          <a:ext cx="548831" cy="0"/>
        </a:xfrm>
        <a:custGeom>
          <a:avLst/>
          <a:gdLst/>
          <a:ahLst/>
          <a:cxnLst/>
          <a:pathLst>
            <a:path w="864">
              <a:moveTo>
                <a:pt x="0" y="0"/>
              </a:moveTo>
              <a:lnTo>
                <a:pt x="864" y="0"/>
              </a:lnTo>
            </a:path>
          </a:pathLst>
        </a:custGeom>
        <a:ln>
          <a:tailEnd type="arrow" w="lg" len="med"/>
        </a:ln>
      </dsp:spPr>
      <dsp:style>
        <a:lnRef idx="1">
          <a:schemeClr val="accent5">
            <a:hueOff val="0"/>
            <a:satOff val="0"/>
            <a:lumOff val="0"/>
            <a:alpha val="100000"/>
          </a:schemeClr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vert="horz" wrap="square" anchor="ctr"/>
        <a:lstStyle>
          <a:lvl1pPr algn="ctr"/>
          <a:lvl2pPr algn="ctr"/>
          <a:lvl3pPr algn="ctr"/>
          <a:lvl4pPr algn="ctr"/>
          <a:lvl5pPr algn="ctr"/>
          <a:lvl6pPr algn="ctr"/>
          <a:lvl7pPr algn="ctr"/>
          <a:lvl8pPr algn="ctr"/>
          <a:lvl9pPr algn="ctr"/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 sz="2400">
            <a:cs typeface="+mn-lt"/>
          </a:endParaRPr>
        </a:p>
      </dsp:txBody>
      <dsp:txXfrm>
        <a:off x="2550040" y="715749"/>
        <a:ext cx="548831" cy="0"/>
      </dsp:txXfrm>
    </dsp:sp>
    <dsp:sp modelId="{2FBE2C1E-1D94-400F-A227-985D4DA10085}">
      <dsp:nvSpPr>
        <dsp:cNvPr id="3" name="矩形 2"/>
        <dsp:cNvSpPr/>
      </dsp:nvSpPr>
      <dsp:spPr bwMode="white">
        <a:xfrm>
          <a:off x="163817" y="-118"/>
          <a:ext cx="2386224" cy="1431734"/>
        </a:xfrm>
        <a:prstGeom prst="rect">
          <a:avLst/>
        </a:prstGeom>
      </dsp:spPr>
      <dsp:style>
        <a:lnRef idx="0">
          <a:schemeClr val="lt1"/>
        </a:lnRef>
        <a:fillRef idx="3">
          <a:schemeClr val="accent5">
            <a:hueOff val="0"/>
            <a:satOff val="0"/>
            <a:lumOff val="0"/>
            <a:alpha val="100000"/>
          </a:schemeClr>
        </a:fillRef>
        <a:effectRef idx="3">
          <a:scrgbClr r="0" g="0" b="0"/>
        </a:effectRef>
        <a:fontRef idx="minor">
          <a:schemeClr val="lt1"/>
        </a:fontRef>
      </dsp:style>
      <dsp:txBody>
        <a:bodyPr vert="horz" wrap="square" lIns="170688" tIns="170688" rIns="170688" bIns="170688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noFill/>
              <a:cs typeface="+mn-lt"/>
            </a:rPr>
            <a:t>根据使用者的功能选择轮椅</a:t>
          </a:r>
          <a:r>
            <a:rPr lang="en-US" altLang="zh-CN" sz="2400">
              <a:noFill/>
              <a:cs typeface="+mn-lt"/>
            </a:rPr>
            <a:t> </a:t>
          </a:r>
          <a:endParaRPr lang="en-US" altLang="zh-CN" sz="2400">
            <a:noFill/>
            <a:cs typeface="+mn-lt"/>
          </a:endParaRPr>
        </a:p>
      </dsp:txBody>
      <dsp:txXfrm>
        <a:off x="163817" y="-118"/>
        <a:ext cx="2386224" cy="1431734"/>
      </dsp:txXfrm>
    </dsp:sp>
    <dsp:sp modelId="{EBB69596-36AB-40F1-91C5-FC3350A00067}">
      <dsp:nvSpPr>
        <dsp:cNvPr id="6" name="任意多边形 5"/>
        <dsp:cNvSpPr/>
      </dsp:nvSpPr>
      <dsp:spPr bwMode="white">
        <a:xfrm>
          <a:off x="5485095" y="715749"/>
          <a:ext cx="548831" cy="0"/>
        </a:xfrm>
        <a:custGeom>
          <a:avLst/>
          <a:gdLst/>
          <a:ahLst/>
          <a:cxnLst/>
          <a:pathLst>
            <a:path w="864">
              <a:moveTo>
                <a:pt x="0" y="0"/>
              </a:moveTo>
              <a:lnTo>
                <a:pt x="864" y="0"/>
              </a:lnTo>
            </a:path>
          </a:pathLst>
        </a:custGeom>
        <a:ln>
          <a:tailEnd type="arrow" w="lg" len="med"/>
        </a:ln>
      </dsp:spPr>
      <dsp:style>
        <a:lnRef idx="1">
          <a:schemeClr val="accent5">
            <a:hueOff val="-847500"/>
            <a:satOff val="-2156"/>
            <a:lumOff val="-1470"/>
            <a:alpha val="100000"/>
          </a:schemeClr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vert="horz" wrap="square" anchor="ctr"/>
        <a:lstStyle>
          <a:lvl1pPr algn="ctr"/>
          <a:lvl2pPr algn="ctr"/>
          <a:lvl3pPr algn="ctr"/>
          <a:lvl4pPr algn="ctr"/>
          <a:lvl5pPr algn="ctr"/>
          <a:lvl6pPr algn="ctr"/>
          <a:lvl7pPr algn="ctr"/>
          <a:lvl8pPr algn="ctr"/>
          <a:lvl9pPr algn="ctr"/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 sz="2400">
            <a:cs typeface="+mn-lt"/>
          </a:endParaRPr>
        </a:p>
      </dsp:txBody>
      <dsp:txXfrm>
        <a:off x="5485095" y="715749"/>
        <a:ext cx="548831" cy="0"/>
      </dsp:txXfrm>
    </dsp:sp>
    <dsp:sp modelId="{0482690C-586E-41D6-8B40-4CA7581A9CE9}">
      <dsp:nvSpPr>
        <dsp:cNvPr id="5" name="矩形 4"/>
        <dsp:cNvSpPr/>
      </dsp:nvSpPr>
      <dsp:spPr bwMode="white">
        <a:xfrm>
          <a:off x="3098871" y="-118"/>
          <a:ext cx="2386224" cy="1431734"/>
        </a:xfrm>
        <a:prstGeom prst="rect">
          <a:avLst/>
        </a:prstGeom>
      </dsp:spPr>
      <dsp:style>
        <a:lnRef idx="0">
          <a:schemeClr val="lt1"/>
        </a:lnRef>
        <a:fillRef idx="3">
          <a:schemeClr val="accent5">
            <a:hueOff val="-753333"/>
            <a:satOff val="-1916"/>
            <a:lumOff val="-1306"/>
            <a:alpha val="100000"/>
          </a:schemeClr>
        </a:fillRef>
        <a:effectRef idx="3">
          <a:scrgbClr r="0" g="0" b="0"/>
        </a:effectRef>
        <a:fontRef idx="minor">
          <a:schemeClr val="lt1"/>
        </a:fontRef>
      </dsp:style>
      <dsp:txBody>
        <a:bodyPr vert="horz" wrap="square" lIns="170688" tIns="170688" rIns="170688" bIns="170688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noFill/>
              <a:cs typeface="+mn-lt"/>
            </a:rPr>
            <a:t>根据使用者的姿势和体位选择轮椅</a:t>
          </a:r>
          <a:r>
            <a:rPr lang="en-US" altLang="zh-CN" sz="2400">
              <a:noFill/>
              <a:cs typeface="+mn-lt"/>
            </a:rPr>
            <a:t> </a:t>
          </a:r>
          <a:endParaRPr lang="en-US" altLang="zh-CN" sz="2400">
            <a:noFill/>
            <a:cs typeface="+mn-lt"/>
          </a:endParaRPr>
        </a:p>
      </dsp:txBody>
      <dsp:txXfrm>
        <a:off x="3098871" y="-118"/>
        <a:ext cx="2386224" cy="1431734"/>
      </dsp:txXfrm>
    </dsp:sp>
    <dsp:sp modelId="{31F3FE5F-74B2-48F8-89DC-AE29DBB498B0}">
      <dsp:nvSpPr>
        <dsp:cNvPr id="8" name="任意多边形 7"/>
        <dsp:cNvSpPr/>
      </dsp:nvSpPr>
      <dsp:spPr bwMode="white">
        <a:xfrm>
          <a:off x="8420150" y="715749"/>
          <a:ext cx="548831" cy="0"/>
        </a:xfrm>
        <a:custGeom>
          <a:avLst/>
          <a:gdLst/>
          <a:ahLst/>
          <a:cxnLst/>
          <a:pathLst>
            <a:path w="864">
              <a:moveTo>
                <a:pt x="0" y="0"/>
              </a:moveTo>
              <a:lnTo>
                <a:pt x="864" y="0"/>
              </a:lnTo>
            </a:path>
          </a:pathLst>
        </a:custGeom>
        <a:ln>
          <a:tailEnd type="arrow" w="lg" len="med"/>
        </a:ln>
      </dsp:spPr>
      <dsp:style>
        <a:lnRef idx="1">
          <a:schemeClr val="accent5">
            <a:hueOff val="-1695000"/>
            <a:satOff val="-4313"/>
            <a:lumOff val="-2940"/>
            <a:alpha val="100000"/>
          </a:schemeClr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vert="horz" wrap="square" anchor="ctr"/>
        <a:lstStyle>
          <a:lvl1pPr algn="ctr"/>
          <a:lvl2pPr algn="ctr"/>
          <a:lvl3pPr algn="ctr"/>
          <a:lvl4pPr algn="ctr"/>
          <a:lvl5pPr algn="ctr"/>
          <a:lvl6pPr algn="ctr"/>
          <a:lvl7pPr algn="ctr"/>
          <a:lvl8pPr algn="ctr"/>
          <a:lvl9pPr algn="ctr"/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 sz="2400">
            <a:cs typeface="+mn-lt"/>
          </a:endParaRPr>
        </a:p>
      </dsp:txBody>
      <dsp:txXfrm>
        <a:off x="8420150" y="715749"/>
        <a:ext cx="548831" cy="0"/>
      </dsp:txXfrm>
    </dsp:sp>
    <dsp:sp modelId="{E5145E43-B450-47CE-B1E5-1482BCF4071D}">
      <dsp:nvSpPr>
        <dsp:cNvPr id="7" name="矩形 6"/>
        <dsp:cNvSpPr/>
      </dsp:nvSpPr>
      <dsp:spPr bwMode="white">
        <a:xfrm>
          <a:off x="6033926" y="-118"/>
          <a:ext cx="2386224" cy="1431734"/>
        </a:xfrm>
        <a:prstGeom prst="rect">
          <a:avLst/>
        </a:prstGeom>
      </dsp:spPr>
      <dsp:style>
        <a:lnRef idx="0">
          <a:schemeClr val="lt1"/>
        </a:lnRef>
        <a:fillRef idx="3">
          <a:schemeClr val="accent5">
            <a:hueOff val="-1506666"/>
            <a:satOff val="-3833"/>
            <a:lumOff val="-2613"/>
            <a:alpha val="100000"/>
          </a:schemeClr>
        </a:fillRef>
        <a:effectRef idx="3">
          <a:scrgbClr r="0" g="0" b="0"/>
        </a:effectRef>
        <a:fontRef idx="minor">
          <a:schemeClr val="lt1"/>
        </a:fontRef>
      </dsp:style>
      <dsp:txBody>
        <a:bodyPr vert="horz" wrap="square" lIns="170688" tIns="170688" rIns="170688" bIns="170688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noFill/>
              <a:cs typeface="+mn-lt"/>
            </a:rPr>
            <a:t>根据疾病及病情程度选择轮椅</a:t>
          </a:r>
          <a:r>
            <a:rPr lang="en-US" altLang="zh-CN" sz="2400">
              <a:noFill/>
              <a:cs typeface="+mn-lt"/>
            </a:rPr>
            <a:t> </a:t>
          </a:r>
          <a:endParaRPr lang="en-US" altLang="zh-CN" sz="2400">
            <a:noFill/>
            <a:cs typeface="+mn-lt"/>
          </a:endParaRPr>
        </a:p>
      </dsp:txBody>
      <dsp:txXfrm>
        <a:off x="6033926" y="-118"/>
        <a:ext cx="2386224" cy="1431734"/>
      </dsp:txXfrm>
    </dsp:sp>
    <dsp:sp modelId="{E85A6953-055C-454F-835D-7FF8096CA491}">
      <dsp:nvSpPr>
        <dsp:cNvPr id="10" name="任意多边形 9"/>
        <dsp:cNvSpPr/>
      </dsp:nvSpPr>
      <dsp:spPr bwMode="white">
        <a:xfrm>
          <a:off x="1356928" y="1431616"/>
          <a:ext cx="8805165" cy="548410"/>
        </a:xfrm>
        <a:custGeom>
          <a:avLst/>
          <a:gdLst/>
          <a:ahLst/>
          <a:cxnLst/>
          <a:pathLst>
            <a:path w="13866" h="864">
              <a:moveTo>
                <a:pt x="13866" y="0"/>
              </a:moveTo>
              <a:lnTo>
                <a:pt x="13866" y="432"/>
              </a:lnTo>
              <a:lnTo>
                <a:pt x="0" y="432"/>
              </a:lnTo>
              <a:lnTo>
                <a:pt x="0" y="864"/>
              </a:lnTo>
            </a:path>
          </a:pathLst>
        </a:custGeom>
        <a:ln>
          <a:tailEnd type="arrow" w="lg" len="med"/>
        </a:ln>
      </dsp:spPr>
      <dsp:style>
        <a:lnRef idx="1">
          <a:schemeClr val="accent5">
            <a:hueOff val="-2542500"/>
            <a:satOff val="-6470"/>
            <a:lumOff val="-4411"/>
            <a:alpha val="100000"/>
          </a:schemeClr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vert="horz" wrap="square" anchor="ctr"/>
        <a:lstStyle>
          <a:lvl1pPr algn="ctr"/>
          <a:lvl2pPr algn="ctr"/>
          <a:lvl3pPr algn="ctr"/>
          <a:lvl4pPr algn="ctr"/>
          <a:lvl5pPr algn="ctr"/>
          <a:lvl6pPr algn="ctr"/>
          <a:lvl7pPr algn="ctr"/>
          <a:lvl8pPr algn="ctr"/>
          <a:lvl9pPr algn="ctr"/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 sz="2400">
            <a:cs typeface="+mn-lt"/>
          </a:endParaRPr>
        </a:p>
      </dsp:txBody>
      <dsp:txXfrm>
        <a:off x="1356928" y="1431616"/>
        <a:ext cx="8805165" cy="548410"/>
      </dsp:txXfrm>
    </dsp:sp>
    <dsp:sp modelId="{13492D71-E670-42C9-A619-1DE9B5F887F1}">
      <dsp:nvSpPr>
        <dsp:cNvPr id="9" name="矩形 8"/>
        <dsp:cNvSpPr/>
      </dsp:nvSpPr>
      <dsp:spPr bwMode="white">
        <a:xfrm>
          <a:off x="8968981" y="-118"/>
          <a:ext cx="2386224" cy="1431734"/>
        </a:xfrm>
        <a:prstGeom prst="rect">
          <a:avLst/>
        </a:prstGeom>
      </dsp:spPr>
      <dsp:style>
        <a:lnRef idx="0">
          <a:schemeClr val="lt1"/>
        </a:lnRef>
        <a:fillRef idx="3">
          <a:schemeClr val="accent5">
            <a:hueOff val="-2260000"/>
            <a:satOff val="-5751"/>
            <a:lumOff val="-3921"/>
            <a:alpha val="100000"/>
          </a:schemeClr>
        </a:fillRef>
        <a:effectRef idx="3">
          <a:scrgbClr r="0" g="0" b="0"/>
        </a:effectRef>
        <a:fontRef idx="minor">
          <a:schemeClr val="lt1"/>
        </a:fontRef>
      </dsp:style>
      <dsp:txBody>
        <a:bodyPr vert="horz" wrap="square" lIns="170688" tIns="170688" rIns="170688" bIns="170688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noFill/>
              <a:cs typeface="+mn-lt"/>
            </a:rPr>
            <a:t>确定轮椅的主要参数</a:t>
          </a:r>
          <a:r>
            <a:rPr lang="en-US" altLang="zh-CN" sz="2400">
              <a:noFill/>
              <a:cs typeface="+mn-lt"/>
            </a:rPr>
            <a:t> </a:t>
          </a:r>
          <a:endParaRPr lang="en-US" altLang="zh-CN" sz="2400">
            <a:noFill/>
            <a:cs typeface="+mn-lt"/>
          </a:endParaRPr>
        </a:p>
      </dsp:txBody>
      <dsp:txXfrm>
        <a:off x="8968981" y="-118"/>
        <a:ext cx="2386224" cy="1431734"/>
      </dsp:txXfrm>
    </dsp:sp>
    <dsp:sp modelId="{DCD58959-3FB5-4977-968F-50E3948E71E2}">
      <dsp:nvSpPr>
        <dsp:cNvPr id="12" name="任意多边形 11"/>
        <dsp:cNvSpPr/>
      </dsp:nvSpPr>
      <dsp:spPr bwMode="white">
        <a:xfrm>
          <a:off x="2550040" y="2695893"/>
          <a:ext cx="548831" cy="0"/>
        </a:xfrm>
        <a:custGeom>
          <a:avLst/>
          <a:gdLst/>
          <a:ahLst/>
          <a:cxnLst/>
          <a:pathLst>
            <a:path w="864">
              <a:moveTo>
                <a:pt x="0" y="0"/>
              </a:moveTo>
              <a:lnTo>
                <a:pt x="864" y="0"/>
              </a:lnTo>
            </a:path>
          </a:pathLst>
        </a:custGeom>
        <a:ln>
          <a:tailEnd type="arrow" w="lg" len="med"/>
        </a:ln>
      </dsp:spPr>
      <dsp:style>
        <a:lnRef idx="1">
          <a:schemeClr val="accent5">
            <a:hueOff val="-3390000"/>
            <a:satOff val="-8626"/>
            <a:lumOff val="-5881"/>
            <a:alpha val="100000"/>
          </a:schemeClr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vert="horz" wrap="square" anchor="ctr"/>
        <a:lstStyle>
          <a:lvl1pPr algn="ctr"/>
          <a:lvl2pPr algn="ctr"/>
          <a:lvl3pPr algn="ctr"/>
          <a:lvl4pPr algn="ctr"/>
          <a:lvl5pPr algn="ctr"/>
          <a:lvl6pPr algn="ctr"/>
          <a:lvl7pPr algn="ctr"/>
          <a:lvl8pPr algn="ctr"/>
          <a:lvl9pPr algn="ctr"/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 sz="2400">
            <a:cs typeface="+mn-lt"/>
          </a:endParaRPr>
        </a:p>
      </dsp:txBody>
      <dsp:txXfrm>
        <a:off x="2550040" y="2695893"/>
        <a:ext cx="548831" cy="0"/>
      </dsp:txXfrm>
    </dsp:sp>
    <dsp:sp modelId="{F80816D7-392E-4741-B9A3-C73586F7EC67}">
      <dsp:nvSpPr>
        <dsp:cNvPr id="11" name="矩形 10"/>
        <dsp:cNvSpPr/>
      </dsp:nvSpPr>
      <dsp:spPr bwMode="white">
        <a:xfrm>
          <a:off x="163817" y="1980025"/>
          <a:ext cx="2386224" cy="1431734"/>
        </a:xfrm>
        <a:prstGeom prst="rect">
          <a:avLst/>
        </a:prstGeom>
      </dsp:spPr>
      <dsp:style>
        <a:lnRef idx="0">
          <a:schemeClr val="lt1"/>
        </a:lnRef>
        <a:fillRef idx="3">
          <a:schemeClr val="accent5">
            <a:hueOff val="-3013333"/>
            <a:satOff val="-7668"/>
            <a:lumOff val="-5228"/>
            <a:alpha val="100000"/>
          </a:schemeClr>
        </a:fillRef>
        <a:effectRef idx="3">
          <a:scrgbClr r="0" g="0" b="0"/>
        </a:effectRef>
        <a:fontRef idx="minor">
          <a:schemeClr val="lt1"/>
        </a:fontRef>
      </dsp:style>
      <dsp:txBody>
        <a:bodyPr vert="horz" wrap="square" lIns="170688" tIns="170688" rIns="170688" bIns="170688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noFill/>
              <a:ea typeface="+mn-lt"/>
            </a:rPr>
            <a:t>评估轮椅的性能</a:t>
          </a:r>
          <a:endParaRPr lang="zh-CN" altLang="en-US" sz="2400">
            <a:noFill/>
            <a:ea typeface="+mn-lt"/>
          </a:endParaRPr>
        </a:p>
      </dsp:txBody>
      <dsp:txXfrm>
        <a:off x="163817" y="1980025"/>
        <a:ext cx="2386224" cy="1431734"/>
      </dsp:txXfrm>
    </dsp:sp>
    <dsp:sp modelId="{557B5B2C-5260-4F6F-BD0C-380BFCDDBDE2}">
      <dsp:nvSpPr>
        <dsp:cNvPr id="14" name="任意多边形 13"/>
        <dsp:cNvSpPr/>
      </dsp:nvSpPr>
      <dsp:spPr bwMode="white">
        <a:xfrm>
          <a:off x="5485095" y="2695893"/>
          <a:ext cx="548831" cy="0"/>
        </a:xfrm>
        <a:custGeom>
          <a:avLst/>
          <a:gdLst/>
          <a:ahLst/>
          <a:cxnLst/>
          <a:pathLst>
            <a:path w="864">
              <a:moveTo>
                <a:pt x="0" y="0"/>
              </a:moveTo>
              <a:lnTo>
                <a:pt x="864" y="0"/>
              </a:lnTo>
            </a:path>
          </a:pathLst>
        </a:custGeom>
        <a:ln>
          <a:tailEnd type="arrow" w="lg" len="med"/>
        </a:ln>
      </dsp:spPr>
      <dsp:style>
        <a:lnRef idx="1">
          <a:schemeClr val="accent5">
            <a:hueOff val="-4237500"/>
            <a:satOff val="-10783"/>
            <a:lumOff val="-7352"/>
            <a:alpha val="100000"/>
          </a:schemeClr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vert="horz" wrap="square" anchor="ctr"/>
        <a:lstStyle>
          <a:lvl1pPr algn="ctr"/>
          <a:lvl2pPr algn="ctr"/>
          <a:lvl3pPr algn="ctr"/>
          <a:lvl4pPr algn="ctr"/>
          <a:lvl5pPr algn="ctr"/>
          <a:lvl6pPr algn="ctr"/>
          <a:lvl7pPr algn="ctr"/>
          <a:lvl8pPr algn="ctr"/>
          <a:lvl9pPr algn="ctr"/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sz="2400">
            <a:cs typeface="+mn-lt"/>
          </a:endParaRPr>
        </a:p>
      </dsp:txBody>
      <dsp:txXfrm>
        <a:off x="5485095" y="2695893"/>
        <a:ext cx="548831" cy="0"/>
      </dsp:txXfrm>
    </dsp:sp>
    <dsp:sp modelId="{7F1E550C-34A3-4D95-8CCA-FC15856DD378}">
      <dsp:nvSpPr>
        <dsp:cNvPr id="13" name="矩形 12"/>
        <dsp:cNvSpPr/>
      </dsp:nvSpPr>
      <dsp:spPr bwMode="white">
        <a:xfrm>
          <a:off x="3098871" y="1980025"/>
          <a:ext cx="2386224" cy="1431734"/>
        </a:xfrm>
        <a:prstGeom prst="rect">
          <a:avLst/>
        </a:prstGeom>
      </dsp:spPr>
      <dsp:style>
        <a:lnRef idx="0">
          <a:schemeClr val="lt1"/>
        </a:lnRef>
        <a:fillRef idx="3">
          <a:schemeClr val="accent5">
            <a:hueOff val="-3766666"/>
            <a:satOff val="-9585"/>
            <a:lumOff val="-6535"/>
            <a:alpha val="100000"/>
          </a:schemeClr>
        </a:fillRef>
        <a:effectRef idx="3">
          <a:scrgbClr r="0" g="0" b="0"/>
        </a:effectRef>
        <a:fontRef idx="minor">
          <a:schemeClr val="lt1"/>
        </a:fontRef>
      </dsp:style>
      <dsp:txBody>
        <a:bodyPr vert="horz" wrap="square" lIns="170688" tIns="170688" rIns="170688" bIns="170688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noFill/>
              <a:ea typeface="+mn-lt"/>
            </a:rPr>
            <a:t>考量轮椅的舒适度</a:t>
          </a:r>
          <a:endParaRPr lang="zh-CN" altLang="en-US" sz="2400">
            <a:noFill/>
            <a:ea typeface="+mn-lt"/>
          </a:endParaRPr>
        </a:p>
      </dsp:txBody>
      <dsp:txXfrm>
        <a:off x="3098871" y="1980025"/>
        <a:ext cx="2386224" cy="1431734"/>
      </dsp:txXfrm>
    </dsp:sp>
    <dsp:sp modelId="{D6EFE49F-F908-4BF1-9C94-7E04719104F3}">
      <dsp:nvSpPr>
        <dsp:cNvPr id="16" name="任意多边形 15"/>
        <dsp:cNvSpPr/>
      </dsp:nvSpPr>
      <dsp:spPr bwMode="white">
        <a:xfrm>
          <a:off x="8420150" y="2695893"/>
          <a:ext cx="548831" cy="0"/>
        </a:xfrm>
        <a:custGeom>
          <a:avLst/>
          <a:gdLst/>
          <a:ahLst/>
          <a:cxnLst/>
          <a:pathLst>
            <a:path w="864">
              <a:moveTo>
                <a:pt x="0" y="0"/>
              </a:moveTo>
              <a:lnTo>
                <a:pt x="864" y="0"/>
              </a:lnTo>
            </a:path>
          </a:pathLst>
        </a:custGeom>
        <a:ln>
          <a:tailEnd type="arrow" w="lg" len="med"/>
        </a:ln>
      </dsp:spPr>
      <dsp:style>
        <a:lnRef idx="1">
          <a:schemeClr val="accent5">
            <a:hueOff val="-5085000"/>
            <a:satOff val="-12940"/>
            <a:lumOff val="-8823"/>
            <a:alpha val="100000"/>
          </a:schemeClr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vert="horz" wrap="square" anchor="ctr"/>
        <a:lstStyle>
          <a:lvl1pPr algn="ctr"/>
          <a:lvl2pPr algn="ctr"/>
          <a:lvl3pPr algn="ctr"/>
          <a:lvl4pPr algn="ctr"/>
          <a:lvl5pPr algn="ctr"/>
          <a:lvl6pPr algn="ctr"/>
          <a:lvl7pPr algn="ctr"/>
          <a:lvl8pPr algn="ctr"/>
          <a:lvl9pPr algn="ctr"/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sz="2400">
            <a:cs typeface="+mn-lt"/>
          </a:endParaRPr>
        </a:p>
      </dsp:txBody>
      <dsp:txXfrm>
        <a:off x="8420150" y="2695893"/>
        <a:ext cx="548831" cy="0"/>
      </dsp:txXfrm>
    </dsp:sp>
    <dsp:sp modelId="{50057FE0-46F8-4D85-BC5D-2E32C7A2732D}">
      <dsp:nvSpPr>
        <dsp:cNvPr id="15" name="矩形 14"/>
        <dsp:cNvSpPr/>
      </dsp:nvSpPr>
      <dsp:spPr bwMode="white">
        <a:xfrm>
          <a:off x="6033926" y="1980025"/>
          <a:ext cx="2386224" cy="1431734"/>
        </a:xfrm>
        <a:prstGeom prst="rect">
          <a:avLst/>
        </a:prstGeom>
      </dsp:spPr>
      <dsp:style>
        <a:lnRef idx="0">
          <a:schemeClr val="lt1"/>
        </a:lnRef>
        <a:fillRef idx="3">
          <a:schemeClr val="accent5">
            <a:hueOff val="-4520000"/>
            <a:satOff val="-11502"/>
            <a:lumOff val="-7842"/>
            <a:alpha val="100000"/>
          </a:schemeClr>
        </a:fillRef>
        <a:effectRef idx="3">
          <a:scrgbClr r="0" g="0" b="0"/>
        </a:effectRef>
        <a:fontRef idx="minor">
          <a:schemeClr val="lt1"/>
        </a:fontRef>
      </dsp:style>
      <dsp:txBody>
        <a:bodyPr vert="horz" wrap="square" lIns="170688" tIns="170688" rIns="170688" bIns="170688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solidFill>
                <a:schemeClr val="bg1"/>
              </a:solidFill>
              <a:ea typeface="+mn-lt"/>
            </a:rPr>
            <a:t>分析轮椅的环境适应性</a:t>
          </a:r>
          <a:endParaRPr lang="zh-CN" altLang="en-US" sz="2400">
            <a:solidFill>
              <a:schemeClr val="bg1"/>
            </a:solidFill>
            <a:ea typeface="+mn-lt"/>
          </a:endParaRPr>
        </a:p>
      </dsp:txBody>
      <dsp:txXfrm>
        <a:off x="6033926" y="1980025"/>
        <a:ext cx="2386224" cy="1431734"/>
      </dsp:txXfrm>
    </dsp:sp>
    <dsp:sp modelId="{014920D9-A388-480A-9F46-30740FFE6BB3}">
      <dsp:nvSpPr>
        <dsp:cNvPr id="18" name="任意多边形 17"/>
        <dsp:cNvSpPr/>
      </dsp:nvSpPr>
      <dsp:spPr bwMode="white">
        <a:xfrm>
          <a:off x="1356928" y="3411760"/>
          <a:ext cx="8805165" cy="548410"/>
        </a:xfrm>
        <a:custGeom>
          <a:avLst/>
          <a:gdLst/>
          <a:ahLst/>
          <a:cxnLst/>
          <a:pathLst>
            <a:path w="13866" h="864">
              <a:moveTo>
                <a:pt x="13866" y="0"/>
              </a:moveTo>
              <a:lnTo>
                <a:pt x="13866" y="432"/>
              </a:lnTo>
              <a:lnTo>
                <a:pt x="0" y="432"/>
              </a:lnTo>
              <a:lnTo>
                <a:pt x="0" y="864"/>
              </a:lnTo>
            </a:path>
          </a:pathLst>
        </a:custGeom>
        <a:ln>
          <a:tailEnd type="arrow" w="lg" len="med"/>
        </a:ln>
      </dsp:spPr>
      <dsp:style>
        <a:lnRef idx="1">
          <a:schemeClr val="accent5">
            <a:hueOff val="-5932500"/>
            <a:satOff val="-15097"/>
            <a:lumOff val="-10293"/>
            <a:alpha val="100000"/>
          </a:schemeClr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vert="horz" wrap="square" anchor="ctr"/>
        <a:lstStyle>
          <a:lvl1pPr algn="ctr"/>
          <a:lvl2pPr algn="ctr"/>
          <a:lvl3pPr algn="ctr"/>
          <a:lvl4pPr algn="ctr"/>
          <a:lvl5pPr algn="ctr"/>
          <a:lvl6pPr algn="ctr"/>
          <a:lvl7pPr algn="ctr"/>
          <a:lvl8pPr algn="ctr"/>
          <a:lvl9pPr algn="ctr"/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sz="2400">
            <a:cs typeface="+mn-lt"/>
          </a:endParaRPr>
        </a:p>
      </dsp:txBody>
      <dsp:txXfrm>
        <a:off x="1356928" y="3411760"/>
        <a:ext cx="8805165" cy="548410"/>
      </dsp:txXfrm>
    </dsp:sp>
    <dsp:sp modelId="{BBD51C0D-9EDC-41FE-9E7E-09E5083FCC9A}">
      <dsp:nvSpPr>
        <dsp:cNvPr id="17" name="矩形 16"/>
        <dsp:cNvSpPr/>
      </dsp:nvSpPr>
      <dsp:spPr bwMode="white">
        <a:xfrm>
          <a:off x="8968981" y="1980025"/>
          <a:ext cx="2386224" cy="1431734"/>
        </a:xfrm>
        <a:prstGeom prst="rect">
          <a:avLst/>
        </a:prstGeom>
      </dsp:spPr>
      <dsp:style>
        <a:lnRef idx="0">
          <a:schemeClr val="lt1"/>
        </a:lnRef>
        <a:fillRef idx="3">
          <a:schemeClr val="accent5">
            <a:hueOff val="-5273333"/>
            <a:satOff val="-13419"/>
            <a:lumOff val="-9149"/>
            <a:alpha val="100000"/>
          </a:schemeClr>
        </a:fillRef>
        <a:effectRef idx="3">
          <a:scrgbClr r="0" g="0" b="0"/>
        </a:effectRef>
        <a:fontRef idx="minor">
          <a:schemeClr val="lt1"/>
        </a:fontRef>
      </dsp:style>
      <dsp:txBody>
        <a:bodyPr vert="horz" wrap="square" lIns="170688" tIns="170688" rIns="170688" bIns="170688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noFill/>
              <a:ea typeface="+mn-lt"/>
            </a:rPr>
            <a:t>权衡经济性与耐用性</a:t>
          </a:r>
          <a:endParaRPr lang="zh-CN" altLang="en-US" sz="2400">
            <a:noFill/>
            <a:ea typeface="+mn-lt"/>
          </a:endParaRPr>
        </a:p>
      </dsp:txBody>
      <dsp:txXfrm>
        <a:off x="8968981" y="1980025"/>
        <a:ext cx="2386224" cy="1431734"/>
      </dsp:txXfrm>
    </dsp:sp>
    <dsp:sp modelId="{BBA91268-0A04-4B30-ADBE-978102056EB2}">
      <dsp:nvSpPr>
        <dsp:cNvPr id="20" name="任意多边形 19"/>
        <dsp:cNvSpPr/>
      </dsp:nvSpPr>
      <dsp:spPr bwMode="white">
        <a:xfrm>
          <a:off x="2550040" y="4676036"/>
          <a:ext cx="548831" cy="0"/>
        </a:xfrm>
        <a:custGeom>
          <a:avLst/>
          <a:gdLst/>
          <a:ahLst/>
          <a:cxnLst/>
          <a:pathLst>
            <a:path w="864">
              <a:moveTo>
                <a:pt x="0" y="0"/>
              </a:moveTo>
              <a:lnTo>
                <a:pt x="864" y="0"/>
              </a:lnTo>
            </a:path>
          </a:pathLst>
        </a:custGeom>
        <a:ln>
          <a:tailEnd type="arrow" w="lg" len="med"/>
        </a:ln>
      </dsp:spPr>
      <dsp:style>
        <a:lnRef idx="1">
          <a:schemeClr val="accent5">
            <a:hueOff val="-6780000"/>
            <a:satOff val="-17254"/>
            <a:lumOff val="-11764"/>
            <a:alpha val="100000"/>
          </a:schemeClr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vert="horz" wrap="square" anchor="ctr"/>
        <a:lstStyle>
          <a:lvl1pPr algn="ctr"/>
          <a:lvl2pPr algn="ctr"/>
          <a:lvl3pPr algn="ctr"/>
          <a:lvl4pPr algn="ctr"/>
          <a:lvl5pPr algn="ctr"/>
          <a:lvl6pPr algn="ctr"/>
          <a:lvl7pPr algn="ctr"/>
          <a:lvl8pPr algn="ctr"/>
          <a:lvl9pPr algn="ctr"/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sz="2400">
            <a:cs typeface="+mn-lt"/>
          </a:endParaRPr>
        </a:p>
      </dsp:txBody>
      <dsp:txXfrm>
        <a:off x="2550040" y="4676036"/>
        <a:ext cx="548831" cy="0"/>
      </dsp:txXfrm>
    </dsp:sp>
    <dsp:sp modelId="{7A803521-9D51-42C2-9ADE-4EEF1D769889}">
      <dsp:nvSpPr>
        <dsp:cNvPr id="19" name="矩形 18"/>
        <dsp:cNvSpPr/>
      </dsp:nvSpPr>
      <dsp:spPr bwMode="white">
        <a:xfrm>
          <a:off x="163817" y="3960169"/>
          <a:ext cx="2386224" cy="1431734"/>
        </a:xfrm>
        <a:prstGeom prst="rect">
          <a:avLst/>
        </a:prstGeom>
      </dsp:spPr>
      <dsp:style>
        <a:lnRef idx="0">
          <a:schemeClr val="lt1"/>
        </a:lnRef>
        <a:fillRef idx="3">
          <a:schemeClr val="accent5">
            <a:hueOff val="-6026666"/>
            <a:satOff val="-15337"/>
            <a:lumOff val="-10457"/>
            <a:alpha val="100000"/>
          </a:schemeClr>
        </a:fillRef>
        <a:effectRef idx="3">
          <a:scrgbClr r="0" g="0" b="0"/>
        </a:effectRef>
        <a:fontRef idx="minor">
          <a:schemeClr val="lt1"/>
        </a:fontRef>
      </dsp:style>
      <dsp:txBody>
        <a:bodyPr vert="horz" wrap="square" lIns="170688" tIns="170688" rIns="170688" bIns="170688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noFill/>
              <a:ea typeface="+mn-lt"/>
            </a:rPr>
            <a:t>评估工作</a:t>
          </a:r>
          <a:r>
            <a:rPr lang="zh-CN" altLang="en-US" sz="2400">
              <a:noFill/>
              <a:ea typeface="+mn-lt"/>
            </a:rPr>
            <a:t>、</a:t>
          </a:r>
          <a:r>
            <a:rPr lang="zh-CN" altLang="en-US" sz="2400">
              <a:noFill/>
              <a:ea typeface="+mn-lt"/>
            </a:rPr>
            <a:t>就餐的需求</a:t>
          </a:r>
          <a:endParaRPr lang="zh-CN" altLang="en-US" sz="2400">
            <a:noFill/>
            <a:ea typeface="+mn-lt"/>
          </a:endParaRPr>
        </a:p>
      </dsp:txBody>
      <dsp:txXfrm>
        <a:off x="163817" y="3960169"/>
        <a:ext cx="2386224" cy="1431734"/>
      </dsp:txXfrm>
    </dsp:sp>
    <dsp:sp modelId="{B2EA48C4-C011-4AAF-82B8-1BF52EC8634B}">
      <dsp:nvSpPr>
        <dsp:cNvPr id="21" name="矩形 20"/>
        <dsp:cNvSpPr/>
      </dsp:nvSpPr>
      <dsp:spPr bwMode="white">
        <a:xfrm>
          <a:off x="3098871" y="3960169"/>
          <a:ext cx="2386224" cy="1431734"/>
        </a:xfrm>
        <a:prstGeom prst="rect">
          <a:avLst/>
        </a:prstGeom>
      </dsp:spPr>
      <dsp:style>
        <a:lnRef idx="0">
          <a:schemeClr val="lt1"/>
        </a:lnRef>
        <a:fillRef idx="3">
          <a:schemeClr val="accent5">
            <a:hueOff val="-6780000"/>
            <a:satOff val="-17254"/>
            <a:lumOff val="-11764"/>
            <a:alpha val="100000"/>
          </a:schemeClr>
        </a:fillRef>
        <a:effectRef idx="3">
          <a:scrgbClr r="0" g="0" b="0"/>
        </a:effectRef>
        <a:fontRef idx="minor">
          <a:schemeClr val="lt1"/>
        </a:fontRef>
      </dsp:style>
      <dsp:txBody>
        <a:bodyPr vert="horz" wrap="square" lIns="170688" tIns="170688" rIns="170688" bIns="170688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noFill/>
              <a:ea typeface="+mn-lt"/>
            </a:rPr>
            <a:t>检验轮椅的适配性</a:t>
          </a:r>
          <a:endParaRPr lang="zh-CN" altLang="en-US" sz="2400">
            <a:noFill/>
            <a:ea typeface="+mn-lt"/>
          </a:endParaRPr>
        </a:p>
      </dsp:txBody>
      <dsp:txXfrm>
        <a:off x="3098871" y="3960169"/>
        <a:ext cx="2386224" cy="1431734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11515725" cy="5391785"/>
        <a:chOff x="0" y="0"/>
        <a:chExt cx="11515725" cy="5391785"/>
      </a:xfrm>
    </dsp:grpSpPr>
    <dsp:sp modelId="{9F73252C-5345-45F1-A6FA-69E44781CCB0}">
      <dsp:nvSpPr>
        <dsp:cNvPr id="4" name="任意多边形 3"/>
        <dsp:cNvSpPr/>
      </dsp:nvSpPr>
      <dsp:spPr bwMode="white">
        <a:xfrm>
          <a:off x="2550040" y="715749"/>
          <a:ext cx="548831" cy="0"/>
        </a:xfrm>
        <a:custGeom>
          <a:avLst/>
          <a:gdLst/>
          <a:ahLst/>
          <a:cxnLst/>
          <a:pathLst>
            <a:path w="864">
              <a:moveTo>
                <a:pt x="0" y="0"/>
              </a:moveTo>
              <a:lnTo>
                <a:pt x="864" y="0"/>
              </a:lnTo>
            </a:path>
          </a:pathLst>
        </a:custGeom>
        <a:ln>
          <a:tailEnd type="arrow" w="lg" len="med"/>
        </a:ln>
      </dsp:spPr>
      <dsp:style>
        <a:lnRef idx="1">
          <a:schemeClr val="accent5">
            <a:hueOff val="0"/>
            <a:satOff val="0"/>
            <a:lumOff val="0"/>
            <a:alpha val="100000"/>
          </a:schemeClr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vert="horz" wrap="square" anchor="ctr"/>
        <a:lstStyle>
          <a:lvl1pPr algn="ctr"/>
          <a:lvl2pPr algn="ctr"/>
          <a:lvl3pPr algn="ctr"/>
          <a:lvl4pPr algn="ctr"/>
          <a:lvl5pPr algn="ctr"/>
          <a:lvl6pPr algn="ctr"/>
          <a:lvl7pPr algn="ctr"/>
          <a:lvl8pPr algn="ctr"/>
          <a:lvl9pPr algn="ctr"/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 sz="2400">
            <a:cs typeface="+mn-lt"/>
          </a:endParaRPr>
        </a:p>
      </dsp:txBody>
      <dsp:txXfrm>
        <a:off x="2550040" y="715749"/>
        <a:ext cx="548831" cy="0"/>
      </dsp:txXfrm>
    </dsp:sp>
    <dsp:sp modelId="{2FBE2C1E-1D94-400F-A227-985D4DA10085}">
      <dsp:nvSpPr>
        <dsp:cNvPr id="3" name="矩形 2"/>
        <dsp:cNvSpPr/>
      </dsp:nvSpPr>
      <dsp:spPr bwMode="white">
        <a:xfrm>
          <a:off x="163817" y="-118"/>
          <a:ext cx="2386224" cy="1431734"/>
        </a:xfrm>
        <a:prstGeom prst="rect">
          <a:avLst/>
        </a:prstGeom>
      </dsp:spPr>
      <dsp:style>
        <a:lnRef idx="0">
          <a:schemeClr val="lt1"/>
        </a:lnRef>
        <a:fillRef idx="3">
          <a:schemeClr val="accent5">
            <a:hueOff val="0"/>
            <a:satOff val="0"/>
            <a:lumOff val="0"/>
            <a:alpha val="100000"/>
          </a:schemeClr>
        </a:fillRef>
        <a:effectRef idx="3">
          <a:scrgbClr r="0" g="0" b="0"/>
        </a:effectRef>
        <a:fontRef idx="minor">
          <a:schemeClr val="lt1"/>
        </a:fontRef>
      </dsp:style>
      <dsp:txBody>
        <a:bodyPr vert="horz" wrap="square" lIns="170688" tIns="170688" rIns="170688" bIns="170688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noFill/>
              <a:cs typeface="+mn-lt"/>
            </a:rPr>
            <a:t>根据使用者的功能选择轮椅</a:t>
          </a:r>
          <a:r>
            <a:rPr lang="en-US" altLang="zh-CN" sz="2400">
              <a:noFill/>
              <a:cs typeface="+mn-lt"/>
            </a:rPr>
            <a:t> </a:t>
          </a:r>
          <a:endParaRPr lang="en-US" altLang="zh-CN" sz="2400">
            <a:noFill/>
            <a:cs typeface="+mn-lt"/>
          </a:endParaRPr>
        </a:p>
      </dsp:txBody>
      <dsp:txXfrm>
        <a:off x="163817" y="-118"/>
        <a:ext cx="2386224" cy="1431734"/>
      </dsp:txXfrm>
    </dsp:sp>
    <dsp:sp modelId="{EBB69596-36AB-40F1-91C5-FC3350A00067}">
      <dsp:nvSpPr>
        <dsp:cNvPr id="6" name="任意多边形 5"/>
        <dsp:cNvSpPr/>
      </dsp:nvSpPr>
      <dsp:spPr bwMode="white">
        <a:xfrm>
          <a:off x="5485095" y="715749"/>
          <a:ext cx="548831" cy="0"/>
        </a:xfrm>
        <a:custGeom>
          <a:avLst/>
          <a:gdLst/>
          <a:ahLst/>
          <a:cxnLst/>
          <a:pathLst>
            <a:path w="864">
              <a:moveTo>
                <a:pt x="0" y="0"/>
              </a:moveTo>
              <a:lnTo>
                <a:pt x="864" y="0"/>
              </a:lnTo>
            </a:path>
          </a:pathLst>
        </a:custGeom>
        <a:ln>
          <a:tailEnd type="arrow" w="lg" len="med"/>
        </a:ln>
      </dsp:spPr>
      <dsp:style>
        <a:lnRef idx="1">
          <a:schemeClr val="accent5">
            <a:hueOff val="-847500"/>
            <a:satOff val="-2156"/>
            <a:lumOff val="-1470"/>
            <a:alpha val="100000"/>
          </a:schemeClr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vert="horz" wrap="square" anchor="ctr"/>
        <a:lstStyle>
          <a:lvl1pPr algn="ctr"/>
          <a:lvl2pPr algn="ctr"/>
          <a:lvl3pPr algn="ctr"/>
          <a:lvl4pPr algn="ctr"/>
          <a:lvl5pPr algn="ctr"/>
          <a:lvl6pPr algn="ctr"/>
          <a:lvl7pPr algn="ctr"/>
          <a:lvl8pPr algn="ctr"/>
          <a:lvl9pPr algn="ctr"/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 sz="2400">
            <a:cs typeface="+mn-lt"/>
          </a:endParaRPr>
        </a:p>
      </dsp:txBody>
      <dsp:txXfrm>
        <a:off x="5485095" y="715749"/>
        <a:ext cx="548831" cy="0"/>
      </dsp:txXfrm>
    </dsp:sp>
    <dsp:sp modelId="{0482690C-586E-41D6-8B40-4CA7581A9CE9}">
      <dsp:nvSpPr>
        <dsp:cNvPr id="5" name="矩形 4"/>
        <dsp:cNvSpPr/>
      </dsp:nvSpPr>
      <dsp:spPr bwMode="white">
        <a:xfrm>
          <a:off x="3098871" y="-118"/>
          <a:ext cx="2386224" cy="1431734"/>
        </a:xfrm>
        <a:prstGeom prst="rect">
          <a:avLst/>
        </a:prstGeom>
      </dsp:spPr>
      <dsp:style>
        <a:lnRef idx="0">
          <a:schemeClr val="lt1"/>
        </a:lnRef>
        <a:fillRef idx="3">
          <a:schemeClr val="accent5">
            <a:hueOff val="-753333"/>
            <a:satOff val="-1916"/>
            <a:lumOff val="-1306"/>
            <a:alpha val="100000"/>
          </a:schemeClr>
        </a:fillRef>
        <a:effectRef idx="3">
          <a:scrgbClr r="0" g="0" b="0"/>
        </a:effectRef>
        <a:fontRef idx="minor">
          <a:schemeClr val="lt1"/>
        </a:fontRef>
      </dsp:style>
      <dsp:txBody>
        <a:bodyPr vert="horz" wrap="square" lIns="170688" tIns="170688" rIns="170688" bIns="170688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noFill/>
              <a:cs typeface="+mn-lt"/>
            </a:rPr>
            <a:t>根据使用者的姿势和体位选择轮椅</a:t>
          </a:r>
          <a:r>
            <a:rPr lang="en-US" altLang="zh-CN" sz="2400">
              <a:noFill/>
              <a:cs typeface="+mn-lt"/>
            </a:rPr>
            <a:t> </a:t>
          </a:r>
          <a:endParaRPr lang="en-US" altLang="zh-CN" sz="2400">
            <a:noFill/>
            <a:cs typeface="+mn-lt"/>
          </a:endParaRPr>
        </a:p>
      </dsp:txBody>
      <dsp:txXfrm>
        <a:off x="3098871" y="-118"/>
        <a:ext cx="2386224" cy="1431734"/>
      </dsp:txXfrm>
    </dsp:sp>
    <dsp:sp modelId="{31F3FE5F-74B2-48F8-89DC-AE29DBB498B0}">
      <dsp:nvSpPr>
        <dsp:cNvPr id="8" name="任意多边形 7"/>
        <dsp:cNvSpPr/>
      </dsp:nvSpPr>
      <dsp:spPr bwMode="white">
        <a:xfrm>
          <a:off x="8420150" y="715749"/>
          <a:ext cx="548831" cy="0"/>
        </a:xfrm>
        <a:custGeom>
          <a:avLst/>
          <a:gdLst/>
          <a:ahLst/>
          <a:cxnLst/>
          <a:pathLst>
            <a:path w="864">
              <a:moveTo>
                <a:pt x="0" y="0"/>
              </a:moveTo>
              <a:lnTo>
                <a:pt x="864" y="0"/>
              </a:lnTo>
            </a:path>
          </a:pathLst>
        </a:custGeom>
        <a:ln>
          <a:tailEnd type="arrow" w="lg" len="med"/>
        </a:ln>
      </dsp:spPr>
      <dsp:style>
        <a:lnRef idx="1">
          <a:schemeClr val="accent5">
            <a:hueOff val="-1695000"/>
            <a:satOff val="-4313"/>
            <a:lumOff val="-2940"/>
            <a:alpha val="100000"/>
          </a:schemeClr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vert="horz" wrap="square" anchor="ctr"/>
        <a:lstStyle>
          <a:lvl1pPr algn="ctr"/>
          <a:lvl2pPr algn="ctr"/>
          <a:lvl3pPr algn="ctr"/>
          <a:lvl4pPr algn="ctr"/>
          <a:lvl5pPr algn="ctr"/>
          <a:lvl6pPr algn="ctr"/>
          <a:lvl7pPr algn="ctr"/>
          <a:lvl8pPr algn="ctr"/>
          <a:lvl9pPr algn="ctr"/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 sz="2400">
            <a:cs typeface="+mn-lt"/>
          </a:endParaRPr>
        </a:p>
      </dsp:txBody>
      <dsp:txXfrm>
        <a:off x="8420150" y="715749"/>
        <a:ext cx="548831" cy="0"/>
      </dsp:txXfrm>
    </dsp:sp>
    <dsp:sp modelId="{E5145E43-B450-47CE-B1E5-1482BCF4071D}">
      <dsp:nvSpPr>
        <dsp:cNvPr id="7" name="矩形 6"/>
        <dsp:cNvSpPr/>
      </dsp:nvSpPr>
      <dsp:spPr bwMode="white">
        <a:xfrm>
          <a:off x="6033926" y="-118"/>
          <a:ext cx="2386224" cy="1431734"/>
        </a:xfrm>
        <a:prstGeom prst="rect">
          <a:avLst/>
        </a:prstGeom>
      </dsp:spPr>
      <dsp:style>
        <a:lnRef idx="0">
          <a:schemeClr val="lt1"/>
        </a:lnRef>
        <a:fillRef idx="3">
          <a:schemeClr val="accent5">
            <a:hueOff val="-1506666"/>
            <a:satOff val="-3833"/>
            <a:lumOff val="-2613"/>
            <a:alpha val="100000"/>
          </a:schemeClr>
        </a:fillRef>
        <a:effectRef idx="3">
          <a:scrgbClr r="0" g="0" b="0"/>
        </a:effectRef>
        <a:fontRef idx="minor">
          <a:schemeClr val="lt1"/>
        </a:fontRef>
      </dsp:style>
      <dsp:txBody>
        <a:bodyPr vert="horz" wrap="square" lIns="170688" tIns="170688" rIns="170688" bIns="170688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noFill/>
              <a:cs typeface="+mn-lt"/>
            </a:rPr>
            <a:t>根据疾病及病情程度选择轮椅</a:t>
          </a:r>
          <a:r>
            <a:rPr lang="en-US" altLang="zh-CN" sz="2400">
              <a:noFill/>
              <a:cs typeface="+mn-lt"/>
            </a:rPr>
            <a:t> </a:t>
          </a:r>
          <a:endParaRPr lang="en-US" altLang="zh-CN" sz="2400">
            <a:noFill/>
            <a:cs typeface="+mn-lt"/>
          </a:endParaRPr>
        </a:p>
      </dsp:txBody>
      <dsp:txXfrm>
        <a:off x="6033926" y="-118"/>
        <a:ext cx="2386224" cy="1431734"/>
      </dsp:txXfrm>
    </dsp:sp>
    <dsp:sp modelId="{E85A6953-055C-454F-835D-7FF8096CA491}">
      <dsp:nvSpPr>
        <dsp:cNvPr id="10" name="任意多边形 9"/>
        <dsp:cNvSpPr/>
      </dsp:nvSpPr>
      <dsp:spPr bwMode="white">
        <a:xfrm>
          <a:off x="1356928" y="1431616"/>
          <a:ext cx="8805165" cy="548410"/>
        </a:xfrm>
        <a:custGeom>
          <a:avLst/>
          <a:gdLst/>
          <a:ahLst/>
          <a:cxnLst/>
          <a:pathLst>
            <a:path w="13866" h="864">
              <a:moveTo>
                <a:pt x="13866" y="0"/>
              </a:moveTo>
              <a:lnTo>
                <a:pt x="13866" y="432"/>
              </a:lnTo>
              <a:lnTo>
                <a:pt x="0" y="432"/>
              </a:lnTo>
              <a:lnTo>
                <a:pt x="0" y="864"/>
              </a:lnTo>
            </a:path>
          </a:pathLst>
        </a:custGeom>
        <a:ln>
          <a:tailEnd type="arrow" w="lg" len="med"/>
        </a:ln>
      </dsp:spPr>
      <dsp:style>
        <a:lnRef idx="1">
          <a:schemeClr val="accent5">
            <a:hueOff val="-2542500"/>
            <a:satOff val="-6470"/>
            <a:lumOff val="-4411"/>
            <a:alpha val="100000"/>
          </a:schemeClr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vert="horz" wrap="square" anchor="ctr"/>
        <a:lstStyle>
          <a:lvl1pPr algn="ctr"/>
          <a:lvl2pPr algn="ctr"/>
          <a:lvl3pPr algn="ctr"/>
          <a:lvl4pPr algn="ctr"/>
          <a:lvl5pPr algn="ctr"/>
          <a:lvl6pPr algn="ctr"/>
          <a:lvl7pPr algn="ctr"/>
          <a:lvl8pPr algn="ctr"/>
          <a:lvl9pPr algn="ctr"/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 sz="2400">
            <a:cs typeface="+mn-lt"/>
          </a:endParaRPr>
        </a:p>
      </dsp:txBody>
      <dsp:txXfrm>
        <a:off x="1356928" y="1431616"/>
        <a:ext cx="8805165" cy="548410"/>
      </dsp:txXfrm>
    </dsp:sp>
    <dsp:sp modelId="{13492D71-E670-42C9-A619-1DE9B5F887F1}">
      <dsp:nvSpPr>
        <dsp:cNvPr id="9" name="矩形 8"/>
        <dsp:cNvSpPr/>
      </dsp:nvSpPr>
      <dsp:spPr bwMode="white">
        <a:xfrm>
          <a:off x="8968981" y="-118"/>
          <a:ext cx="2386224" cy="1431734"/>
        </a:xfrm>
        <a:prstGeom prst="rect">
          <a:avLst/>
        </a:prstGeom>
      </dsp:spPr>
      <dsp:style>
        <a:lnRef idx="0">
          <a:schemeClr val="lt1"/>
        </a:lnRef>
        <a:fillRef idx="3">
          <a:schemeClr val="accent5">
            <a:hueOff val="-2260000"/>
            <a:satOff val="-5751"/>
            <a:lumOff val="-3921"/>
            <a:alpha val="100000"/>
          </a:schemeClr>
        </a:fillRef>
        <a:effectRef idx="3">
          <a:scrgbClr r="0" g="0" b="0"/>
        </a:effectRef>
        <a:fontRef idx="minor">
          <a:schemeClr val="lt1"/>
        </a:fontRef>
      </dsp:style>
      <dsp:txBody>
        <a:bodyPr vert="horz" wrap="square" lIns="170688" tIns="170688" rIns="170688" bIns="170688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noFill/>
              <a:cs typeface="+mn-lt"/>
            </a:rPr>
            <a:t>确定轮椅的主要参数</a:t>
          </a:r>
          <a:r>
            <a:rPr lang="en-US" altLang="zh-CN" sz="2400">
              <a:noFill/>
              <a:cs typeface="+mn-lt"/>
            </a:rPr>
            <a:t> </a:t>
          </a:r>
          <a:endParaRPr lang="en-US" altLang="zh-CN" sz="2400">
            <a:noFill/>
            <a:cs typeface="+mn-lt"/>
          </a:endParaRPr>
        </a:p>
      </dsp:txBody>
      <dsp:txXfrm>
        <a:off x="8968981" y="-118"/>
        <a:ext cx="2386224" cy="1431734"/>
      </dsp:txXfrm>
    </dsp:sp>
    <dsp:sp modelId="{DCD58959-3FB5-4977-968F-50E3948E71E2}">
      <dsp:nvSpPr>
        <dsp:cNvPr id="12" name="任意多边形 11"/>
        <dsp:cNvSpPr/>
      </dsp:nvSpPr>
      <dsp:spPr bwMode="white">
        <a:xfrm>
          <a:off x="2550040" y="2695893"/>
          <a:ext cx="548831" cy="0"/>
        </a:xfrm>
        <a:custGeom>
          <a:avLst/>
          <a:gdLst/>
          <a:ahLst/>
          <a:cxnLst/>
          <a:pathLst>
            <a:path w="864">
              <a:moveTo>
                <a:pt x="0" y="0"/>
              </a:moveTo>
              <a:lnTo>
                <a:pt x="864" y="0"/>
              </a:lnTo>
            </a:path>
          </a:pathLst>
        </a:custGeom>
        <a:ln>
          <a:tailEnd type="arrow" w="lg" len="med"/>
        </a:ln>
      </dsp:spPr>
      <dsp:style>
        <a:lnRef idx="1">
          <a:schemeClr val="accent5">
            <a:hueOff val="-3390000"/>
            <a:satOff val="-8626"/>
            <a:lumOff val="-5881"/>
            <a:alpha val="100000"/>
          </a:schemeClr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vert="horz" wrap="square" anchor="ctr"/>
        <a:lstStyle>
          <a:lvl1pPr algn="ctr"/>
          <a:lvl2pPr algn="ctr"/>
          <a:lvl3pPr algn="ctr"/>
          <a:lvl4pPr algn="ctr"/>
          <a:lvl5pPr algn="ctr"/>
          <a:lvl6pPr algn="ctr"/>
          <a:lvl7pPr algn="ctr"/>
          <a:lvl8pPr algn="ctr"/>
          <a:lvl9pPr algn="ctr"/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 sz="2400">
            <a:cs typeface="+mn-lt"/>
          </a:endParaRPr>
        </a:p>
      </dsp:txBody>
      <dsp:txXfrm>
        <a:off x="2550040" y="2695893"/>
        <a:ext cx="548831" cy="0"/>
      </dsp:txXfrm>
    </dsp:sp>
    <dsp:sp modelId="{F80816D7-392E-4741-B9A3-C73586F7EC67}">
      <dsp:nvSpPr>
        <dsp:cNvPr id="11" name="矩形 10"/>
        <dsp:cNvSpPr/>
      </dsp:nvSpPr>
      <dsp:spPr bwMode="white">
        <a:xfrm>
          <a:off x="163817" y="1980025"/>
          <a:ext cx="2386224" cy="1431734"/>
        </a:xfrm>
        <a:prstGeom prst="rect">
          <a:avLst/>
        </a:prstGeom>
      </dsp:spPr>
      <dsp:style>
        <a:lnRef idx="0">
          <a:schemeClr val="lt1"/>
        </a:lnRef>
        <a:fillRef idx="3">
          <a:schemeClr val="accent5">
            <a:hueOff val="-3013333"/>
            <a:satOff val="-7668"/>
            <a:lumOff val="-5228"/>
            <a:alpha val="100000"/>
          </a:schemeClr>
        </a:fillRef>
        <a:effectRef idx="3">
          <a:scrgbClr r="0" g="0" b="0"/>
        </a:effectRef>
        <a:fontRef idx="minor">
          <a:schemeClr val="lt1"/>
        </a:fontRef>
      </dsp:style>
      <dsp:txBody>
        <a:bodyPr vert="horz" wrap="square" lIns="170688" tIns="170688" rIns="170688" bIns="170688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noFill/>
              <a:ea typeface="+mn-lt"/>
            </a:rPr>
            <a:t>评估轮椅的性能</a:t>
          </a:r>
          <a:endParaRPr lang="zh-CN" altLang="en-US" sz="2400">
            <a:noFill/>
            <a:ea typeface="+mn-lt"/>
          </a:endParaRPr>
        </a:p>
      </dsp:txBody>
      <dsp:txXfrm>
        <a:off x="163817" y="1980025"/>
        <a:ext cx="2386224" cy="1431734"/>
      </dsp:txXfrm>
    </dsp:sp>
    <dsp:sp modelId="{557B5B2C-5260-4F6F-BD0C-380BFCDDBDE2}">
      <dsp:nvSpPr>
        <dsp:cNvPr id="14" name="任意多边形 13"/>
        <dsp:cNvSpPr/>
      </dsp:nvSpPr>
      <dsp:spPr bwMode="white">
        <a:xfrm>
          <a:off x="5485095" y="2695893"/>
          <a:ext cx="548831" cy="0"/>
        </a:xfrm>
        <a:custGeom>
          <a:avLst/>
          <a:gdLst/>
          <a:ahLst/>
          <a:cxnLst/>
          <a:pathLst>
            <a:path w="864">
              <a:moveTo>
                <a:pt x="0" y="0"/>
              </a:moveTo>
              <a:lnTo>
                <a:pt x="864" y="0"/>
              </a:lnTo>
            </a:path>
          </a:pathLst>
        </a:custGeom>
        <a:ln>
          <a:tailEnd type="arrow" w="lg" len="med"/>
        </a:ln>
      </dsp:spPr>
      <dsp:style>
        <a:lnRef idx="1">
          <a:schemeClr val="accent5">
            <a:hueOff val="-4237500"/>
            <a:satOff val="-10783"/>
            <a:lumOff val="-7352"/>
            <a:alpha val="100000"/>
          </a:schemeClr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vert="horz" wrap="square" anchor="ctr"/>
        <a:lstStyle>
          <a:lvl1pPr algn="ctr"/>
          <a:lvl2pPr algn="ctr"/>
          <a:lvl3pPr algn="ctr"/>
          <a:lvl4pPr algn="ctr"/>
          <a:lvl5pPr algn="ctr"/>
          <a:lvl6pPr algn="ctr"/>
          <a:lvl7pPr algn="ctr"/>
          <a:lvl8pPr algn="ctr"/>
          <a:lvl9pPr algn="ctr"/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sz="2400">
            <a:cs typeface="+mn-lt"/>
          </a:endParaRPr>
        </a:p>
      </dsp:txBody>
      <dsp:txXfrm>
        <a:off x="5485095" y="2695893"/>
        <a:ext cx="548831" cy="0"/>
      </dsp:txXfrm>
    </dsp:sp>
    <dsp:sp modelId="{7F1E550C-34A3-4D95-8CCA-FC15856DD378}">
      <dsp:nvSpPr>
        <dsp:cNvPr id="13" name="矩形 12"/>
        <dsp:cNvSpPr/>
      </dsp:nvSpPr>
      <dsp:spPr bwMode="white">
        <a:xfrm>
          <a:off x="3098871" y="1980025"/>
          <a:ext cx="2386224" cy="1431734"/>
        </a:xfrm>
        <a:prstGeom prst="rect">
          <a:avLst/>
        </a:prstGeom>
      </dsp:spPr>
      <dsp:style>
        <a:lnRef idx="0">
          <a:schemeClr val="lt1"/>
        </a:lnRef>
        <a:fillRef idx="3">
          <a:schemeClr val="accent5">
            <a:hueOff val="-3766666"/>
            <a:satOff val="-9585"/>
            <a:lumOff val="-6535"/>
            <a:alpha val="100000"/>
          </a:schemeClr>
        </a:fillRef>
        <a:effectRef idx="3">
          <a:scrgbClr r="0" g="0" b="0"/>
        </a:effectRef>
        <a:fontRef idx="minor">
          <a:schemeClr val="lt1"/>
        </a:fontRef>
      </dsp:style>
      <dsp:txBody>
        <a:bodyPr vert="horz" wrap="square" lIns="170688" tIns="170688" rIns="170688" bIns="170688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noFill/>
              <a:ea typeface="+mn-lt"/>
            </a:rPr>
            <a:t>考量轮椅的舒适度</a:t>
          </a:r>
          <a:endParaRPr lang="zh-CN" altLang="en-US" sz="2400">
            <a:noFill/>
            <a:ea typeface="+mn-lt"/>
          </a:endParaRPr>
        </a:p>
      </dsp:txBody>
      <dsp:txXfrm>
        <a:off x="3098871" y="1980025"/>
        <a:ext cx="2386224" cy="1431734"/>
      </dsp:txXfrm>
    </dsp:sp>
    <dsp:sp modelId="{D6EFE49F-F908-4BF1-9C94-7E04719104F3}">
      <dsp:nvSpPr>
        <dsp:cNvPr id="16" name="任意多边形 15"/>
        <dsp:cNvSpPr/>
      </dsp:nvSpPr>
      <dsp:spPr bwMode="white">
        <a:xfrm>
          <a:off x="8420150" y="2695893"/>
          <a:ext cx="548831" cy="0"/>
        </a:xfrm>
        <a:custGeom>
          <a:avLst/>
          <a:gdLst/>
          <a:ahLst/>
          <a:cxnLst/>
          <a:pathLst>
            <a:path w="864">
              <a:moveTo>
                <a:pt x="0" y="0"/>
              </a:moveTo>
              <a:lnTo>
                <a:pt x="864" y="0"/>
              </a:lnTo>
            </a:path>
          </a:pathLst>
        </a:custGeom>
        <a:ln>
          <a:tailEnd type="arrow" w="lg" len="med"/>
        </a:ln>
      </dsp:spPr>
      <dsp:style>
        <a:lnRef idx="1">
          <a:schemeClr val="accent5">
            <a:hueOff val="-5085000"/>
            <a:satOff val="-12940"/>
            <a:lumOff val="-8823"/>
            <a:alpha val="100000"/>
          </a:schemeClr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vert="horz" wrap="square" anchor="ctr"/>
        <a:lstStyle>
          <a:lvl1pPr algn="ctr"/>
          <a:lvl2pPr algn="ctr"/>
          <a:lvl3pPr algn="ctr"/>
          <a:lvl4pPr algn="ctr"/>
          <a:lvl5pPr algn="ctr"/>
          <a:lvl6pPr algn="ctr"/>
          <a:lvl7pPr algn="ctr"/>
          <a:lvl8pPr algn="ctr"/>
          <a:lvl9pPr algn="ctr"/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sz="2400">
            <a:cs typeface="+mn-lt"/>
          </a:endParaRPr>
        </a:p>
      </dsp:txBody>
      <dsp:txXfrm>
        <a:off x="8420150" y="2695893"/>
        <a:ext cx="548831" cy="0"/>
      </dsp:txXfrm>
    </dsp:sp>
    <dsp:sp modelId="{50057FE0-46F8-4D85-BC5D-2E32C7A2732D}">
      <dsp:nvSpPr>
        <dsp:cNvPr id="15" name="矩形 14"/>
        <dsp:cNvSpPr/>
      </dsp:nvSpPr>
      <dsp:spPr bwMode="white">
        <a:xfrm>
          <a:off x="6033926" y="1980025"/>
          <a:ext cx="2386224" cy="1431734"/>
        </a:xfrm>
        <a:prstGeom prst="rect">
          <a:avLst/>
        </a:prstGeom>
      </dsp:spPr>
      <dsp:style>
        <a:lnRef idx="0">
          <a:schemeClr val="lt1"/>
        </a:lnRef>
        <a:fillRef idx="3">
          <a:schemeClr val="accent5">
            <a:hueOff val="-4520000"/>
            <a:satOff val="-11502"/>
            <a:lumOff val="-7842"/>
            <a:alpha val="100000"/>
          </a:schemeClr>
        </a:fillRef>
        <a:effectRef idx="3">
          <a:scrgbClr r="0" g="0" b="0"/>
        </a:effectRef>
        <a:fontRef idx="minor">
          <a:schemeClr val="lt1"/>
        </a:fontRef>
      </dsp:style>
      <dsp:txBody>
        <a:bodyPr vert="horz" wrap="square" lIns="170688" tIns="170688" rIns="170688" bIns="170688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noFill/>
              <a:ea typeface="+mn-lt"/>
            </a:rPr>
            <a:t>分析轮椅的环境适应性</a:t>
          </a:r>
          <a:endParaRPr lang="zh-CN" altLang="en-US" sz="2400">
            <a:noFill/>
            <a:ea typeface="+mn-lt"/>
          </a:endParaRPr>
        </a:p>
      </dsp:txBody>
      <dsp:txXfrm>
        <a:off x="6033926" y="1980025"/>
        <a:ext cx="2386224" cy="1431734"/>
      </dsp:txXfrm>
    </dsp:sp>
    <dsp:sp modelId="{014920D9-A388-480A-9F46-30740FFE6BB3}">
      <dsp:nvSpPr>
        <dsp:cNvPr id="18" name="任意多边形 17"/>
        <dsp:cNvSpPr/>
      </dsp:nvSpPr>
      <dsp:spPr bwMode="white">
        <a:xfrm>
          <a:off x="1356928" y="3411760"/>
          <a:ext cx="8805165" cy="548410"/>
        </a:xfrm>
        <a:custGeom>
          <a:avLst/>
          <a:gdLst/>
          <a:ahLst/>
          <a:cxnLst/>
          <a:pathLst>
            <a:path w="13866" h="864">
              <a:moveTo>
                <a:pt x="13866" y="0"/>
              </a:moveTo>
              <a:lnTo>
                <a:pt x="13866" y="432"/>
              </a:lnTo>
              <a:lnTo>
                <a:pt x="0" y="432"/>
              </a:lnTo>
              <a:lnTo>
                <a:pt x="0" y="864"/>
              </a:lnTo>
            </a:path>
          </a:pathLst>
        </a:custGeom>
        <a:ln>
          <a:tailEnd type="arrow" w="lg" len="med"/>
        </a:ln>
      </dsp:spPr>
      <dsp:style>
        <a:lnRef idx="1">
          <a:schemeClr val="accent5">
            <a:hueOff val="-5932500"/>
            <a:satOff val="-15097"/>
            <a:lumOff val="-10293"/>
            <a:alpha val="100000"/>
          </a:schemeClr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vert="horz" wrap="square" anchor="ctr"/>
        <a:lstStyle>
          <a:lvl1pPr algn="ctr"/>
          <a:lvl2pPr algn="ctr"/>
          <a:lvl3pPr algn="ctr"/>
          <a:lvl4pPr algn="ctr"/>
          <a:lvl5pPr algn="ctr"/>
          <a:lvl6pPr algn="ctr"/>
          <a:lvl7pPr algn="ctr"/>
          <a:lvl8pPr algn="ctr"/>
          <a:lvl9pPr algn="ctr"/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sz="2400">
            <a:cs typeface="+mn-lt"/>
          </a:endParaRPr>
        </a:p>
      </dsp:txBody>
      <dsp:txXfrm>
        <a:off x="1356928" y="3411760"/>
        <a:ext cx="8805165" cy="548410"/>
      </dsp:txXfrm>
    </dsp:sp>
    <dsp:sp modelId="{BBD51C0D-9EDC-41FE-9E7E-09E5083FCC9A}">
      <dsp:nvSpPr>
        <dsp:cNvPr id="17" name="矩形 16"/>
        <dsp:cNvSpPr/>
      </dsp:nvSpPr>
      <dsp:spPr bwMode="white">
        <a:xfrm>
          <a:off x="8968981" y="1980025"/>
          <a:ext cx="2386224" cy="1431734"/>
        </a:xfrm>
        <a:prstGeom prst="rect">
          <a:avLst/>
        </a:prstGeom>
      </dsp:spPr>
      <dsp:style>
        <a:lnRef idx="0">
          <a:schemeClr val="lt1"/>
        </a:lnRef>
        <a:fillRef idx="3">
          <a:schemeClr val="accent5">
            <a:hueOff val="-5273333"/>
            <a:satOff val="-13419"/>
            <a:lumOff val="-9149"/>
            <a:alpha val="100000"/>
          </a:schemeClr>
        </a:fillRef>
        <a:effectRef idx="3">
          <a:scrgbClr r="0" g="0" b="0"/>
        </a:effectRef>
        <a:fontRef idx="minor">
          <a:schemeClr val="lt1"/>
        </a:fontRef>
      </dsp:style>
      <dsp:txBody>
        <a:bodyPr vert="horz" wrap="square" lIns="170688" tIns="170688" rIns="170688" bIns="170688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solidFill>
                <a:schemeClr val="bg1"/>
              </a:solidFill>
              <a:ea typeface="+mn-lt"/>
            </a:rPr>
            <a:t>权衡经济性与耐用性</a:t>
          </a:r>
          <a:endParaRPr lang="zh-CN" altLang="en-US" sz="2400">
            <a:solidFill>
              <a:schemeClr val="bg1"/>
            </a:solidFill>
            <a:ea typeface="+mn-lt"/>
          </a:endParaRPr>
        </a:p>
      </dsp:txBody>
      <dsp:txXfrm>
        <a:off x="8968981" y="1980025"/>
        <a:ext cx="2386224" cy="1431734"/>
      </dsp:txXfrm>
    </dsp:sp>
    <dsp:sp modelId="{BBA91268-0A04-4B30-ADBE-978102056EB2}">
      <dsp:nvSpPr>
        <dsp:cNvPr id="20" name="任意多边形 19"/>
        <dsp:cNvSpPr/>
      </dsp:nvSpPr>
      <dsp:spPr bwMode="white">
        <a:xfrm>
          <a:off x="2550040" y="4676036"/>
          <a:ext cx="548831" cy="0"/>
        </a:xfrm>
        <a:custGeom>
          <a:avLst/>
          <a:gdLst/>
          <a:ahLst/>
          <a:cxnLst/>
          <a:pathLst>
            <a:path w="864">
              <a:moveTo>
                <a:pt x="0" y="0"/>
              </a:moveTo>
              <a:lnTo>
                <a:pt x="864" y="0"/>
              </a:lnTo>
            </a:path>
          </a:pathLst>
        </a:custGeom>
        <a:ln>
          <a:tailEnd type="arrow" w="lg" len="med"/>
        </a:ln>
      </dsp:spPr>
      <dsp:style>
        <a:lnRef idx="1">
          <a:schemeClr val="accent5">
            <a:hueOff val="-6780000"/>
            <a:satOff val="-17254"/>
            <a:lumOff val="-11764"/>
            <a:alpha val="100000"/>
          </a:schemeClr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vert="horz" wrap="square" anchor="ctr"/>
        <a:lstStyle>
          <a:lvl1pPr algn="ctr"/>
          <a:lvl2pPr algn="ctr"/>
          <a:lvl3pPr algn="ctr"/>
          <a:lvl4pPr algn="ctr"/>
          <a:lvl5pPr algn="ctr"/>
          <a:lvl6pPr algn="ctr"/>
          <a:lvl7pPr algn="ctr"/>
          <a:lvl8pPr algn="ctr"/>
          <a:lvl9pPr algn="ctr"/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sz="2400">
            <a:cs typeface="+mn-lt"/>
          </a:endParaRPr>
        </a:p>
      </dsp:txBody>
      <dsp:txXfrm>
        <a:off x="2550040" y="4676036"/>
        <a:ext cx="548831" cy="0"/>
      </dsp:txXfrm>
    </dsp:sp>
    <dsp:sp modelId="{7A803521-9D51-42C2-9ADE-4EEF1D769889}">
      <dsp:nvSpPr>
        <dsp:cNvPr id="19" name="矩形 18"/>
        <dsp:cNvSpPr/>
      </dsp:nvSpPr>
      <dsp:spPr bwMode="white">
        <a:xfrm>
          <a:off x="163817" y="3960169"/>
          <a:ext cx="2386224" cy="1431734"/>
        </a:xfrm>
        <a:prstGeom prst="rect">
          <a:avLst/>
        </a:prstGeom>
      </dsp:spPr>
      <dsp:style>
        <a:lnRef idx="0">
          <a:schemeClr val="lt1"/>
        </a:lnRef>
        <a:fillRef idx="3">
          <a:schemeClr val="accent5">
            <a:hueOff val="-6026666"/>
            <a:satOff val="-15337"/>
            <a:lumOff val="-10457"/>
            <a:alpha val="100000"/>
          </a:schemeClr>
        </a:fillRef>
        <a:effectRef idx="3">
          <a:scrgbClr r="0" g="0" b="0"/>
        </a:effectRef>
        <a:fontRef idx="minor">
          <a:schemeClr val="lt1"/>
        </a:fontRef>
      </dsp:style>
      <dsp:txBody>
        <a:bodyPr vert="horz" wrap="square" lIns="170688" tIns="170688" rIns="170688" bIns="170688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noFill/>
              <a:ea typeface="+mn-lt"/>
            </a:rPr>
            <a:t>评估工作</a:t>
          </a:r>
          <a:r>
            <a:rPr lang="zh-CN" altLang="en-US" sz="2400">
              <a:noFill/>
              <a:ea typeface="+mn-lt"/>
            </a:rPr>
            <a:t>、</a:t>
          </a:r>
          <a:r>
            <a:rPr lang="zh-CN" altLang="en-US" sz="2400">
              <a:noFill/>
              <a:ea typeface="+mn-lt"/>
            </a:rPr>
            <a:t>就餐的需求</a:t>
          </a:r>
          <a:endParaRPr lang="zh-CN" altLang="en-US" sz="2400">
            <a:noFill/>
            <a:ea typeface="+mn-lt"/>
          </a:endParaRPr>
        </a:p>
      </dsp:txBody>
      <dsp:txXfrm>
        <a:off x="163817" y="3960169"/>
        <a:ext cx="2386224" cy="1431734"/>
      </dsp:txXfrm>
    </dsp:sp>
    <dsp:sp modelId="{B2EA48C4-C011-4AAF-82B8-1BF52EC8634B}">
      <dsp:nvSpPr>
        <dsp:cNvPr id="21" name="矩形 20"/>
        <dsp:cNvSpPr/>
      </dsp:nvSpPr>
      <dsp:spPr bwMode="white">
        <a:xfrm>
          <a:off x="3098871" y="3960169"/>
          <a:ext cx="2386224" cy="1431734"/>
        </a:xfrm>
        <a:prstGeom prst="rect">
          <a:avLst/>
        </a:prstGeom>
      </dsp:spPr>
      <dsp:style>
        <a:lnRef idx="0">
          <a:schemeClr val="lt1"/>
        </a:lnRef>
        <a:fillRef idx="3">
          <a:schemeClr val="accent5">
            <a:hueOff val="-6780000"/>
            <a:satOff val="-17254"/>
            <a:lumOff val="-11764"/>
            <a:alpha val="100000"/>
          </a:schemeClr>
        </a:fillRef>
        <a:effectRef idx="3">
          <a:scrgbClr r="0" g="0" b="0"/>
        </a:effectRef>
        <a:fontRef idx="minor">
          <a:schemeClr val="lt1"/>
        </a:fontRef>
      </dsp:style>
      <dsp:txBody>
        <a:bodyPr vert="horz" wrap="square" lIns="170688" tIns="170688" rIns="170688" bIns="170688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noFill/>
              <a:ea typeface="+mn-lt"/>
            </a:rPr>
            <a:t>检验轮椅的适配性</a:t>
          </a:r>
          <a:endParaRPr lang="zh-CN" altLang="en-US" sz="2400">
            <a:noFill/>
            <a:ea typeface="+mn-lt"/>
          </a:endParaRPr>
        </a:p>
      </dsp:txBody>
      <dsp:txXfrm>
        <a:off x="3098871" y="3960169"/>
        <a:ext cx="2386224" cy="1431734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11515725" cy="5391785"/>
        <a:chOff x="0" y="0"/>
        <a:chExt cx="11515725" cy="5391785"/>
      </a:xfrm>
    </dsp:grpSpPr>
    <dsp:sp modelId="{9F73252C-5345-45F1-A6FA-69E44781CCB0}">
      <dsp:nvSpPr>
        <dsp:cNvPr id="4" name="任意多边形 3"/>
        <dsp:cNvSpPr/>
      </dsp:nvSpPr>
      <dsp:spPr bwMode="white">
        <a:xfrm>
          <a:off x="2550040" y="715749"/>
          <a:ext cx="548831" cy="0"/>
        </a:xfrm>
        <a:custGeom>
          <a:avLst/>
          <a:gdLst/>
          <a:ahLst/>
          <a:cxnLst/>
          <a:pathLst>
            <a:path w="864">
              <a:moveTo>
                <a:pt x="0" y="0"/>
              </a:moveTo>
              <a:lnTo>
                <a:pt x="864" y="0"/>
              </a:lnTo>
            </a:path>
          </a:pathLst>
        </a:custGeom>
        <a:ln>
          <a:tailEnd type="arrow" w="lg" len="med"/>
        </a:ln>
      </dsp:spPr>
      <dsp:style>
        <a:lnRef idx="1">
          <a:schemeClr val="accent5">
            <a:hueOff val="0"/>
            <a:satOff val="0"/>
            <a:lumOff val="0"/>
            <a:alpha val="100000"/>
          </a:schemeClr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vert="horz" wrap="square" anchor="ctr"/>
        <a:lstStyle>
          <a:lvl1pPr algn="ctr"/>
          <a:lvl2pPr algn="ctr"/>
          <a:lvl3pPr algn="ctr"/>
          <a:lvl4pPr algn="ctr"/>
          <a:lvl5pPr algn="ctr"/>
          <a:lvl6pPr algn="ctr"/>
          <a:lvl7pPr algn="ctr"/>
          <a:lvl8pPr algn="ctr"/>
          <a:lvl9pPr algn="ctr"/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 sz="2400">
            <a:cs typeface="+mn-lt"/>
          </a:endParaRPr>
        </a:p>
      </dsp:txBody>
      <dsp:txXfrm>
        <a:off x="2550040" y="715749"/>
        <a:ext cx="548831" cy="0"/>
      </dsp:txXfrm>
    </dsp:sp>
    <dsp:sp modelId="{2FBE2C1E-1D94-400F-A227-985D4DA10085}">
      <dsp:nvSpPr>
        <dsp:cNvPr id="3" name="矩形 2"/>
        <dsp:cNvSpPr/>
      </dsp:nvSpPr>
      <dsp:spPr bwMode="white">
        <a:xfrm>
          <a:off x="163817" y="-118"/>
          <a:ext cx="2386224" cy="1431734"/>
        </a:xfrm>
        <a:prstGeom prst="rect">
          <a:avLst/>
        </a:prstGeom>
      </dsp:spPr>
      <dsp:style>
        <a:lnRef idx="0">
          <a:schemeClr val="lt1"/>
        </a:lnRef>
        <a:fillRef idx="3">
          <a:schemeClr val="accent5">
            <a:hueOff val="0"/>
            <a:satOff val="0"/>
            <a:lumOff val="0"/>
            <a:alpha val="100000"/>
          </a:schemeClr>
        </a:fillRef>
        <a:effectRef idx="3">
          <a:scrgbClr r="0" g="0" b="0"/>
        </a:effectRef>
        <a:fontRef idx="minor">
          <a:schemeClr val="lt1"/>
        </a:fontRef>
      </dsp:style>
      <dsp:txBody>
        <a:bodyPr vert="horz" wrap="square" lIns="170688" tIns="170688" rIns="170688" bIns="170688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noFill/>
              <a:cs typeface="+mn-lt"/>
            </a:rPr>
            <a:t>根据使用者的功能选择轮椅</a:t>
          </a:r>
          <a:r>
            <a:rPr lang="en-US" altLang="zh-CN" sz="2400">
              <a:noFill/>
              <a:cs typeface="+mn-lt"/>
            </a:rPr>
            <a:t> </a:t>
          </a:r>
          <a:endParaRPr lang="en-US" altLang="zh-CN" sz="2400">
            <a:noFill/>
            <a:cs typeface="+mn-lt"/>
          </a:endParaRPr>
        </a:p>
      </dsp:txBody>
      <dsp:txXfrm>
        <a:off x="163817" y="-118"/>
        <a:ext cx="2386224" cy="1431734"/>
      </dsp:txXfrm>
    </dsp:sp>
    <dsp:sp modelId="{EBB69596-36AB-40F1-91C5-FC3350A00067}">
      <dsp:nvSpPr>
        <dsp:cNvPr id="6" name="任意多边形 5"/>
        <dsp:cNvSpPr/>
      </dsp:nvSpPr>
      <dsp:spPr bwMode="white">
        <a:xfrm>
          <a:off x="5485095" y="715749"/>
          <a:ext cx="548831" cy="0"/>
        </a:xfrm>
        <a:custGeom>
          <a:avLst/>
          <a:gdLst/>
          <a:ahLst/>
          <a:cxnLst/>
          <a:pathLst>
            <a:path w="864">
              <a:moveTo>
                <a:pt x="0" y="0"/>
              </a:moveTo>
              <a:lnTo>
                <a:pt x="864" y="0"/>
              </a:lnTo>
            </a:path>
          </a:pathLst>
        </a:custGeom>
        <a:ln>
          <a:tailEnd type="arrow" w="lg" len="med"/>
        </a:ln>
      </dsp:spPr>
      <dsp:style>
        <a:lnRef idx="1">
          <a:schemeClr val="accent5">
            <a:hueOff val="-847500"/>
            <a:satOff val="-2156"/>
            <a:lumOff val="-1470"/>
            <a:alpha val="100000"/>
          </a:schemeClr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vert="horz" wrap="square" anchor="ctr"/>
        <a:lstStyle>
          <a:lvl1pPr algn="ctr"/>
          <a:lvl2pPr algn="ctr"/>
          <a:lvl3pPr algn="ctr"/>
          <a:lvl4pPr algn="ctr"/>
          <a:lvl5pPr algn="ctr"/>
          <a:lvl6pPr algn="ctr"/>
          <a:lvl7pPr algn="ctr"/>
          <a:lvl8pPr algn="ctr"/>
          <a:lvl9pPr algn="ctr"/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 sz="2400">
            <a:cs typeface="+mn-lt"/>
          </a:endParaRPr>
        </a:p>
      </dsp:txBody>
      <dsp:txXfrm>
        <a:off x="5485095" y="715749"/>
        <a:ext cx="548831" cy="0"/>
      </dsp:txXfrm>
    </dsp:sp>
    <dsp:sp modelId="{0482690C-586E-41D6-8B40-4CA7581A9CE9}">
      <dsp:nvSpPr>
        <dsp:cNvPr id="5" name="矩形 4"/>
        <dsp:cNvSpPr/>
      </dsp:nvSpPr>
      <dsp:spPr bwMode="white">
        <a:xfrm>
          <a:off x="3098871" y="-118"/>
          <a:ext cx="2386224" cy="1431734"/>
        </a:xfrm>
        <a:prstGeom prst="rect">
          <a:avLst/>
        </a:prstGeom>
      </dsp:spPr>
      <dsp:style>
        <a:lnRef idx="0">
          <a:schemeClr val="lt1"/>
        </a:lnRef>
        <a:fillRef idx="3">
          <a:schemeClr val="accent5">
            <a:hueOff val="-753333"/>
            <a:satOff val="-1916"/>
            <a:lumOff val="-1306"/>
            <a:alpha val="100000"/>
          </a:schemeClr>
        </a:fillRef>
        <a:effectRef idx="3">
          <a:scrgbClr r="0" g="0" b="0"/>
        </a:effectRef>
        <a:fontRef idx="minor">
          <a:schemeClr val="lt1"/>
        </a:fontRef>
      </dsp:style>
      <dsp:txBody>
        <a:bodyPr vert="horz" wrap="square" lIns="170688" tIns="170688" rIns="170688" bIns="170688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noFill/>
              <a:cs typeface="+mn-lt"/>
            </a:rPr>
            <a:t>根据使用者的姿势和体位选择轮椅</a:t>
          </a:r>
          <a:r>
            <a:rPr lang="en-US" altLang="zh-CN" sz="2400">
              <a:noFill/>
              <a:cs typeface="+mn-lt"/>
            </a:rPr>
            <a:t> </a:t>
          </a:r>
          <a:endParaRPr lang="en-US" altLang="zh-CN" sz="2400">
            <a:noFill/>
            <a:cs typeface="+mn-lt"/>
          </a:endParaRPr>
        </a:p>
      </dsp:txBody>
      <dsp:txXfrm>
        <a:off x="3098871" y="-118"/>
        <a:ext cx="2386224" cy="1431734"/>
      </dsp:txXfrm>
    </dsp:sp>
    <dsp:sp modelId="{31F3FE5F-74B2-48F8-89DC-AE29DBB498B0}">
      <dsp:nvSpPr>
        <dsp:cNvPr id="8" name="任意多边形 7"/>
        <dsp:cNvSpPr/>
      </dsp:nvSpPr>
      <dsp:spPr bwMode="white">
        <a:xfrm>
          <a:off x="8420150" y="715749"/>
          <a:ext cx="548831" cy="0"/>
        </a:xfrm>
        <a:custGeom>
          <a:avLst/>
          <a:gdLst/>
          <a:ahLst/>
          <a:cxnLst/>
          <a:pathLst>
            <a:path w="864">
              <a:moveTo>
                <a:pt x="0" y="0"/>
              </a:moveTo>
              <a:lnTo>
                <a:pt x="864" y="0"/>
              </a:lnTo>
            </a:path>
          </a:pathLst>
        </a:custGeom>
        <a:ln>
          <a:tailEnd type="arrow" w="lg" len="med"/>
        </a:ln>
      </dsp:spPr>
      <dsp:style>
        <a:lnRef idx="1">
          <a:schemeClr val="accent5">
            <a:hueOff val="-1695000"/>
            <a:satOff val="-4313"/>
            <a:lumOff val="-2940"/>
            <a:alpha val="100000"/>
          </a:schemeClr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vert="horz" wrap="square" anchor="ctr"/>
        <a:lstStyle>
          <a:lvl1pPr algn="ctr"/>
          <a:lvl2pPr algn="ctr"/>
          <a:lvl3pPr algn="ctr"/>
          <a:lvl4pPr algn="ctr"/>
          <a:lvl5pPr algn="ctr"/>
          <a:lvl6pPr algn="ctr"/>
          <a:lvl7pPr algn="ctr"/>
          <a:lvl8pPr algn="ctr"/>
          <a:lvl9pPr algn="ctr"/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 sz="2400">
            <a:cs typeface="+mn-lt"/>
          </a:endParaRPr>
        </a:p>
      </dsp:txBody>
      <dsp:txXfrm>
        <a:off x="8420150" y="715749"/>
        <a:ext cx="548831" cy="0"/>
      </dsp:txXfrm>
    </dsp:sp>
    <dsp:sp modelId="{E5145E43-B450-47CE-B1E5-1482BCF4071D}">
      <dsp:nvSpPr>
        <dsp:cNvPr id="7" name="矩形 6"/>
        <dsp:cNvSpPr/>
      </dsp:nvSpPr>
      <dsp:spPr bwMode="white">
        <a:xfrm>
          <a:off x="6033926" y="-118"/>
          <a:ext cx="2386224" cy="1431734"/>
        </a:xfrm>
        <a:prstGeom prst="rect">
          <a:avLst/>
        </a:prstGeom>
      </dsp:spPr>
      <dsp:style>
        <a:lnRef idx="0">
          <a:schemeClr val="lt1"/>
        </a:lnRef>
        <a:fillRef idx="3">
          <a:schemeClr val="accent5">
            <a:hueOff val="-1506666"/>
            <a:satOff val="-3833"/>
            <a:lumOff val="-2613"/>
            <a:alpha val="100000"/>
          </a:schemeClr>
        </a:fillRef>
        <a:effectRef idx="3">
          <a:scrgbClr r="0" g="0" b="0"/>
        </a:effectRef>
        <a:fontRef idx="minor">
          <a:schemeClr val="lt1"/>
        </a:fontRef>
      </dsp:style>
      <dsp:txBody>
        <a:bodyPr vert="horz" wrap="square" lIns="170688" tIns="170688" rIns="170688" bIns="170688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noFill/>
              <a:cs typeface="+mn-lt"/>
            </a:rPr>
            <a:t>根据疾病及病情程度选择轮椅</a:t>
          </a:r>
          <a:r>
            <a:rPr lang="en-US" altLang="zh-CN" sz="2400">
              <a:noFill/>
              <a:cs typeface="+mn-lt"/>
            </a:rPr>
            <a:t> </a:t>
          </a:r>
          <a:endParaRPr lang="en-US" altLang="zh-CN" sz="2400">
            <a:noFill/>
            <a:cs typeface="+mn-lt"/>
          </a:endParaRPr>
        </a:p>
      </dsp:txBody>
      <dsp:txXfrm>
        <a:off x="6033926" y="-118"/>
        <a:ext cx="2386224" cy="1431734"/>
      </dsp:txXfrm>
    </dsp:sp>
    <dsp:sp modelId="{E85A6953-055C-454F-835D-7FF8096CA491}">
      <dsp:nvSpPr>
        <dsp:cNvPr id="10" name="任意多边形 9"/>
        <dsp:cNvSpPr/>
      </dsp:nvSpPr>
      <dsp:spPr bwMode="white">
        <a:xfrm>
          <a:off x="1356928" y="1431616"/>
          <a:ext cx="8805165" cy="548410"/>
        </a:xfrm>
        <a:custGeom>
          <a:avLst/>
          <a:gdLst/>
          <a:ahLst/>
          <a:cxnLst/>
          <a:pathLst>
            <a:path w="13866" h="864">
              <a:moveTo>
                <a:pt x="13866" y="0"/>
              </a:moveTo>
              <a:lnTo>
                <a:pt x="13866" y="432"/>
              </a:lnTo>
              <a:lnTo>
                <a:pt x="0" y="432"/>
              </a:lnTo>
              <a:lnTo>
                <a:pt x="0" y="864"/>
              </a:lnTo>
            </a:path>
          </a:pathLst>
        </a:custGeom>
        <a:ln>
          <a:tailEnd type="arrow" w="lg" len="med"/>
        </a:ln>
      </dsp:spPr>
      <dsp:style>
        <a:lnRef idx="1">
          <a:schemeClr val="accent5">
            <a:hueOff val="-2542500"/>
            <a:satOff val="-6470"/>
            <a:lumOff val="-4411"/>
            <a:alpha val="100000"/>
          </a:schemeClr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vert="horz" wrap="square" anchor="ctr"/>
        <a:lstStyle>
          <a:lvl1pPr algn="ctr"/>
          <a:lvl2pPr algn="ctr"/>
          <a:lvl3pPr algn="ctr"/>
          <a:lvl4pPr algn="ctr"/>
          <a:lvl5pPr algn="ctr"/>
          <a:lvl6pPr algn="ctr"/>
          <a:lvl7pPr algn="ctr"/>
          <a:lvl8pPr algn="ctr"/>
          <a:lvl9pPr algn="ctr"/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 sz="2400">
            <a:cs typeface="+mn-lt"/>
          </a:endParaRPr>
        </a:p>
      </dsp:txBody>
      <dsp:txXfrm>
        <a:off x="1356928" y="1431616"/>
        <a:ext cx="8805165" cy="548410"/>
      </dsp:txXfrm>
    </dsp:sp>
    <dsp:sp modelId="{13492D71-E670-42C9-A619-1DE9B5F887F1}">
      <dsp:nvSpPr>
        <dsp:cNvPr id="9" name="矩形 8"/>
        <dsp:cNvSpPr/>
      </dsp:nvSpPr>
      <dsp:spPr bwMode="white">
        <a:xfrm>
          <a:off x="8968981" y="-118"/>
          <a:ext cx="2386224" cy="1431734"/>
        </a:xfrm>
        <a:prstGeom prst="rect">
          <a:avLst/>
        </a:prstGeom>
      </dsp:spPr>
      <dsp:style>
        <a:lnRef idx="0">
          <a:schemeClr val="lt1"/>
        </a:lnRef>
        <a:fillRef idx="3">
          <a:schemeClr val="accent5">
            <a:hueOff val="-2260000"/>
            <a:satOff val="-5751"/>
            <a:lumOff val="-3921"/>
            <a:alpha val="100000"/>
          </a:schemeClr>
        </a:fillRef>
        <a:effectRef idx="3">
          <a:scrgbClr r="0" g="0" b="0"/>
        </a:effectRef>
        <a:fontRef idx="minor">
          <a:schemeClr val="lt1"/>
        </a:fontRef>
      </dsp:style>
      <dsp:txBody>
        <a:bodyPr vert="horz" wrap="square" lIns="170688" tIns="170688" rIns="170688" bIns="170688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noFill/>
              <a:cs typeface="+mn-lt"/>
            </a:rPr>
            <a:t>确定轮椅的主要参数</a:t>
          </a:r>
          <a:r>
            <a:rPr lang="en-US" altLang="zh-CN" sz="2400">
              <a:noFill/>
              <a:cs typeface="+mn-lt"/>
            </a:rPr>
            <a:t> </a:t>
          </a:r>
          <a:endParaRPr lang="en-US" altLang="zh-CN" sz="2400">
            <a:noFill/>
            <a:cs typeface="+mn-lt"/>
          </a:endParaRPr>
        </a:p>
      </dsp:txBody>
      <dsp:txXfrm>
        <a:off x="8968981" y="-118"/>
        <a:ext cx="2386224" cy="1431734"/>
      </dsp:txXfrm>
    </dsp:sp>
    <dsp:sp modelId="{DCD58959-3FB5-4977-968F-50E3948E71E2}">
      <dsp:nvSpPr>
        <dsp:cNvPr id="12" name="任意多边形 11"/>
        <dsp:cNvSpPr/>
      </dsp:nvSpPr>
      <dsp:spPr bwMode="white">
        <a:xfrm>
          <a:off x="2550040" y="2695893"/>
          <a:ext cx="548831" cy="0"/>
        </a:xfrm>
        <a:custGeom>
          <a:avLst/>
          <a:gdLst/>
          <a:ahLst/>
          <a:cxnLst/>
          <a:pathLst>
            <a:path w="864">
              <a:moveTo>
                <a:pt x="0" y="0"/>
              </a:moveTo>
              <a:lnTo>
                <a:pt x="864" y="0"/>
              </a:lnTo>
            </a:path>
          </a:pathLst>
        </a:custGeom>
        <a:ln>
          <a:tailEnd type="arrow" w="lg" len="med"/>
        </a:ln>
      </dsp:spPr>
      <dsp:style>
        <a:lnRef idx="1">
          <a:schemeClr val="accent5">
            <a:hueOff val="-3390000"/>
            <a:satOff val="-8626"/>
            <a:lumOff val="-5881"/>
            <a:alpha val="100000"/>
          </a:schemeClr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vert="horz" wrap="square" anchor="ctr"/>
        <a:lstStyle>
          <a:lvl1pPr algn="ctr"/>
          <a:lvl2pPr algn="ctr"/>
          <a:lvl3pPr algn="ctr"/>
          <a:lvl4pPr algn="ctr"/>
          <a:lvl5pPr algn="ctr"/>
          <a:lvl6pPr algn="ctr"/>
          <a:lvl7pPr algn="ctr"/>
          <a:lvl8pPr algn="ctr"/>
          <a:lvl9pPr algn="ctr"/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 sz="2400">
            <a:cs typeface="+mn-lt"/>
          </a:endParaRPr>
        </a:p>
      </dsp:txBody>
      <dsp:txXfrm>
        <a:off x="2550040" y="2695893"/>
        <a:ext cx="548831" cy="0"/>
      </dsp:txXfrm>
    </dsp:sp>
    <dsp:sp modelId="{F80816D7-392E-4741-B9A3-C73586F7EC67}">
      <dsp:nvSpPr>
        <dsp:cNvPr id="11" name="矩形 10"/>
        <dsp:cNvSpPr/>
      </dsp:nvSpPr>
      <dsp:spPr bwMode="white">
        <a:xfrm>
          <a:off x="163817" y="1980025"/>
          <a:ext cx="2386224" cy="1431734"/>
        </a:xfrm>
        <a:prstGeom prst="rect">
          <a:avLst/>
        </a:prstGeom>
      </dsp:spPr>
      <dsp:style>
        <a:lnRef idx="0">
          <a:schemeClr val="lt1"/>
        </a:lnRef>
        <a:fillRef idx="3">
          <a:schemeClr val="accent5">
            <a:hueOff val="-3013333"/>
            <a:satOff val="-7668"/>
            <a:lumOff val="-5228"/>
            <a:alpha val="100000"/>
          </a:schemeClr>
        </a:fillRef>
        <a:effectRef idx="3">
          <a:scrgbClr r="0" g="0" b="0"/>
        </a:effectRef>
        <a:fontRef idx="minor">
          <a:schemeClr val="lt1"/>
        </a:fontRef>
      </dsp:style>
      <dsp:txBody>
        <a:bodyPr vert="horz" wrap="square" lIns="170688" tIns="170688" rIns="170688" bIns="170688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noFill/>
              <a:ea typeface="+mn-lt"/>
            </a:rPr>
            <a:t>评估轮椅的性能</a:t>
          </a:r>
          <a:endParaRPr lang="zh-CN" altLang="en-US" sz="2400">
            <a:noFill/>
            <a:ea typeface="+mn-lt"/>
          </a:endParaRPr>
        </a:p>
      </dsp:txBody>
      <dsp:txXfrm>
        <a:off x="163817" y="1980025"/>
        <a:ext cx="2386224" cy="1431734"/>
      </dsp:txXfrm>
    </dsp:sp>
    <dsp:sp modelId="{557B5B2C-5260-4F6F-BD0C-380BFCDDBDE2}">
      <dsp:nvSpPr>
        <dsp:cNvPr id="14" name="任意多边形 13"/>
        <dsp:cNvSpPr/>
      </dsp:nvSpPr>
      <dsp:spPr bwMode="white">
        <a:xfrm>
          <a:off x="5485095" y="2695893"/>
          <a:ext cx="548831" cy="0"/>
        </a:xfrm>
        <a:custGeom>
          <a:avLst/>
          <a:gdLst/>
          <a:ahLst/>
          <a:cxnLst/>
          <a:pathLst>
            <a:path w="864">
              <a:moveTo>
                <a:pt x="0" y="0"/>
              </a:moveTo>
              <a:lnTo>
                <a:pt x="864" y="0"/>
              </a:lnTo>
            </a:path>
          </a:pathLst>
        </a:custGeom>
        <a:ln>
          <a:tailEnd type="arrow" w="lg" len="med"/>
        </a:ln>
      </dsp:spPr>
      <dsp:style>
        <a:lnRef idx="1">
          <a:schemeClr val="accent5">
            <a:hueOff val="-4237500"/>
            <a:satOff val="-10783"/>
            <a:lumOff val="-7352"/>
            <a:alpha val="100000"/>
          </a:schemeClr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vert="horz" wrap="square" anchor="ctr"/>
        <a:lstStyle>
          <a:lvl1pPr algn="ctr"/>
          <a:lvl2pPr algn="ctr"/>
          <a:lvl3pPr algn="ctr"/>
          <a:lvl4pPr algn="ctr"/>
          <a:lvl5pPr algn="ctr"/>
          <a:lvl6pPr algn="ctr"/>
          <a:lvl7pPr algn="ctr"/>
          <a:lvl8pPr algn="ctr"/>
          <a:lvl9pPr algn="ctr"/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sz="2400">
            <a:cs typeface="+mn-lt"/>
          </a:endParaRPr>
        </a:p>
      </dsp:txBody>
      <dsp:txXfrm>
        <a:off x="5485095" y="2695893"/>
        <a:ext cx="548831" cy="0"/>
      </dsp:txXfrm>
    </dsp:sp>
    <dsp:sp modelId="{7F1E550C-34A3-4D95-8CCA-FC15856DD378}">
      <dsp:nvSpPr>
        <dsp:cNvPr id="13" name="矩形 12"/>
        <dsp:cNvSpPr/>
      </dsp:nvSpPr>
      <dsp:spPr bwMode="white">
        <a:xfrm>
          <a:off x="3098871" y="1980025"/>
          <a:ext cx="2386224" cy="1431734"/>
        </a:xfrm>
        <a:prstGeom prst="rect">
          <a:avLst/>
        </a:prstGeom>
      </dsp:spPr>
      <dsp:style>
        <a:lnRef idx="0">
          <a:schemeClr val="lt1"/>
        </a:lnRef>
        <a:fillRef idx="3">
          <a:schemeClr val="accent5">
            <a:hueOff val="-3766666"/>
            <a:satOff val="-9585"/>
            <a:lumOff val="-6535"/>
            <a:alpha val="100000"/>
          </a:schemeClr>
        </a:fillRef>
        <a:effectRef idx="3">
          <a:scrgbClr r="0" g="0" b="0"/>
        </a:effectRef>
        <a:fontRef idx="minor">
          <a:schemeClr val="lt1"/>
        </a:fontRef>
      </dsp:style>
      <dsp:txBody>
        <a:bodyPr vert="horz" wrap="square" lIns="170688" tIns="170688" rIns="170688" bIns="170688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noFill/>
              <a:ea typeface="+mn-lt"/>
            </a:rPr>
            <a:t>考量轮椅的舒适度</a:t>
          </a:r>
          <a:endParaRPr lang="zh-CN" altLang="en-US" sz="2400">
            <a:noFill/>
            <a:ea typeface="+mn-lt"/>
          </a:endParaRPr>
        </a:p>
      </dsp:txBody>
      <dsp:txXfrm>
        <a:off x="3098871" y="1980025"/>
        <a:ext cx="2386224" cy="1431734"/>
      </dsp:txXfrm>
    </dsp:sp>
    <dsp:sp modelId="{D6EFE49F-F908-4BF1-9C94-7E04719104F3}">
      <dsp:nvSpPr>
        <dsp:cNvPr id="16" name="任意多边形 15"/>
        <dsp:cNvSpPr/>
      </dsp:nvSpPr>
      <dsp:spPr bwMode="white">
        <a:xfrm>
          <a:off x="8420150" y="2695893"/>
          <a:ext cx="548831" cy="0"/>
        </a:xfrm>
        <a:custGeom>
          <a:avLst/>
          <a:gdLst/>
          <a:ahLst/>
          <a:cxnLst/>
          <a:pathLst>
            <a:path w="864">
              <a:moveTo>
                <a:pt x="0" y="0"/>
              </a:moveTo>
              <a:lnTo>
                <a:pt x="864" y="0"/>
              </a:lnTo>
            </a:path>
          </a:pathLst>
        </a:custGeom>
        <a:ln>
          <a:tailEnd type="arrow" w="lg" len="med"/>
        </a:ln>
      </dsp:spPr>
      <dsp:style>
        <a:lnRef idx="1">
          <a:schemeClr val="accent5">
            <a:hueOff val="-5085000"/>
            <a:satOff val="-12940"/>
            <a:lumOff val="-8823"/>
            <a:alpha val="100000"/>
          </a:schemeClr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vert="horz" wrap="square" anchor="ctr"/>
        <a:lstStyle>
          <a:lvl1pPr algn="ctr"/>
          <a:lvl2pPr algn="ctr"/>
          <a:lvl3pPr algn="ctr"/>
          <a:lvl4pPr algn="ctr"/>
          <a:lvl5pPr algn="ctr"/>
          <a:lvl6pPr algn="ctr"/>
          <a:lvl7pPr algn="ctr"/>
          <a:lvl8pPr algn="ctr"/>
          <a:lvl9pPr algn="ctr"/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sz="2400">
            <a:cs typeface="+mn-lt"/>
          </a:endParaRPr>
        </a:p>
      </dsp:txBody>
      <dsp:txXfrm>
        <a:off x="8420150" y="2695893"/>
        <a:ext cx="548831" cy="0"/>
      </dsp:txXfrm>
    </dsp:sp>
    <dsp:sp modelId="{50057FE0-46F8-4D85-BC5D-2E32C7A2732D}">
      <dsp:nvSpPr>
        <dsp:cNvPr id="15" name="矩形 14"/>
        <dsp:cNvSpPr/>
      </dsp:nvSpPr>
      <dsp:spPr bwMode="white">
        <a:xfrm>
          <a:off x="6033926" y="1980025"/>
          <a:ext cx="2386224" cy="1431734"/>
        </a:xfrm>
        <a:prstGeom prst="rect">
          <a:avLst/>
        </a:prstGeom>
      </dsp:spPr>
      <dsp:style>
        <a:lnRef idx="0">
          <a:schemeClr val="lt1"/>
        </a:lnRef>
        <a:fillRef idx="3">
          <a:schemeClr val="accent5">
            <a:hueOff val="-4520000"/>
            <a:satOff val="-11502"/>
            <a:lumOff val="-7842"/>
            <a:alpha val="100000"/>
          </a:schemeClr>
        </a:fillRef>
        <a:effectRef idx="3">
          <a:scrgbClr r="0" g="0" b="0"/>
        </a:effectRef>
        <a:fontRef idx="minor">
          <a:schemeClr val="lt1"/>
        </a:fontRef>
      </dsp:style>
      <dsp:txBody>
        <a:bodyPr vert="horz" wrap="square" lIns="170688" tIns="170688" rIns="170688" bIns="170688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noFill/>
              <a:ea typeface="+mn-lt"/>
            </a:rPr>
            <a:t>分析轮椅的环境适应性</a:t>
          </a:r>
          <a:endParaRPr lang="zh-CN" altLang="en-US" sz="2400">
            <a:noFill/>
            <a:ea typeface="+mn-lt"/>
          </a:endParaRPr>
        </a:p>
      </dsp:txBody>
      <dsp:txXfrm>
        <a:off x="6033926" y="1980025"/>
        <a:ext cx="2386224" cy="1431734"/>
      </dsp:txXfrm>
    </dsp:sp>
    <dsp:sp modelId="{014920D9-A388-480A-9F46-30740FFE6BB3}">
      <dsp:nvSpPr>
        <dsp:cNvPr id="18" name="任意多边形 17"/>
        <dsp:cNvSpPr/>
      </dsp:nvSpPr>
      <dsp:spPr bwMode="white">
        <a:xfrm>
          <a:off x="1356928" y="3411760"/>
          <a:ext cx="8805165" cy="548410"/>
        </a:xfrm>
        <a:custGeom>
          <a:avLst/>
          <a:gdLst/>
          <a:ahLst/>
          <a:cxnLst/>
          <a:pathLst>
            <a:path w="13866" h="864">
              <a:moveTo>
                <a:pt x="13866" y="0"/>
              </a:moveTo>
              <a:lnTo>
                <a:pt x="13866" y="432"/>
              </a:lnTo>
              <a:lnTo>
                <a:pt x="0" y="432"/>
              </a:lnTo>
              <a:lnTo>
                <a:pt x="0" y="864"/>
              </a:lnTo>
            </a:path>
          </a:pathLst>
        </a:custGeom>
        <a:ln>
          <a:tailEnd type="arrow" w="lg" len="med"/>
        </a:ln>
      </dsp:spPr>
      <dsp:style>
        <a:lnRef idx="1">
          <a:schemeClr val="accent5">
            <a:hueOff val="-5932500"/>
            <a:satOff val="-15097"/>
            <a:lumOff val="-10293"/>
            <a:alpha val="100000"/>
          </a:schemeClr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vert="horz" wrap="square" anchor="ctr"/>
        <a:lstStyle>
          <a:lvl1pPr algn="ctr"/>
          <a:lvl2pPr algn="ctr"/>
          <a:lvl3pPr algn="ctr"/>
          <a:lvl4pPr algn="ctr"/>
          <a:lvl5pPr algn="ctr"/>
          <a:lvl6pPr algn="ctr"/>
          <a:lvl7pPr algn="ctr"/>
          <a:lvl8pPr algn="ctr"/>
          <a:lvl9pPr algn="ctr"/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sz="2400">
            <a:cs typeface="+mn-lt"/>
          </a:endParaRPr>
        </a:p>
      </dsp:txBody>
      <dsp:txXfrm>
        <a:off x="1356928" y="3411760"/>
        <a:ext cx="8805165" cy="548410"/>
      </dsp:txXfrm>
    </dsp:sp>
    <dsp:sp modelId="{BBD51C0D-9EDC-41FE-9E7E-09E5083FCC9A}">
      <dsp:nvSpPr>
        <dsp:cNvPr id="17" name="矩形 16"/>
        <dsp:cNvSpPr/>
      </dsp:nvSpPr>
      <dsp:spPr bwMode="white">
        <a:xfrm>
          <a:off x="8968981" y="1980025"/>
          <a:ext cx="2386224" cy="1431734"/>
        </a:xfrm>
        <a:prstGeom prst="rect">
          <a:avLst/>
        </a:prstGeom>
      </dsp:spPr>
      <dsp:style>
        <a:lnRef idx="0">
          <a:schemeClr val="lt1"/>
        </a:lnRef>
        <a:fillRef idx="3">
          <a:schemeClr val="accent5">
            <a:hueOff val="-5273333"/>
            <a:satOff val="-13419"/>
            <a:lumOff val="-9149"/>
            <a:alpha val="100000"/>
          </a:schemeClr>
        </a:fillRef>
        <a:effectRef idx="3">
          <a:scrgbClr r="0" g="0" b="0"/>
        </a:effectRef>
        <a:fontRef idx="minor">
          <a:schemeClr val="lt1"/>
        </a:fontRef>
      </dsp:style>
      <dsp:txBody>
        <a:bodyPr vert="horz" wrap="square" lIns="170688" tIns="170688" rIns="170688" bIns="170688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noFill/>
              <a:ea typeface="+mn-lt"/>
            </a:rPr>
            <a:t>权衡经济性与耐用性</a:t>
          </a:r>
          <a:endParaRPr lang="zh-CN" altLang="en-US" sz="2400">
            <a:noFill/>
            <a:ea typeface="+mn-lt"/>
          </a:endParaRPr>
        </a:p>
      </dsp:txBody>
      <dsp:txXfrm>
        <a:off x="8968981" y="1980025"/>
        <a:ext cx="2386224" cy="1431734"/>
      </dsp:txXfrm>
    </dsp:sp>
    <dsp:sp modelId="{BBA91268-0A04-4B30-ADBE-978102056EB2}">
      <dsp:nvSpPr>
        <dsp:cNvPr id="20" name="任意多边形 19"/>
        <dsp:cNvSpPr/>
      </dsp:nvSpPr>
      <dsp:spPr bwMode="white">
        <a:xfrm>
          <a:off x="2550040" y="4676036"/>
          <a:ext cx="548831" cy="0"/>
        </a:xfrm>
        <a:custGeom>
          <a:avLst/>
          <a:gdLst/>
          <a:ahLst/>
          <a:cxnLst/>
          <a:pathLst>
            <a:path w="864">
              <a:moveTo>
                <a:pt x="0" y="0"/>
              </a:moveTo>
              <a:lnTo>
                <a:pt x="864" y="0"/>
              </a:lnTo>
            </a:path>
          </a:pathLst>
        </a:custGeom>
        <a:ln>
          <a:tailEnd type="arrow" w="lg" len="med"/>
        </a:ln>
      </dsp:spPr>
      <dsp:style>
        <a:lnRef idx="1">
          <a:schemeClr val="accent5">
            <a:hueOff val="-6780000"/>
            <a:satOff val="-17254"/>
            <a:lumOff val="-11764"/>
            <a:alpha val="100000"/>
          </a:schemeClr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vert="horz" wrap="square" anchor="ctr"/>
        <a:lstStyle>
          <a:lvl1pPr algn="ctr"/>
          <a:lvl2pPr algn="ctr"/>
          <a:lvl3pPr algn="ctr"/>
          <a:lvl4pPr algn="ctr"/>
          <a:lvl5pPr algn="ctr"/>
          <a:lvl6pPr algn="ctr"/>
          <a:lvl7pPr algn="ctr"/>
          <a:lvl8pPr algn="ctr"/>
          <a:lvl9pPr algn="ctr"/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sz="2400">
            <a:cs typeface="+mn-lt"/>
          </a:endParaRPr>
        </a:p>
      </dsp:txBody>
      <dsp:txXfrm>
        <a:off x="2550040" y="4676036"/>
        <a:ext cx="548831" cy="0"/>
      </dsp:txXfrm>
    </dsp:sp>
    <dsp:sp modelId="{7A803521-9D51-42C2-9ADE-4EEF1D769889}">
      <dsp:nvSpPr>
        <dsp:cNvPr id="19" name="矩形 18"/>
        <dsp:cNvSpPr/>
      </dsp:nvSpPr>
      <dsp:spPr bwMode="white">
        <a:xfrm>
          <a:off x="163817" y="3960169"/>
          <a:ext cx="2386224" cy="1431734"/>
        </a:xfrm>
        <a:prstGeom prst="rect">
          <a:avLst/>
        </a:prstGeom>
      </dsp:spPr>
      <dsp:style>
        <a:lnRef idx="0">
          <a:schemeClr val="lt1"/>
        </a:lnRef>
        <a:fillRef idx="3">
          <a:schemeClr val="accent5">
            <a:hueOff val="-6026666"/>
            <a:satOff val="-15337"/>
            <a:lumOff val="-10457"/>
            <a:alpha val="100000"/>
          </a:schemeClr>
        </a:fillRef>
        <a:effectRef idx="3">
          <a:scrgbClr r="0" g="0" b="0"/>
        </a:effectRef>
        <a:fontRef idx="minor">
          <a:schemeClr val="lt1"/>
        </a:fontRef>
      </dsp:style>
      <dsp:txBody>
        <a:bodyPr vert="horz" wrap="square" lIns="170688" tIns="170688" rIns="170688" bIns="170688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solidFill>
                <a:schemeClr val="bg1"/>
              </a:solidFill>
              <a:ea typeface="+mn-lt"/>
            </a:rPr>
            <a:t>评估工作</a:t>
          </a:r>
          <a:r>
            <a:rPr lang="zh-CN" altLang="en-US" sz="2400">
              <a:solidFill>
                <a:schemeClr val="bg1"/>
              </a:solidFill>
              <a:ea typeface="+mn-lt"/>
            </a:rPr>
            <a:t>、</a:t>
          </a:r>
          <a:r>
            <a:rPr lang="zh-CN" altLang="en-US" sz="2400">
              <a:solidFill>
                <a:schemeClr val="bg1"/>
              </a:solidFill>
              <a:ea typeface="+mn-lt"/>
            </a:rPr>
            <a:t>就餐的需求</a:t>
          </a:r>
          <a:endParaRPr lang="zh-CN" altLang="en-US" sz="2400">
            <a:solidFill>
              <a:schemeClr val="bg1"/>
            </a:solidFill>
            <a:ea typeface="+mn-lt"/>
          </a:endParaRPr>
        </a:p>
      </dsp:txBody>
      <dsp:txXfrm>
        <a:off x="163817" y="3960169"/>
        <a:ext cx="2386224" cy="1431734"/>
      </dsp:txXfrm>
    </dsp:sp>
    <dsp:sp modelId="{B2EA48C4-C011-4AAF-82B8-1BF52EC8634B}">
      <dsp:nvSpPr>
        <dsp:cNvPr id="21" name="矩形 20"/>
        <dsp:cNvSpPr/>
      </dsp:nvSpPr>
      <dsp:spPr bwMode="white">
        <a:xfrm>
          <a:off x="3098871" y="3960169"/>
          <a:ext cx="2386224" cy="1431734"/>
        </a:xfrm>
        <a:prstGeom prst="rect">
          <a:avLst/>
        </a:prstGeom>
      </dsp:spPr>
      <dsp:style>
        <a:lnRef idx="0">
          <a:schemeClr val="lt1"/>
        </a:lnRef>
        <a:fillRef idx="3">
          <a:schemeClr val="accent5">
            <a:hueOff val="-6780000"/>
            <a:satOff val="-17254"/>
            <a:lumOff val="-11764"/>
            <a:alpha val="100000"/>
          </a:schemeClr>
        </a:fillRef>
        <a:effectRef idx="3">
          <a:scrgbClr r="0" g="0" b="0"/>
        </a:effectRef>
        <a:fontRef idx="minor">
          <a:schemeClr val="lt1"/>
        </a:fontRef>
      </dsp:style>
      <dsp:txBody>
        <a:bodyPr vert="horz" wrap="square" lIns="170688" tIns="170688" rIns="170688" bIns="170688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noFill/>
              <a:ea typeface="+mn-lt"/>
            </a:rPr>
            <a:t>检验轮椅的适配性</a:t>
          </a:r>
          <a:endParaRPr lang="zh-CN" altLang="en-US" sz="2400">
            <a:noFill/>
            <a:ea typeface="+mn-lt"/>
          </a:endParaRPr>
        </a:p>
      </dsp:txBody>
      <dsp:txXfrm>
        <a:off x="3098871" y="3960169"/>
        <a:ext cx="2386224" cy="1431734"/>
      </dsp:txXfrm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11515725" cy="5391785"/>
        <a:chOff x="0" y="0"/>
        <a:chExt cx="11515725" cy="5391785"/>
      </a:xfrm>
    </dsp:grpSpPr>
    <dsp:sp modelId="{9F73252C-5345-45F1-A6FA-69E44781CCB0}">
      <dsp:nvSpPr>
        <dsp:cNvPr id="4" name="任意多边形 3"/>
        <dsp:cNvSpPr/>
      </dsp:nvSpPr>
      <dsp:spPr bwMode="white">
        <a:xfrm>
          <a:off x="2550040" y="715749"/>
          <a:ext cx="548831" cy="0"/>
        </a:xfrm>
        <a:custGeom>
          <a:avLst/>
          <a:gdLst/>
          <a:ahLst/>
          <a:cxnLst/>
          <a:pathLst>
            <a:path w="864">
              <a:moveTo>
                <a:pt x="0" y="0"/>
              </a:moveTo>
              <a:lnTo>
                <a:pt x="864" y="0"/>
              </a:lnTo>
            </a:path>
          </a:pathLst>
        </a:custGeom>
        <a:ln>
          <a:tailEnd type="arrow" w="lg" len="med"/>
        </a:ln>
      </dsp:spPr>
      <dsp:style>
        <a:lnRef idx="1">
          <a:schemeClr val="accent5">
            <a:hueOff val="0"/>
            <a:satOff val="0"/>
            <a:lumOff val="0"/>
            <a:alpha val="100000"/>
          </a:schemeClr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vert="horz" wrap="square" anchor="ctr"/>
        <a:lstStyle>
          <a:lvl1pPr algn="ctr"/>
          <a:lvl2pPr algn="ctr"/>
          <a:lvl3pPr algn="ctr"/>
          <a:lvl4pPr algn="ctr"/>
          <a:lvl5pPr algn="ctr"/>
          <a:lvl6pPr algn="ctr"/>
          <a:lvl7pPr algn="ctr"/>
          <a:lvl8pPr algn="ctr"/>
          <a:lvl9pPr algn="ctr"/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 sz="2400">
            <a:cs typeface="+mn-lt"/>
          </a:endParaRPr>
        </a:p>
      </dsp:txBody>
      <dsp:txXfrm>
        <a:off x="2550040" y="715749"/>
        <a:ext cx="548831" cy="0"/>
      </dsp:txXfrm>
    </dsp:sp>
    <dsp:sp modelId="{2FBE2C1E-1D94-400F-A227-985D4DA10085}">
      <dsp:nvSpPr>
        <dsp:cNvPr id="3" name="矩形 2"/>
        <dsp:cNvSpPr/>
      </dsp:nvSpPr>
      <dsp:spPr bwMode="white">
        <a:xfrm>
          <a:off x="163817" y="-118"/>
          <a:ext cx="2386224" cy="1431734"/>
        </a:xfrm>
        <a:prstGeom prst="rect">
          <a:avLst/>
        </a:prstGeom>
      </dsp:spPr>
      <dsp:style>
        <a:lnRef idx="0">
          <a:schemeClr val="lt1"/>
        </a:lnRef>
        <a:fillRef idx="3">
          <a:schemeClr val="accent5">
            <a:hueOff val="0"/>
            <a:satOff val="0"/>
            <a:lumOff val="0"/>
            <a:alpha val="100000"/>
          </a:schemeClr>
        </a:fillRef>
        <a:effectRef idx="3">
          <a:scrgbClr r="0" g="0" b="0"/>
        </a:effectRef>
        <a:fontRef idx="minor">
          <a:schemeClr val="lt1"/>
        </a:fontRef>
      </dsp:style>
      <dsp:txBody>
        <a:bodyPr vert="horz" wrap="square" lIns="170688" tIns="170688" rIns="170688" bIns="170688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noFill/>
              <a:cs typeface="+mn-lt"/>
            </a:rPr>
            <a:t>根据使用者的功能选择轮椅</a:t>
          </a:r>
          <a:r>
            <a:rPr lang="en-US" altLang="zh-CN" sz="2400">
              <a:noFill/>
              <a:cs typeface="+mn-lt"/>
            </a:rPr>
            <a:t> </a:t>
          </a:r>
          <a:endParaRPr lang="en-US" altLang="zh-CN" sz="2400">
            <a:noFill/>
            <a:cs typeface="+mn-lt"/>
          </a:endParaRPr>
        </a:p>
      </dsp:txBody>
      <dsp:txXfrm>
        <a:off x="163817" y="-118"/>
        <a:ext cx="2386224" cy="1431734"/>
      </dsp:txXfrm>
    </dsp:sp>
    <dsp:sp modelId="{EBB69596-36AB-40F1-91C5-FC3350A00067}">
      <dsp:nvSpPr>
        <dsp:cNvPr id="6" name="任意多边形 5"/>
        <dsp:cNvSpPr/>
      </dsp:nvSpPr>
      <dsp:spPr bwMode="white">
        <a:xfrm>
          <a:off x="5485095" y="715749"/>
          <a:ext cx="548831" cy="0"/>
        </a:xfrm>
        <a:custGeom>
          <a:avLst/>
          <a:gdLst/>
          <a:ahLst/>
          <a:cxnLst/>
          <a:pathLst>
            <a:path w="864">
              <a:moveTo>
                <a:pt x="0" y="0"/>
              </a:moveTo>
              <a:lnTo>
                <a:pt x="864" y="0"/>
              </a:lnTo>
            </a:path>
          </a:pathLst>
        </a:custGeom>
        <a:ln>
          <a:tailEnd type="arrow" w="lg" len="med"/>
        </a:ln>
      </dsp:spPr>
      <dsp:style>
        <a:lnRef idx="1">
          <a:schemeClr val="accent5">
            <a:hueOff val="-847500"/>
            <a:satOff val="-2156"/>
            <a:lumOff val="-1470"/>
            <a:alpha val="100000"/>
          </a:schemeClr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vert="horz" wrap="square" anchor="ctr"/>
        <a:lstStyle>
          <a:lvl1pPr algn="ctr"/>
          <a:lvl2pPr algn="ctr"/>
          <a:lvl3pPr algn="ctr"/>
          <a:lvl4pPr algn="ctr"/>
          <a:lvl5pPr algn="ctr"/>
          <a:lvl6pPr algn="ctr"/>
          <a:lvl7pPr algn="ctr"/>
          <a:lvl8pPr algn="ctr"/>
          <a:lvl9pPr algn="ctr"/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 sz="2400">
            <a:cs typeface="+mn-lt"/>
          </a:endParaRPr>
        </a:p>
      </dsp:txBody>
      <dsp:txXfrm>
        <a:off x="5485095" y="715749"/>
        <a:ext cx="548831" cy="0"/>
      </dsp:txXfrm>
    </dsp:sp>
    <dsp:sp modelId="{0482690C-586E-41D6-8B40-4CA7581A9CE9}">
      <dsp:nvSpPr>
        <dsp:cNvPr id="5" name="矩形 4"/>
        <dsp:cNvSpPr/>
      </dsp:nvSpPr>
      <dsp:spPr bwMode="white">
        <a:xfrm>
          <a:off x="3098871" y="-118"/>
          <a:ext cx="2386224" cy="1431734"/>
        </a:xfrm>
        <a:prstGeom prst="rect">
          <a:avLst/>
        </a:prstGeom>
      </dsp:spPr>
      <dsp:style>
        <a:lnRef idx="0">
          <a:schemeClr val="lt1"/>
        </a:lnRef>
        <a:fillRef idx="3">
          <a:schemeClr val="accent5">
            <a:hueOff val="-753333"/>
            <a:satOff val="-1916"/>
            <a:lumOff val="-1306"/>
            <a:alpha val="100000"/>
          </a:schemeClr>
        </a:fillRef>
        <a:effectRef idx="3">
          <a:scrgbClr r="0" g="0" b="0"/>
        </a:effectRef>
        <a:fontRef idx="minor">
          <a:schemeClr val="lt1"/>
        </a:fontRef>
      </dsp:style>
      <dsp:txBody>
        <a:bodyPr vert="horz" wrap="square" lIns="170688" tIns="170688" rIns="170688" bIns="170688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noFill/>
              <a:cs typeface="+mn-lt"/>
            </a:rPr>
            <a:t>根据使用者的姿势和体位选择轮椅</a:t>
          </a:r>
          <a:r>
            <a:rPr lang="en-US" altLang="zh-CN" sz="2400">
              <a:noFill/>
              <a:cs typeface="+mn-lt"/>
            </a:rPr>
            <a:t> </a:t>
          </a:r>
          <a:endParaRPr lang="en-US" altLang="zh-CN" sz="2400">
            <a:noFill/>
            <a:cs typeface="+mn-lt"/>
          </a:endParaRPr>
        </a:p>
      </dsp:txBody>
      <dsp:txXfrm>
        <a:off x="3098871" y="-118"/>
        <a:ext cx="2386224" cy="1431734"/>
      </dsp:txXfrm>
    </dsp:sp>
    <dsp:sp modelId="{31F3FE5F-74B2-48F8-89DC-AE29DBB498B0}">
      <dsp:nvSpPr>
        <dsp:cNvPr id="8" name="任意多边形 7"/>
        <dsp:cNvSpPr/>
      </dsp:nvSpPr>
      <dsp:spPr bwMode="white">
        <a:xfrm>
          <a:off x="8420150" y="715749"/>
          <a:ext cx="548831" cy="0"/>
        </a:xfrm>
        <a:custGeom>
          <a:avLst/>
          <a:gdLst/>
          <a:ahLst/>
          <a:cxnLst/>
          <a:pathLst>
            <a:path w="864">
              <a:moveTo>
                <a:pt x="0" y="0"/>
              </a:moveTo>
              <a:lnTo>
                <a:pt x="864" y="0"/>
              </a:lnTo>
            </a:path>
          </a:pathLst>
        </a:custGeom>
        <a:ln>
          <a:tailEnd type="arrow" w="lg" len="med"/>
        </a:ln>
      </dsp:spPr>
      <dsp:style>
        <a:lnRef idx="1">
          <a:schemeClr val="accent5">
            <a:hueOff val="-1695000"/>
            <a:satOff val="-4313"/>
            <a:lumOff val="-2940"/>
            <a:alpha val="100000"/>
          </a:schemeClr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vert="horz" wrap="square" anchor="ctr"/>
        <a:lstStyle>
          <a:lvl1pPr algn="ctr"/>
          <a:lvl2pPr algn="ctr"/>
          <a:lvl3pPr algn="ctr"/>
          <a:lvl4pPr algn="ctr"/>
          <a:lvl5pPr algn="ctr"/>
          <a:lvl6pPr algn="ctr"/>
          <a:lvl7pPr algn="ctr"/>
          <a:lvl8pPr algn="ctr"/>
          <a:lvl9pPr algn="ctr"/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 sz="2400">
            <a:cs typeface="+mn-lt"/>
          </a:endParaRPr>
        </a:p>
      </dsp:txBody>
      <dsp:txXfrm>
        <a:off x="8420150" y="715749"/>
        <a:ext cx="548831" cy="0"/>
      </dsp:txXfrm>
    </dsp:sp>
    <dsp:sp modelId="{E5145E43-B450-47CE-B1E5-1482BCF4071D}">
      <dsp:nvSpPr>
        <dsp:cNvPr id="7" name="矩形 6"/>
        <dsp:cNvSpPr/>
      </dsp:nvSpPr>
      <dsp:spPr bwMode="white">
        <a:xfrm>
          <a:off x="6033926" y="-118"/>
          <a:ext cx="2386224" cy="1431734"/>
        </a:xfrm>
        <a:prstGeom prst="rect">
          <a:avLst/>
        </a:prstGeom>
      </dsp:spPr>
      <dsp:style>
        <a:lnRef idx="0">
          <a:schemeClr val="lt1"/>
        </a:lnRef>
        <a:fillRef idx="3">
          <a:schemeClr val="accent5">
            <a:hueOff val="-1506666"/>
            <a:satOff val="-3833"/>
            <a:lumOff val="-2613"/>
            <a:alpha val="100000"/>
          </a:schemeClr>
        </a:fillRef>
        <a:effectRef idx="3">
          <a:scrgbClr r="0" g="0" b="0"/>
        </a:effectRef>
        <a:fontRef idx="minor">
          <a:schemeClr val="lt1"/>
        </a:fontRef>
      </dsp:style>
      <dsp:txBody>
        <a:bodyPr vert="horz" wrap="square" lIns="170688" tIns="170688" rIns="170688" bIns="170688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noFill/>
              <a:cs typeface="+mn-lt"/>
            </a:rPr>
            <a:t>根据疾病及病情程度选择轮椅</a:t>
          </a:r>
          <a:r>
            <a:rPr lang="en-US" altLang="zh-CN" sz="2400">
              <a:noFill/>
              <a:cs typeface="+mn-lt"/>
            </a:rPr>
            <a:t> </a:t>
          </a:r>
          <a:endParaRPr lang="en-US" altLang="zh-CN" sz="2400">
            <a:noFill/>
            <a:cs typeface="+mn-lt"/>
          </a:endParaRPr>
        </a:p>
      </dsp:txBody>
      <dsp:txXfrm>
        <a:off x="6033926" y="-118"/>
        <a:ext cx="2386224" cy="1431734"/>
      </dsp:txXfrm>
    </dsp:sp>
    <dsp:sp modelId="{E85A6953-055C-454F-835D-7FF8096CA491}">
      <dsp:nvSpPr>
        <dsp:cNvPr id="10" name="任意多边形 9"/>
        <dsp:cNvSpPr/>
      </dsp:nvSpPr>
      <dsp:spPr bwMode="white">
        <a:xfrm>
          <a:off x="1356928" y="1431616"/>
          <a:ext cx="8805165" cy="548410"/>
        </a:xfrm>
        <a:custGeom>
          <a:avLst/>
          <a:gdLst/>
          <a:ahLst/>
          <a:cxnLst/>
          <a:pathLst>
            <a:path w="13866" h="864">
              <a:moveTo>
                <a:pt x="13866" y="0"/>
              </a:moveTo>
              <a:lnTo>
                <a:pt x="13866" y="432"/>
              </a:lnTo>
              <a:lnTo>
                <a:pt x="0" y="432"/>
              </a:lnTo>
              <a:lnTo>
                <a:pt x="0" y="864"/>
              </a:lnTo>
            </a:path>
          </a:pathLst>
        </a:custGeom>
        <a:ln>
          <a:tailEnd type="arrow" w="lg" len="med"/>
        </a:ln>
      </dsp:spPr>
      <dsp:style>
        <a:lnRef idx="1">
          <a:schemeClr val="accent5">
            <a:hueOff val="-2542500"/>
            <a:satOff val="-6470"/>
            <a:lumOff val="-4411"/>
            <a:alpha val="100000"/>
          </a:schemeClr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vert="horz" wrap="square" anchor="ctr"/>
        <a:lstStyle>
          <a:lvl1pPr algn="ctr"/>
          <a:lvl2pPr algn="ctr"/>
          <a:lvl3pPr algn="ctr"/>
          <a:lvl4pPr algn="ctr"/>
          <a:lvl5pPr algn="ctr"/>
          <a:lvl6pPr algn="ctr"/>
          <a:lvl7pPr algn="ctr"/>
          <a:lvl8pPr algn="ctr"/>
          <a:lvl9pPr algn="ctr"/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 sz="2400">
            <a:cs typeface="+mn-lt"/>
          </a:endParaRPr>
        </a:p>
      </dsp:txBody>
      <dsp:txXfrm>
        <a:off x="1356928" y="1431616"/>
        <a:ext cx="8805165" cy="548410"/>
      </dsp:txXfrm>
    </dsp:sp>
    <dsp:sp modelId="{13492D71-E670-42C9-A619-1DE9B5F887F1}">
      <dsp:nvSpPr>
        <dsp:cNvPr id="9" name="矩形 8"/>
        <dsp:cNvSpPr/>
      </dsp:nvSpPr>
      <dsp:spPr bwMode="white">
        <a:xfrm>
          <a:off x="8968981" y="-118"/>
          <a:ext cx="2386224" cy="1431734"/>
        </a:xfrm>
        <a:prstGeom prst="rect">
          <a:avLst/>
        </a:prstGeom>
      </dsp:spPr>
      <dsp:style>
        <a:lnRef idx="0">
          <a:schemeClr val="lt1"/>
        </a:lnRef>
        <a:fillRef idx="3">
          <a:schemeClr val="accent5">
            <a:hueOff val="-2260000"/>
            <a:satOff val="-5751"/>
            <a:lumOff val="-3921"/>
            <a:alpha val="100000"/>
          </a:schemeClr>
        </a:fillRef>
        <a:effectRef idx="3">
          <a:scrgbClr r="0" g="0" b="0"/>
        </a:effectRef>
        <a:fontRef idx="minor">
          <a:schemeClr val="lt1"/>
        </a:fontRef>
      </dsp:style>
      <dsp:txBody>
        <a:bodyPr vert="horz" wrap="square" lIns="170688" tIns="170688" rIns="170688" bIns="170688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noFill/>
              <a:cs typeface="+mn-lt"/>
            </a:rPr>
            <a:t>确定轮椅的主要参数</a:t>
          </a:r>
          <a:r>
            <a:rPr lang="en-US" altLang="zh-CN" sz="2400">
              <a:noFill/>
              <a:cs typeface="+mn-lt"/>
            </a:rPr>
            <a:t> </a:t>
          </a:r>
          <a:endParaRPr lang="en-US" altLang="zh-CN" sz="2400">
            <a:noFill/>
            <a:cs typeface="+mn-lt"/>
          </a:endParaRPr>
        </a:p>
      </dsp:txBody>
      <dsp:txXfrm>
        <a:off x="8968981" y="-118"/>
        <a:ext cx="2386224" cy="1431734"/>
      </dsp:txXfrm>
    </dsp:sp>
    <dsp:sp modelId="{DCD58959-3FB5-4977-968F-50E3948E71E2}">
      <dsp:nvSpPr>
        <dsp:cNvPr id="12" name="任意多边形 11"/>
        <dsp:cNvSpPr/>
      </dsp:nvSpPr>
      <dsp:spPr bwMode="white">
        <a:xfrm>
          <a:off x="2550040" y="2695893"/>
          <a:ext cx="548831" cy="0"/>
        </a:xfrm>
        <a:custGeom>
          <a:avLst/>
          <a:gdLst/>
          <a:ahLst/>
          <a:cxnLst/>
          <a:pathLst>
            <a:path w="864">
              <a:moveTo>
                <a:pt x="0" y="0"/>
              </a:moveTo>
              <a:lnTo>
                <a:pt x="864" y="0"/>
              </a:lnTo>
            </a:path>
          </a:pathLst>
        </a:custGeom>
        <a:ln>
          <a:tailEnd type="arrow" w="lg" len="med"/>
        </a:ln>
      </dsp:spPr>
      <dsp:style>
        <a:lnRef idx="1">
          <a:schemeClr val="accent5">
            <a:hueOff val="-3390000"/>
            <a:satOff val="-8626"/>
            <a:lumOff val="-5881"/>
            <a:alpha val="100000"/>
          </a:schemeClr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vert="horz" wrap="square" anchor="ctr"/>
        <a:lstStyle>
          <a:lvl1pPr algn="ctr"/>
          <a:lvl2pPr algn="ctr"/>
          <a:lvl3pPr algn="ctr"/>
          <a:lvl4pPr algn="ctr"/>
          <a:lvl5pPr algn="ctr"/>
          <a:lvl6pPr algn="ctr"/>
          <a:lvl7pPr algn="ctr"/>
          <a:lvl8pPr algn="ctr"/>
          <a:lvl9pPr algn="ctr"/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 sz="2400">
            <a:cs typeface="+mn-lt"/>
          </a:endParaRPr>
        </a:p>
      </dsp:txBody>
      <dsp:txXfrm>
        <a:off x="2550040" y="2695893"/>
        <a:ext cx="548831" cy="0"/>
      </dsp:txXfrm>
    </dsp:sp>
    <dsp:sp modelId="{F80816D7-392E-4741-B9A3-C73586F7EC67}">
      <dsp:nvSpPr>
        <dsp:cNvPr id="11" name="矩形 10"/>
        <dsp:cNvSpPr/>
      </dsp:nvSpPr>
      <dsp:spPr bwMode="white">
        <a:xfrm>
          <a:off x="163817" y="1980025"/>
          <a:ext cx="2386224" cy="1431734"/>
        </a:xfrm>
        <a:prstGeom prst="rect">
          <a:avLst/>
        </a:prstGeom>
      </dsp:spPr>
      <dsp:style>
        <a:lnRef idx="0">
          <a:schemeClr val="lt1"/>
        </a:lnRef>
        <a:fillRef idx="3">
          <a:schemeClr val="accent5">
            <a:hueOff val="-3013333"/>
            <a:satOff val="-7668"/>
            <a:lumOff val="-5228"/>
            <a:alpha val="100000"/>
          </a:schemeClr>
        </a:fillRef>
        <a:effectRef idx="3">
          <a:scrgbClr r="0" g="0" b="0"/>
        </a:effectRef>
        <a:fontRef idx="minor">
          <a:schemeClr val="lt1"/>
        </a:fontRef>
      </dsp:style>
      <dsp:txBody>
        <a:bodyPr vert="horz" wrap="square" lIns="170688" tIns="170688" rIns="170688" bIns="170688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noFill/>
              <a:ea typeface="+mn-lt"/>
            </a:rPr>
            <a:t>评估轮椅的性能</a:t>
          </a:r>
          <a:endParaRPr lang="zh-CN" altLang="en-US" sz="2400">
            <a:noFill/>
            <a:ea typeface="+mn-lt"/>
          </a:endParaRPr>
        </a:p>
      </dsp:txBody>
      <dsp:txXfrm>
        <a:off x="163817" y="1980025"/>
        <a:ext cx="2386224" cy="1431734"/>
      </dsp:txXfrm>
    </dsp:sp>
    <dsp:sp modelId="{557B5B2C-5260-4F6F-BD0C-380BFCDDBDE2}">
      <dsp:nvSpPr>
        <dsp:cNvPr id="14" name="任意多边形 13"/>
        <dsp:cNvSpPr/>
      </dsp:nvSpPr>
      <dsp:spPr bwMode="white">
        <a:xfrm>
          <a:off x="5485095" y="2695893"/>
          <a:ext cx="548831" cy="0"/>
        </a:xfrm>
        <a:custGeom>
          <a:avLst/>
          <a:gdLst/>
          <a:ahLst/>
          <a:cxnLst/>
          <a:pathLst>
            <a:path w="864">
              <a:moveTo>
                <a:pt x="0" y="0"/>
              </a:moveTo>
              <a:lnTo>
                <a:pt x="864" y="0"/>
              </a:lnTo>
            </a:path>
          </a:pathLst>
        </a:custGeom>
        <a:ln>
          <a:tailEnd type="arrow" w="lg" len="med"/>
        </a:ln>
      </dsp:spPr>
      <dsp:style>
        <a:lnRef idx="1">
          <a:schemeClr val="accent5">
            <a:hueOff val="-4237500"/>
            <a:satOff val="-10783"/>
            <a:lumOff val="-7352"/>
            <a:alpha val="100000"/>
          </a:schemeClr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vert="horz" wrap="square" anchor="ctr"/>
        <a:lstStyle>
          <a:lvl1pPr algn="ctr"/>
          <a:lvl2pPr algn="ctr"/>
          <a:lvl3pPr algn="ctr"/>
          <a:lvl4pPr algn="ctr"/>
          <a:lvl5pPr algn="ctr"/>
          <a:lvl6pPr algn="ctr"/>
          <a:lvl7pPr algn="ctr"/>
          <a:lvl8pPr algn="ctr"/>
          <a:lvl9pPr algn="ctr"/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sz="2400">
            <a:cs typeface="+mn-lt"/>
          </a:endParaRPr>
        </a:p>
      </dsp:txBody>
      <dsp:txXfrm>
        <a:off x="5485095" y="2695893"/>
        <a:ext cx="548831" cy="0"/>
      </dsp:txXfrm>
    </dsp:sp>
    <dsp:sp modelId="{7F1E550C-34A3-4D95-8CCA-FC15856DD378}">
      <dsp:nvSpPr>
        <dsp:cNvPr id="13" name="矩形 12"/>
        <dsp:cNvSpPr/>
      </dsp:nvSpPr>
      <dsp:spPr bwMode="white">
        <a:xfrm>
          <a:off x="3098871" y="1980025"/>
          <a:ext cx="2386224" cy="1431734"/>
        </a:xfrm>
        <a:prstGeom prst="rect">
          <a:avLst/>
        </a:prstGeom>
      </dsp:spPr>
      <dsp:style>
        <a:lnRef idx="0">
          <a:schemeClr val="lt1"/>
        </a:lnRef>
        <a:fillRef idx="3">
          <a:schemeClr val="accent5">
            <a:hueOff val="-3766666"/>
            <a:satOff val="-9585"/>
            <a:lumOff val="-6535"/>
            <a:alpha val="100000"/>
          </a:schemeClr>
        </a:fillRef>
        <a:effectRef idx="3">
          <a:scrgbClr r="0" g="0" b="0"/>
        </a:effectRef>
        <a:fontRef idx="minor">
          <a:schemeClr val="lt1"/>
        </a:fontRef>
      </dsp:style>
      <dsp:txBody>
        <a:bodyPr vert="horz" wrap="square" lIns="170688" tIns="170688" rIns="170688" bIns="170688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noFill/>
              <a:ea typeface="+mn-lt"/>
            </a:rPr>
            <a:t>考量轮椅的舒适度</a:t>
          </a:r>
          <a:endParaRPr lang="zh-CN" altLang="en-US" sz="2400">
            <a:noFill/>
            <a:ea typeface="+mn-lt"/>
          </a:endParaRPr>
        </a:p>
      </dsp:txBody>
      <dsp:txXfrm>
        <a:off x="3098871" y="1980025"/>
        <a:ext cx="2386224" cy="1431734"/>
      </dsp:txXfrm>
    </dsp:sp>
    <dsp:sp modelId="{D6EFE49F-F908-4BF1-9C94-7E04719104F3}">
      <dsp:nvSpPr>
        <dsp:cNvPr id="16" name="任意多边形 15"/>
        <dsp:cNvSpPr/>
      </dsp:nvSpPr>
      <dsp:spPr bwMode="white">
        <a:xfrm>
          <a:off x="8420150" y="2695893"/>
          <a:ext cx="548831" cy="0"/>
        </a:xfrm>
        <a:custGeom>
          <a:avLst/>
          <a:gdLst/>
          <a:ahLst/>
          <a:cxnLst/>
          <a:pathLst>
            <a:path w="864">
              <a:moveTo>
                <a:pt x="0" y="0"/>
              </a:moveTo>
              <a:lnTo>
                <a:pt x="864" y="0"/>
              </a:lnTo>
            </a:path>
          </a:pathLst>
        </a:custGeom>
        <a:ln>
          <a:tailEnd type="arrow" w="lg" len="med"/>
        </a:ln>
      </dsp:spPr>
      <dsp:style>
        <a:lnRef idx="1">
          <a:schemeClr val="accent5">
            <a:hueOff val="-5085000"/>
            <a:satOff val="-12940"/>
            <a:lumOff val="-8823"/>
            <a:alpha val="100000"/>
          </a:schemeClr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vert="horz" wrap="square" anchor="ctr"/>
        <a:lstStyle>
          <a:lvl1pPr algn="ctr"/>
          <a:lvl2pPr algn="ctr"/>
          <a:lvl3pPr algn="ctr"/>
          <a:lvl4pPr algn="ctr"/>
          <a:lvl5pPr algn="ctr"/>
          <a:lvl6pPr algn="ctr"/>
          <a:lvl7pPr algn="ctr"/>
          <a:lvl8pPr algn="ctr"/>
          <a:lvl9pPr algn="ctr"/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sz="2400">
            <a:cs typeface="+mn-lt"/>
          </a:endParaRPr>
        </a:p>
      </dsp:txBody>
      <dsp:txXfrm>
        <a:off x="8420150" y="2695893"/>
        <a:ext cx="548831" cy="0"/>
      </dsp:txXfrm>
    </dsp:sp>
    <dsp:sp modelId="{50057FE0-46F8-4D85-BC5D-2E32C7A2732D}">
      <dsp:nvSpPr>
        <dsp:cNvPr id="15" name="矩形 14"/>
        <dsp:cNvSpPr/>
      </dsp:nvSpPr>
      <dsp:spPr bwMode="white">
        <a:xfrm>
          <a:off x="6033926" y="1980025"/>
          <a:ext cx="2386224" cy="1431734"/>
        </a:xfrm>
        <a:prstGeom prst="rect">
          <a:avLst/>
        </a:prstGeom>
      </dsp:spPr>
      <dsp:style>
        <a:lnRef idx="0">
          <a:schemeClr val="lt1"/>
        </a:lnRef>
        <a:fillRef idx="3">
          <a:schemeClr val="accent5">
            <a:hueOff val="-4520000"/>
            <a:satOff val="-11502"/>
            <a:lumOff val="-7842"/>
            <a:alpha val="100000"/>
          </a:schemeClr>
        </a:fillRef>
        <a:effectRef idx="3">
          <a:scrgbClr r="0" g="0" b="0"/>
        </a:effectRef>
        <a:fontRef idx="minor">
          <a:schemeClr val="lt1"/>
        </a:fontRef>
      </dsp:style>
      <dsp:txBody>
        <a:bodyPr vert="horz" wrap="square" lIns="170688" tIns="170688" rIns="170688" bIns="170688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noFill/>
              <a:ea typeface="+mn-lt"/>
            </a:rPr>
            <a:t>分析轮椅的环境适应性</a:t>
          </a:r>
          <a:endParaRPr lang="zh-CN" altLang="en-US" sz="2400">
            <a:noFill/>
            <a:ea typeface="+mn-lt"/>
          </a:endParaRPr>
        </a:p>
      </dsp:txBody>
      <dsp:txXfrm>
        <a:off x="6033926" y="1980025"/>
        <a:ext cx="2386224" cy="1431734"/>
      </dsp:txXfrm>
    </dsp:sp>
    <dsp:sp modelId="{014920D9-A388-480A-9F46-30740FFE6BB3}">
      <dsp:nvSpPr>
        <dsp:cNvPr id="18" name="任意多边形 17"/>
        <dsp:cNvSpPr/>
      </dsp:nvSpPr>
      <dsp:spPr bwMode="white">
        <a:xfrm>
          <a:off x="1356928" y="3411760"/>
          <a:ext cx="8805165" cy="548410"/>
        </a:xfrm>
        <a:custGeom>
          <a:avLst/>
          <a:gdLst/>
          <a:ahLst/>
          <a:cxnLst/>
          <a:pathLst>
            <a:path w="13866" h="864">
              <a:moveTo>
                <a:pt x="13866" y="0"/>
              </a:moveTo>
              <a:lnTo>
                <a:pt x="13866" y="432"/>
              </a:lnTo>
              <a:lnTo>
                <a:pt x="0" y="432"/>
              </a:lnTo>
              <a:lnTo>
                <a:pt x="0" y="864"/>
              </a:lnTo>
            </a:path>
          </a:pathLst>
        </a:custGeom>
        <a:ln>
          <a:tailEnd type="arrow" w="lg" len="med"/>
        </a:ln>
      </dsp:spPr>
      <dsp:style>
        <a:lnRef idx="1">
          <a:schemeClr val="accent5">
            <a:hueOff val="-5932500"/>
            <a:satOff val="-15097"/>
            <a:lumOff val="-10293"/>
            <a:alpha val="100000"/>
          </a:schemeClr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vert="horz" wrap="square" anchor="ctr"/>
        <a:lstStyle>
          <a:lvl1pPr algn="ctr"/>
          <a:lvl2pPr algn="ctr"/>
          <a:lvl3pPr algn="ctr"/>
          <a:lvl4pPr algn="ctr"/>
          <a:lvl5pPr algn="ctr"/>
          <a:lvl6pPr algn="ctr"/>
          <a:lvl7pPr algn="ctr"/>
          <a:lvl8pPr algn="ctr"/>
          <a:lvl9pPr algn="ctr"/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sz="2400">
            <a:cs typeface="+mn-lt"/>
          </a:endParaRPr>
        </a:p>
      </dsp:txBody>
      <dsp:txXfrm>
        <a:off x="1356928" y="3411760"/>
        <a:ext cx="8805165" cy="548410"/>
      </dsp:txXfrm>
    </dsp:sp>
    <dsp:sp modelId="{BBD51C0D-9EDC-41FE-9E7E-09E5083FCC9A}">
      <dsp:nvSpPr>
        <dsp:cNvPr id="17" name="矩形 16"/>
        <dsp:cNvSpPr/>
      </dsp:nvSpPr>
      <dsp:spPr bwMode="white">
        <a:xfrm>
          <a:off x="8968981" y="1980025"/>
          <a:ext cx="2386224" cy="1431734"/>
        </a:xfrm>
        <a:prstGeom prst="rect">
          <a:avLst/>
        </a:prstGeom>
      </dsp:spPr>
      <dsp:style>
        <a:lnRef idx="0">
          <a:schemeClr val="lt1"/>
        </a:lnRef>
        <a:fillRef idx="3">
          <a:schemeClr val="accent5">
            <a:hueOff val="-5273333"/>
            <a:satOff val="-13419"/>
            <a:lumOff val="-9149"/>
            <a:alpha val="100000"/>
          </a:schemeClr>
        </a:fillRef>
        <a:effectRef idx="3">
          <a:scrgbClr r="0" g="0" b="0"/>
        </a:effectRef>
        <a:fontRef idx="minor">
          <a:schemeClr val="lt1"/>
        </a:fontRef>
      </dsp:style>
      <dsp:txBody>
        <a:bodyPr vert="horz" wrap="square" lIns="170688" tIns="170688" rIns="170688" bIns="170688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noFill/>
              <a:ea typeface="+mn-lt"/>
            </a:rPr>
            <a:t>权衡经济性与耐用性</a:t>
          </a:r>
          <a:endParaRPr lang="zh-CN" altLang="en-US" sz="2400">
            <a:noFill/>
            <a:ea typeface="+mn-lt"/>
          </a:endParaRPr>
        </a:p>
      </dsp:txBody>
      <dsp:txXfrm>
        <a:off x="8968981" y="1980025"/>
        <a:ext cx="2386224" cy="1431734"/>
      </dsp:txXfrm>
    </dsp:sp>
    <dsp:sp modelId="{BBA91268-0A04-4B30-ADBE-978102056EB2}">
      <dsp:nvSpPr>
        <dsp:cNvPr id="20" name="任意多边形 19"/>
        <dsp:cNvSpPr/>
      </dsp:nvSpPr>
      <dsp:spPr bwMode="white">
        <a:xfrm>
          <a:off x="2550040" y="4676036"/>
          <a:ext cx="548831" cy="0"/>
        </a:xfrm>
        <a:custGeom>
          <a:avLst/>
          <a:gdLst/>
          <a:ahLst/>
          <a:cxnLst/>
          <a:pathLst>
            <a:path w="864">
              <a:moveTo>
                <a:pt x="0" y="0"/>
              </a:moveTo>
              <a:lnTo>
                <a:pt x="864" y="0"/>
              </a:lnTo>
            </a:path>
          </a:pathLst>
        </a:custGeom>
        <a:ln>
          <a:tailEnd type="arrow" w="lg" len="med"/>
        </a:ln>
      </dsp:spPr>
      <dsp:style>
        <a:lnRef idx="1">
          <a:schemeClr val="accent5">
            <a:hueOff val="-6780000"/>
            <a:satOff val="-17254"/>
            <a:lumOff val="-11764"/>
            <a:alpha val="100000"/>
          </a:schemeClr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vert="horz" wrap="square" anchor="ctr"/>
        <a:lstStyle>
          <a:lvl1pPr algn="ctr"/>
          <a:lvl2pPr algn="ctr"/>
          <a:lvl3pPr algn="ctr"/>
          <a:lvl4pPr algn="ctr"/>
          <a:lvl5pPr algn="ctr"/>
          <a:lvl6pPr algn="ctr"/>
          <a:lvl7pPr algn="ctr"/>
          <a:lvl8pPr algn="ctr"/>
          <a:lvl9pPr algn="ctr"/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sz="2400">
            <a:cs typeface="+mn-lt"/>
          </a:endParaRPr>
        </a:p>
      </dsp:txBody>
      <dsp:txXfrm>
        <a:off x="2550040" y="4676036"/>
        <a:ext cx="548831" cy="0"/>
      </dsp:txXfrm>
    </dsp:sp>
    <dsp:sp modelId="{7A803521-9D51-42C2-9ADE-4EEF1D769889}">
      <dsp:nvSpPr>
        <dsp:cNvPr id="19" name="矩形 18"/>
        <dsp:cNvSpPr/>
      </dsp:nvSpPr>
      <dsp:spPr bwMode="white">
        <a:xfrm>
          <a:off x="163817" y="3960169"/>
          <a:ext cx="2386224" cy="1431734"/>
        </a:xfrm>
        <a:prstGeom prst="rect">
          <a:avLst/>
        </a:prstGeom>
      </dsp:spPr>
      <dsp:style>
        <a:lnRef idx="0">
          <a:schemeClr val="lt1"/>
        </a:lnRef>
        <a:fillRef idx="3">
          <a:schemeClr val="accent5">
            <a:hueOff val="-6026666"/>
            <a:satOff val="-15337"/>
            <a:lumOff val="-10457"/>
            <a:alpha val="100000"/>
          </a:schemeClr>
        </a:fillRef>
        <a:effectRef idx="3">
          <a:scrgbClr r="0" g="0" b="0"/>
        </a:effectRef>
        <a:fontRef idx="minor">
          <a:schemeClr val="lt1"/>
        </a:fontRef>
      </dsp:style>
      <dsp:txBody>
        <a:bodyPr vert="horz" wrap="square" lIns="170688" tIns="170688" rIns="170688" bIns="170688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noFill/>
              <a:ea typeface="+mn-lt"/>
            </a:rPr>
            <a:t>评估工作</a:t>
          </a:r>
          <a:r>
            <a:rPr lang="zh-CN" altLang="en-US" sz="2400">
              <a:noFill/>
              <a:ea typeface="+mn-lt"/>
            </a:rPr>
            <a:t>、</a:t>
          </a:r>
          <a:r>
            <a:rPr lang="zh-CN" altLang="en-US" sz="2400">
              <a:noFill/>
              <a:ea typeface="+mn-lt"/>
            </a:rPr>
            <a:t>就餐的需求</a:t>
          </a:r>
          <a:endParaRPr lang="zh-CN" altLang="en-US" sz="2400">
            <a:noFill/>
            <a:ea typeface="+mn-lt"/>
          </a:endParaRPr>
        </a:p>
      </dsp:txBody>
      <dsp:txXfrm>
        <a:off x="163817" y="3960169"/>
        <a:ext cx="2386224" cy="1431734"/>
      </dsp:txXfrm>
    </dsp:sp>
    <dsp:sp modelId="{B2EA48C4-C011-4AAF-82B8-1BF52EC8634B}">
      <dsp:nvSpPr>
        <dsp:cNvPr id="21" name="矩形 20"/>
        <dsp:cNvSpPr/>
      </dsp:nvSpPr>
      <dsp:spPr bwMode="white">
        <a:xfrm>
          <a:off x="3098871" y="3960169"/>
          <a:ext cx="2386224" cy="1431734"/>
        </a:xfrm>
        <a:prstGeom prst="rect">
          <a:avLst/>
        </a:prstGeom>
      </dsp:spPr>
      <dsp:style>
        <a:lnRef idx="0">
          <a:schemeClr val="lt1"/>
        </a:lnRef>
        <a:fillRef idx="3">
          <a:schemeClr val="accent5">
            <a:hueOff val="-6780000"/>
            <a:satOff val="-17254"/>
            <a:lumOff val="-11764"/>
            <a:alpha val="100000"/>
          </a:schemeClr>
        </a:fillRef>
        <a:effectRef idx="3">
          <a:scrgbClr r="0" g="0" b="0"/>
        </a:effectRef>
        <a:fontRef idx="minor">
          <a:schemeClr val="lt1"/>
        </a:fontRef>
      </dsp:style>
      <dsp:txBody>
        <a:bodyPr vert="horz" wrap="square" lIns="170688" tIns="170688" rIns="170688" bIns="170688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solidFill>
                <a:schemeClr val="bg1"/>
              </a:solidFill>
              <a:ea typeface="+mn-lt"/>
            </a:rPr>
            <a:t>检验轮椅的适配性</a:t>
          </a:r>
          <a:endParaRPr lang="zh-CN" altLang="en-US" sz="2400">
            <a:solidFill>
              <a:schemeClr val="bg1"/>
            </a:solidFill>
            <a:ea typeface="+mn-lt"/>
          </a:endParaRPr>
        </a:p>
      </dsp:txBody>
      <dsp:txXfrm>
        <a:off x="3098871" y="3960169"/>
        <a:ext cx="2386224" cy="1431734"/>
      </dsp:txXfrm>
    </dsp:sp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8128000" cy="5418455"/>
        <a:chOff x="0" y="0"/>
        <a:chExt cx="8128000" cy="5418455"/>
      </a:xfrm>
    </dsp:grpSpPr>
    <dsp:sp modelId="{DD9406C3-FC80-4468-A55B-122D744D43F0}">
      <dsp:nvSpPr>
        <dsp:cNvPr id="4" name="同侧圆角矩形 3"/>
        <dsp:cNvSpPr/>
      </dsp:nvSpPr>
      <dsp:spPr bwMode="white">
        <a:xfrm rot="5400000">
          <a:off x="5230138" y="-2229833"/>
          <a:ext cx="593803" cy="5201920"/>
        </a:xfrm>
        <a:prstGeom prst="round2SameRect">
          <a:avLst/>
        </a:prstGeom>
      </dsp:spPr>
      <dsp:style>
        <a:lnRef idx="1">
          <a:schemeClr val="accent5">
            <a:tint val="40000"/>
            <a:alpha val="90000"/>
            <a:hueOff val="0"/>
            <a:satOff val="0"/>
            <a:lumOff val="0"/>
            <a:alpha val="90196"/>
          </a:schemeClr>
        </a:lnRef>
        <a:fillRef idx="1">
          <a:schemeClr val="accent5">
            <a:tint val="40000"/>
            <a:alpha val="90000"/>
            <a:hueOff val="0"/>
            <a:satOff val="0"/>
            <a:lumOff val="0"/>
            <a:alpha val="90196"/>
          </a:schemeClr>
        </a:fillRef>
        <a:effectRef idx="2">
          <a:scrgbClr r="0" g="0" b="0"/>
        </a:effectRef>
        <a:fontRef idx="minor"/>
      </dsp:style>
      <dsp:txBody>
        <a:bodyPr rot="-5400000" vert="horz" wrap="square" lIns="60960" tIns="30480" rIns="60960" bIns="30480" anchor="ctr"/>
        <a:lstStyle>
          <a:lvl1pPr algn="l">
            <a:defRPr sz="6500"/>
          </a:lvl1pPr>
          <a:lvl2pPr marL="285750" indent="-285750" algn="l">
            <a:defRPr sz="6500"/>
          </a:lvl2pPr>
          <a:lvl3pPr marL="571500" indent="-285750" algn="l">
            <a:defRPr sz="6500"/>
          </a:lvl3pPr>
          <a:lvl4pPr marL="857250" indent="-285750" algn="l">
            <a:defRPr sz="6500"/>
          </a:lvl4pPr>
          <a:lvl5pPr marL="1143000" indent="-285750" algn="l">
            <a:defRPr sz="6500"/>
          </a:lvl5pPr>
          <a:lvl6pPr marL="1428750" indent="-285750" algn="l">
            <a:defRPr sz="6500"/>
          </a:lvl6pPr>
          <a:lvl7pPr marL="1714500" indent="-285750" algn="l">
            <a:defRPr sz="6500"/>
          </a:lvl7pPr>
          <a:lvl8pPr marL="2000250" indent="-285750" algn="l">
            <a:defRPr sz="6500"/>
          </a:lvl8pPr>
          <a:lvl9pPr marL="2286000" indent="-285750" algn="l">
            <a:defRPr sz="6500"/>
          </a:lvl9pPr>
        </a:lstStyle>
        <a:p>
          <a:pPr marL="171450" lvl="1" indent="-171450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sz="1600">
              <a:solidFill>
                <a:schemeClr val="dk1"/>
              </a:solidFill>
              <a:ea typeface="+mn-lt"/>
            </a:rPr>
            <a:t>选均压</a:t>
          </a:r>
          <a:r>
            <a:rPr lang="zh-CN" altLang="en-US" sz="1600">
              <a:solidFill>
                <a:schemeClr val="dk1"/>
              </a:solidFill>
              <a:ea typeface="+mn-lt"/>
            </a:rPr>
            <a:t>、</a:t>
          </a:r>
          <a:r>
            <a:rPr lang="zh-CN" altLang="en-US" sz="1600">
              <a:solidFill>
                <a:schemeClr val="dk1"/>
              </a:solidFill>
              <a:ea typeface="+mn-lt"/>
            </a:rPr>
            <a:t>透气</a:t>
          </a:r>
          <a:r>
            <a:rPr lang="zh-CN" altLang="en-US" sz="1600">
              <a:solidFill>
                <a:schemeClr val="dk1"/>
              </a:solidFill>
              <a:ea typeface="+mn-lt"/>
            </a:rPr>
            <a:t>、</a:t>
          </a:r>
          <a:r>
            <a:rPr lang="zh-CN" altLang="en-US" sz="1600">
              <a:solidFill>
                <a:schemeClr val="dk1"/>
              </a:solidFill>
              <a:ea typeface="+mn-lt"/>
            </a:rPr>
            <a:t>吸潮的坐垫</a:t>
          </a:r>
          <a:r>
            <a:rPr lang="zh-CN" altLang="en-US" sz="1600">
              <a:solidFill>
                <a:schemeClr val="dk1"/>
              </a:solidFill>
              <a:ea typeface="+mn-lt"/>
            </a:rPr>
            <a:t>（</a:t>
          </a:r>
          <a:r>
            <a:rPr lang="zh-CN" altLang="en-US" sz="1600">
              <a:solidFill>
                <a:schemeClr val="dk1"/>
              </a:solidFill>
              <a:ea typeface="+mn-lt"/>
            </a:rPr>
            <a:t>如气囊</a:t>
          </a:r>
          <a:r>
            <a:rPr lang="zh-CN" altLang="en-US" sz="1600">
              <a:solidFill>
                <a:schemeClr val="dk1"/>
              </a:solidFill>
              <a:ea typeface="+mn-lt"/>
            </a:rPr>
            <a:t>、</a:t>
          </a:r>
          <a:r>
            <a:rPr lang="zh-CN" altLang="en-US" sz="1600">
              <a:solidFill>
                <a:schemeClr val="dk1"/>
              </a:solidFill>
              <a:ea typeface="+mn-lt"/>
            </a:rPr>
            <a:t>凝胶式</a:t>
          </a:r>
          <a:r>
            <a:rPr lang="zh-CN" altLang="en-US" sz="1600">
              <a:solidFill>
                <a:schemeClr val="dk1"/>
              </a:solidFill>
              <a:ea typeface="+mn-lt"/>
            </a:rPr>
            <a:t>）</a:t>
          </a:r>
          <a:r>
            <a:rPr lang="zh-CN" altLang="en-US" sz="1600">
              <a:solidFill>
                <a:schemeClr val="dk1"/>
              </a:solidFill>
              <a:ea typeface="+mn-lt"/>
            </a:rPr>
            <a:t>减坐骨结节压力</a:t>
          </a:r>
          <a:r>
            <a:rPr lang="zh-CN" altLang="en-US" sz="1600">
              <a:solidFill>
                <a:schemeClr val="dk1"/>
              </a:solidFill>
              <a:ea typeface="+mn-lt"/>
            </a:rPr>
            <a:t>；</a:t>
          </a:r>
          <a:r>
            <a:rPr lang="zh-CN" altLang="en-US" sz="1600">
              <a:solidFill>
                <a:schemeClr val="dk1"/>
              </a:solidFill>
              <a:ea typeface="+mn-lt"/>
            </a:rPr>
            <a:t>靠背提供足够支撑</a:t>
          </a:r>
          <a:r>
            <a:rPr lang="zh-CN" altLang="en-US" sz="1600">
              <a:solidFill>
                <a:schemeClr val="dk1"/>
              </a:solidFill>
              <a:ea typeface="+mn-lt"/>
            </a:rPr>
            <a:t>，</a:t>
          </a:r>
          <a:r>
            <a:rPr lang="zh-CN" altLang="en-US" sz="1600">
              <a:solidFill>
                <a:schemeClr val="dk1"/>
              </a:solidFill>
              <a:ea typeface="+mn-lt"/>
            </a:rPr>
            <a:t>保持正确坐姿</a:t>
          </a:r>
          <a:r>
            <a:rPr lang="zh-CN" altLang="en-US" sz="1600">
              <a:solidFill>
                <a:schemeClr val="dk1"/>
              </a:solidFill>
              <a:ea typeface="+mn-lt"/>
            </a:rPr>
            <a:t>。</a:t>
          </a:r>
          <a:endParaRPr lang="zh-CN" altLang="en-US" sz="1600">
            <a:solidFill>
              <a:schemeClr val="dk1"/>
            </a:solidFill>
            <a:ea typeface="+mn-lt"/>
          </a:endParaRPr>
        </a:p>
      </dsp:txBody>
      <dsp:txXfrm rot="5400000">
        <a:off x="5230138" y="-2229833"/>
        <a:ext cx="593803" cy="5201920"/>
      </dsp:txXfrm>
    </dsp:sp>
    <dsp:sp modelId="{96BE2B31-D87C-43E1-BE64-4C27B13F4AA4}">
      <dsp:nvSpPr>
        <dsp:cNvPr id="3" name="圆角矩形 2"/>
        <dsp:cNvSpPr/>
      </dsp:nvSpPr>
      <dsp:spPr bwMode="white">
        <a:xfrm>
          <a:off x="0" y="0"/>
          <a:ext cx="2926080" cy="742254"/>
        </a:xfrm>
        <a:prstGeom prst="roundRect">
          <a:avLst/>
        </a:prstGeom>
      </dsp:spPr>
      <dsp:style>
        <a:lnRef idx="0">
          <a:schemeClr val="lt1"/>
        </a:lnRef>
        <a:fillRef idx="3">
          <a:schemeClr val="accent5">
            <a:hueOff val="0"/>
            <a:satOff val="0"/>
            <a:lumOff val="0"/>
            <a:alpha val="100000"/>
          </a:schemeClr>
        </a:fillRef>
        <a:effectRef idx="3">
          <a:scrgbClr r="0" g="0" b="0"/>
        </a:effectRef>
        <a:fontRef idx="minor">
          <a:schemeClr val="lt1"/>
        </a:fontRef>
      </dsp:style>
      <dsp:txBody>
        <a:bodyPr vert="horz" wrap="square" lIns="91439" tIns="45719" rIns="91439" bIns="45719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ea typeface="+mn-lt"/>
            </a:rPr>
            <a:t>选合适</a:t>
          </a:r>
          <a:r>
            <a:rPr lang="zh-CN" altLang="en-US" sz="2400">
              <a:ea typeface="+mn-lt"/>
            </a:rPr>
            <a:t>坐垫</a:t>
          </a:r>
          <a:r>
            <a:rPr lang="zh-CN" altLang="en-US" sz="2400">
              <a:ea typeface="+mn-lt"/>
            </a:rPr>
            <a:t>靠背</a:t>
          </a:r>
          <a:endParaRPr lang="zh-CN" altLang="en-US" sz="2400">
            <a:ea typeface="+mn-lt"/>
          </a:endParaRPr>
        </a:p>
      </dsp:txBody>
      <dsp:txXfrm>
        <a:off x="0" y="0"/>
        <a:ext cx="2926080" cy="742254"/>
      </dsp:txXfrm>
    </dsp:sp>
    <dsp:sp modelId="{F7331890-FE8F-4DD2-94DF-D7979944AA5C}">
      <dsp:nvSpPr>
        <dsp:cNvPr id="6" name="同侧圆角矩形 5"/>
        <dsp:cNvSpPr/>
      </dsp:nvSpPr>
      <dsp:spPr bwMode="white">
        <a:xfrm rot="5400000">
          <a:off x="5230138" y="-1450466"/>
          <a:ext cx="593803" cy="5201920"/>
        </a:xfrm>
        <a:prstGeom prst="round2SameRect">
          <a:avLst/>
        </a:prstGeom>
      </dsp:spPr>
      <dsp:style>
        <a:lnRef idx="1">
          <a:schemeClr val="accent5">
            <a:tint val="40000"/>
            <a:alpha val="90000"/>
            <a:hueOff val="-1130000"/>
            <a:satOff val="-3528"/>
            <a:lumOff val="-522"/>
            <a:alpha val="90196"/>
          </a:schemeClr>
        </a:lnRef>
        <a:fillRef idx="1">
          <a:schemeClr val="accent5">
            <a:tint val="40000"/>
            <a:alpha val="90000"/>
            <a:hueOff val="-1130000"/>
            <a:satOff val="-3528"/>
            <a:lumOff val="-522"/>
            <a:alpha val="90196"/>
          </a:schemeClr>
        </a:fillRef>
        <a:effectRef idx="2">
          <a:scrgbClr r="0" g="0" b="0"/>
        </a:effectRef>
        <a:fontRef idx="minor"/>
      </dsp:style>
      <dsp:txBody>
        <a:bodyPr rot="-5400000" vert="horz" wrap="square" lIns="60960" tIns="30480" rIns="60960" bIns="30480" anchor="ctr"/>
        <a:lstStyle>
          <a:lvl1pPr algn="l">
            <a:defRPr sz="6500"/>
          </a:lvl1pPr>
          <a:lvl2pPr marL="285750" indent="-285750" algn="l">
            <a:defRPr sz="6500"/>
          </a:lvl2pPr>
          <a:lvl3pPr marL="571500" indent="-285750" algn="l">
            <a:defRPr sz="6500"/>
          </a:lvl3pPr>
          <a:lvl4pPr marL="857250" indent="-285750" algn="l">
            <a:defRPr sz="6500"/>
          </a:lvl4pPr>
          <a:lvl5pPr marL="1143000" indent="-285750" algn="l">
            <a:defRPr sz="6500"/>
          </a:lvl5pPr>
          <a:lvl6pPr marL="1428750" indent="-285750" algn="l">
            <a:defRPr sz="6500"/>
          </a:lvl6pPr>
          <a:lvl7pPr marL="1714500" indent="-285750" algn="l">
            <a:defRPr sz="6500"/>
          </a:lvl7pPr>
          <a:lvl8pPr marL="2000250" indent="-285750" algn="l">
            <a:defRPr sz="6500"/>
          </a:lvl8pPr>
          <a:lvl9pPr marL="2286000" indent="-285750" algn="l">
            <a:defRPr sz="6500"/>
          </a:lvl9pPr>
        </a:lstStyle>
        <a:p>
          <a:pPr marL="171450" lvl="1" indent="-171450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sz="1600">
              <a:solidFill>
                <a:schemeClr val="dk1"/>
              </a:solidFill>
              <a:ea typeface="+mn-lt"/>
              <a:cs typeface="+mn-lt"/>
            </a:rPr>
            <a:t>鼓励老人每</a:t>
          </a:r>
          <a:r>
            <a:rPr lang="en-US" altLang="zh-CN" sz="1600">
              <a:solidFill>
                <a:schemeClr val="dk1"/>
              </a:solidFill>
              <a:ea typeface="+mn-lt"/>
              <a:cs typeface="+mn-lt"/>
            </a:rPr>
            <a:t> 15 - 30 </a:t>
          </a:r>
          <a:r>
            <a:rPr lang="zh-CN" altLang="en-US" sz="1600">
              <a:solidFill>
                <a:schemeClr val="dk1"/>
              </a:solidFill>
              <a:ea typeface="+mn-lt"/>
              <a:cs typeface="+mn-lt"/>
            </a:rPr>
            <a:t>分钟变一次坐姿</a:t>
          </a:r>
          <a:r>
            <a:rPr lang="zh-CN" altLang="en-US" sz="1600">
              <a:solidFill>
                <a:schemeClr val="dk1"/>
              </a:solidFill>
              <a:ea typeface="+mn-lt"/>
              <a:cs typeface="+mn-lt"/>
            </a:rPr>
            <a:t>，</a:t>
          </a:r>
          <a:r>
            <a:rPr lang="zh-CN" altLang="en-US" sz="1600">
              <a:solidFill>
                <a:schemeClr val="dk1"/>
              </a:solidFill>
              <a:ea typeface="+mn-lt"/>
              <a:cs typeface="+mn-lt"/>
            </a:rPr>
            <a:t>可用定时器提醒</a:t>
          </a:r>
          <a:r>
            <a:rPr lang="zh-CN" altLang="en-US" sz="1600">
              <a:solidFill>
                <a:schemeClr val="dk1"/>
              </a:solidFill>
              <a:ea typeface="+mn-lt"/>
              <a:cs typeface="+mn-lt"/>
            </a:rPr>
            <a:t>；</a:t>
          </a:r>
          <a:r>
            <a:rPr lang="zh-CN" altLang="en-US" sz="1600">
              <a:solidFill>
                <a:schemeClr val="dk1"/>
              </a:solidFill>
              <a:ea typeface="+mn-lt"/>
              <a:cs typeface="+mn-lt"/>
            </a:rPr>
            <a:t>用减压技巧</a:t>
          </a:r>
          <a:r>
            <a:rPr lang="zh-CN" altLang="en-US" sz="1600">
              <a:solidFill>
                <a:schemeClr val="dk1"/>
              </a:solidFill>
              <a:ea typeface="+mn-lt"/>
              <a:cs typeface="+mn-lt"/>
            </a:rPr>
            <a:t>，</a:t>
          </a:r>
          <a:r>
            <a:rPr lang="zh-CN" altLang="en-US" sz="1600">
              <a:solidFill>
                <a:schemeClr val="dk1"/>
              </a:solidFill>
              <a:ea typeface="+mn-lt"/>
              <a:cs typeface="+mn-lt"/>
            </a:rPr>
            <a:t>如抬臀离垫或用减压装置</a:t>
          </a:r>
          <a:r>
            <a:rPr lang="zh-CN" altLang="en-US" sz="1600">
              <a:solidFill>
                <a:schemeClr val="dk1"/>
              </a:solidFill>
              <a:ea typeface="+mn-lt"/>
              <a:cs typeface="+mn-lt"/>
            </a:rPr>
            <a:t>。</a:t>
          </a:r>
          <a:endParaRPr altLang="en-US" sz="1600">
            <a:solidFill>
              <a:schemeClr val="dk1"/>
            </a:solidFill>
            <a:ea typeface="+mn-lt"/>
            <a:cs typeface="+mn-lt"/>
          </a:endParaRPr>
        </a:p>
      </dsp:txBody>
      <dsp:txXfrm rot="5400000">
        <a:off x="5230138" y="-1450466"/>
        <a:ext cx="593803" cy="5201920"/>
      </dsp:txXfrm>
    </dsp:sp>
    <dsp:sp modelId="{737EC4BF-5B1A-4E6A-BD30-6F9E234E43EB}">
      <dsp:nvSpPr>
        <dsp:cNvPr id="5" name="圆角矩形 4"/>
        <dsp:cNvSpPr/>
      </dsp:nvSpPr>
      <dsp:spPr bwMode="white">
        <a:xfrm>
          <a:off x="0" y="779367"/>
          <a:ext cx="2926080" cy="742254"/>
        </a:xfrm>
        <a:prstGeom prst="roundRect">
          <a:avLst/>
        </a:prstGeom>
      </dsp:spPr>
      <dsp:style>
        <a:lnRef idx="0">
          <a:schemeClr val="lt1"/>
        </a:lnRef>
        <a:fillRef idx="3">
          <a:schemeClr val="accent5">
            <a:hueOff val="-1130000"/>
            <a:satOff val="-2875"/>
            <a:lumOff val="-1960"/>
            <a:alpha val="100000"/>
          </a:schemeClr>
        </a:fillRef>
        <a:effectRef idx="3">
          <a:scrgbClr r="0" g="0" b="0"/>
        </a:effectRef>
        <a:fontRef idx="minor">
          <a:schemeClr val="lt1"/>
        </a:fontRef>
      </dsp:style>
      <dsp:txBody>
        <a:bodyPr vert="horz" wrap="square" lIns="91439" tIns="45719" rIns="91439" bIns="45719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ea typeface="+mn-lt"/>
            </a:rPr>
            <a:t>定期变换体位</a:t>
          </a:r>
          <a:endParaRPr altLang="en-US" sz="2400">
            <a:ea typeface="+mn-lt"/>
          </a:endParaRPr>
        </a:p>
      </dsp:txBody>
      <dsp:txXfrm>
        <a:off x="0" y="779367"/>
        <a:ext cx="2926080" cy="742254"/>
      </dsp:txXfrm>
    </dsp:sp>
    <dsp:sp modelId="{9FD5C1AE-DA77-4FE3-A577-D19F041CA653}">
      <dsp:nvSpPr>
        <dsp:cNvPr id="8" name="同侧圆角矩形 7"/>
        <dsp:cNvSpPr/>
      </dsp:nvSpPr>
      <dsp:spPr bwMode="white">
        <a:xfrm rot="5400000">
          <a:off x="5230138" y="-671099"/>
          <a:ext cx="593803" cy="5201920"/>
        </a:xfrm>
        <a:prstGeom prst="round2SameRect">
          <a:avLst/>
        </a:prstGeom>
      </dsp:spPr>
      <dsp:style>
        <a:lnRef idx="1">
          <a:schemeClr val="accent5">
            <a:tint val="40000"/>
            <a:alpha val="90000"/>
            <a:hueOff val="-2260000"/>
            <a:satOff val="-7058"/>
            <a:lumOff val="-1045"/>
            <a:alpha val="90196"/>
          </a:schemeClr>
        </a:lnRef>
        <a:fillRef idx="1">
          <a:schemeClr val="accent5">
            <a:tint val="40000"/>
            <a:alpha val="90000"/>
            <a:hueOff val="-2260000"/>
            <a:satOff val="-7058"/>
            <a:lumOff val="-1045"/>
            <a:alpha val="90196"/>
          </a:schemeClr>
        </a:fillRef>
        <a:effectRef idx="2">
          <a:scrgbClr r="0" g="0" b="0"/>
        </a:effectRef>
        <a:fontRef idx="minor"/>
      </dsp:style>
      <dsp:txBody>
        <a:bodyPr rot="-5400000" vert="horz" wrap="square" lIns="60960" tIns="30480" rIns="60960" bIns="30480" anchor="ctr"/>
        <a:lstStyle>
          <a:lvl1pPr algn="l">
            <a:defRPr sz="6500"/>
          </a:lvl1pPr>
          <a:lvl2pPr marL="285750" indent="-285750" algn="l">
            <a:defRPr sz="6500"/>
          </a:lvl2pPr>
          <a:lvl3pPr marL="571500" indent="-285750" algn="l">
            <a:defRPr sz="6500"/>
          </a:lvl3pPr>
          <a:lvl4pPr marL="857250" indent="-285750" algn="l">
            <a:defRPr sz="6500"/>
          </a:lvl4pPr>
          <a:lvl5pPr marL="1143000" indent="-285750" algn="l">
            <a:defRPr sz="6500"/>
          </a:lvl5pPr>
          <a:lvl6pPr marL="1428750" indent="-285750" algn="l">
            <a:defRPr sz="6500"/>
          </a:lvl6pPr>
          <a:lvl7pPr marL="1714500" indent="-285750" algn="l">
            <a:defRPr sz="6500"/>
          </a:lvl7pPr>
          <a:lvl8pPr marL="2000250" indent="-285750" algn="l">
            <a:defRPr sz="6500"/>
          </a:lvl8pPr>
          <a:lvl9pPr marL="2286000" indent="-285750" algn="l">
            <a:defRPr sz="6500"/>
          </a:lvl9pPr>
        </a:lstStyle>
        <a:p>
          <a:pPr marL="171450" lvl="1" indent="-171450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sz="1600">
              <a:solidFill>
                <a:schemeClr val="dk1"/>
              </a:solidFill>
              <a:ea typeface="+mn-lt"/>
            </a:rPr>
            <a:t>保证老人摄入足量蛋白质</a:t>
          </a:r>
          <a:r>
            <a:rPr lang="zh-CN" altLang="en-US" sz="1600">
              <a:solidFill>
                <a:schemeClr val="dk1"/>
              </a:solidFill>
              <a:ea typeface="+mn-lt"/>
            </a:rPr>
            <a:t>、</a:t>
          </a:r>
          <a:r>
            <a:rPr lang="zh-CN" altLang="en-US" sz="1600">
              <a:solidFill>
                <a:schemeClr val="dk1"/>
              </a:solidFill>
              <a:ea typeface="+mn-lt"/>
            </a:rPr>
            <a:t>维生素和矿物质</a:t>
          </a:r>
          <a:r>
            <a:rPr lang="zh-CN" altLang="en-US" sz="1600">
              <a:solidFill>
                <a:schemeClr val="dk1"/>
              </a:solidFill>
              <a:ea typeface="+mn-lt"/>
            </a:rPr>
            <a:t>，</a:t>
          </a:r>
          <a:r>
            <a:rPr lang="zh-CN" altLang="en-US" sz="1600">
              <a:solidFill>
                <a:schemeClr val="dk1"/>
              </a:solidFill>
              <a:ea typeface="+mn-lt"/>
            </a:rPr>
            <a:t>促进皮肤健康与组织修复</a:t>
          </a:r>
          <a:endParaRPr altLang="en-US" sz="1600">
            <a:solidFill>
              <a:schemeClr val="dk1"/>
            </a:solidFill>
            <a:ea typeface="+mn-lt"/>
          </a:endParaRPr>
        </a:p>
      </dsp:txBody>
      <dsp:txXfrm rot="5400000">
        <a:off x="5230138" y="-671099"/>
        <a:ext cx="593803" cy="5201920"/>
      </dsp:txXfrm>
    </dsp:sp>
    <dsp:sp modelId="{7494B68D-D810-4C9C-A3BF-570EAF624611}">
      <dsp:nvSpPr>
        <dsp:cNvPr id="7" name="圆角矩形 6"/>
        <dsp:cNvSpPr/>
      </dsp:nvSpPr>
      <dsp:spPr bwMode="white">
        <a:xfrm>
          <a:off x="0" y="1558734"/>
          <a:ext cx="2926080" cy="742254"/>
        </a:xfrm>
        <a:prstGeom prst="roundRect">
          <a:avLst/>
        </a:prstGeom>
      </dsp:spPr>
      <dsp:style>
        <a:lnRef idx="0">
          <a:schemeClr val="lt1"/>
        </a:lnRef>
        <a:fillRef idx="3">
          <a:schemeClr val="accent5">
            <a:hueOff val="-2260000"/>
            <a:satOff val="-5751"/>
            <a:lumOff val="-3921"/>
            <a:alpha val="100000"/>
          </a:schemeClr>
        </a:fillRef>
        <a:effectRef idx="3">
          <a:scrgbClr r="0" g="0" b="0"/>
        </a:effectRef>
        <a:fontRef idx="minor">
          <a:schemeClr val="lt1"/>
        </a:fontRef>
      </dsp:style>
      <dsp:txBody>
        <a:bodyPr vert="horz" wrap="square" lIns="91439" tIns="45719" rIns="91439" bIns="45719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ea typeface="+mn-lt"/>
            </a:rPr>
            <a:t>加强营养支持</a:t>
          </a:r>
          <a:endParaRPr altLang="en-US" sz="2400">
            <a:ea typeface="+mn-lt"/>
          </a:endParaRPr>
        </a:p>
      </dsp:txBody>
      <dsp:txXfrm>
        <a:off x="0" y="1558734"/>
        <a:ext cx="2926080" cy="742254"/>
      </dsp:txXfrm>
    </dsp:sp>
    <dsp:sp modelId="{054DCAB5-25BF-4A42-9976-1930EA5711EA}">
      <dsp:nvSpPr>
        <dsp:cNvPr id="10" name="同侧圆角矩形 9"/>
        <dsp:cNvSpPr/>
      </dsp:nvSpPr>
      <dsp:spPr bwMode="white">
        <a:xfrm rot="5400000">
          <a:off x="5230138" y="108268"/>
          <a:ext cx="593803" cy="5201920"/>
        </a:xfrm>
        <a:prstGeom prst="round2SameRect">
          <a:avLst/>
        </a:prstGeom>
      </dsp:spPr>
      <dsp:style>
        <a:lnRef idx="1">
          <a:schemeClr val="accent5">
            <a:tint val="40000"/>
            <a:alpha val="90000"/>
            <a:hueOff val="-3390000"/>
            <a:satOff val="-10587"/>
            <a:lumOff val="-1568"/>
            <a:alpha val="90196"/>
          </a:schemeClr>
        </a:lnRef>
        <a:fillRef idx="1">
          <a:schemeClr val="accent5">
            <a:tint val="40000"/>
            <a:alpha val="90000"/>
            <a:hueOff val="-3390000"/>
            <a:satOff val="-10587"/>
            <a:lumOff val="-1568"/>
            <a:alpha val="90196"/>
          </a:schemeClr>
        </a:fillRef>
        <a:effectRef idx="2">
          <a:scrgbClr r="0" g="0" b="0"/>
        </a:effectRef>
        <a:fontRef idx="minor"/>
      </dsp:style>
      <dsp:txBody>
        <a:bodyPr rot="-5400000" vert="horz" wrap="square" lIns="60960" tIns="30480" rIns="60960" bIns="30480" anchor="ctr"/>
        <a:lstStyle>
          <a:lvl1pPr algn="l">
            <a:defRPr sz="6500"/>
          </a:lvl1pPr>
          <a:lvl2pPr marL="285750" indent="-285750" algn="l">
            <a:defRPr sz="6500"/>
          </a:lvl2pPr>
          <a:lvl3pPr marL="571500" indent="-285750" algn="l">
            <a:defRPr sz="6500"/>
          </a:lvl3pPr>
          <a:lvl4pPr marL="857250" indent="-285750" algn="l">
            <a:defRPr sz="6500"/>
          </a:lvl4pPr>
          <a:lvl5pPr marL="1143000" indent="-285750" algn="l">
            <a:defRPr sz="6500"/>
          </a:lvl5pPr>
          <a:lvl6pPr marL="1428750" indent="-285750" algn="l">
            <a:defRPr sz="6500"/>
          </a:lvl6pPr>
          <a:lvl7pPr marL="1714500" indent="-285750" algn="l">
            <a:defRPr sz="6500"/>
          </a:lvl7pPr>
          <a:lvl8pPr marL="2000250" indent="-285750" algn="l">
            <a:defRPr sz="6500"/>
          </a:lvl8pPr>
          <a:lvl9pPr marL="2286000" indent="-285750" algn="l">
            <a:defRPr sz="6500"/>
          </a:lvl9pPr>
        </a:lstStyle>
        <a:p>
          <a:pPr marL="171450" lvl="1" indent="-171450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sz="1600">
              <a:solidFill>
                <a:schemeClr val="dk1"/>
              </a:solidFill>
              <a:ea typeface="+mn-lt"/>
            </a:rPr>
            <a:t>高风险老人可考虑用带自动变换体位功能的轮椅</a:t>
          </a:r>
          <a:endParaRPr altLang="en-US" sz="1600">
            <a:solidFill>
              <a:schemeClr val="dk1"/>
            </a:solidFill>
            <a:ea typeface="+mn-lt"/>
          </a:endParaRPr>
        </a:p>
      </dsp:txBody>
      <dsp:txXfrm rot="5400000">
        <a:off x="5230138" y="108268"/>
        <a:ext cx="593803" cy="5201920"/>
      </dsp:txXfrm>
    </dsp:sp>
    <dsp:sp modelId="{34971462-21A3-4A51-9D07-0851CE01EA46}">
      <dsp:nvSpPr>
        <dsp:cNvPr id="9" name="圆角矩形 8"/>
        <dsp:cNvSpPr/>
      </dsp:nvSpPr>
      <dsp:spPr bwMode="white">
        <a:xfrm>
          <a:off x="0" y="2338100"/>
          <a:ext cx="2926080" cy="742254"/>
        </a:xfrm>
        <a:prstGeom prst="roundRect">
          <a:avLst/>
        </a:prstGeom>
      </dsp:spPr>
      <dsp:style>
        <a:lnRef idx="0">
          <a:schemeClr val="lt1"/>
        </a:lnRef>
        <a:fillRef idx="3">
          <a:schemeClr val="accent5">
            <a:hueOff val="-3390000"/>
            <a:satOff val="-8626"/>
            <a:lumOff val="-5881"/>
            <a:alpha val="100000"/>
          </a:schemeClr>
        </a:fillRef>
        <a:effectRef idx="3">
          <a:scrgbClr r="0" g="0" b="0"/>
        </a:effectRef>
        <a:fontRef idx="minor">
          <a:schemeClr val="lt1"/>
        </a:fontRef>
      </dsp:style>
      <dsp:txBody>
        <a:bodyPr vert="horz" wrap="square" lIns="91439" tIns="45719" rIns="91439" bIns="45719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ea typeface="+mn-lt"/>
            </a:rPr>
            <a:t>使用辅助器具</a:t>
          </a:r>
          <a:endParaRPr altLang="en-US" sz="2400">
            <a:ea typeface="+mn-lt"/>
          </a:endParaRPr>
        </a:p>
      </dsp:txBody>
      <dsp:txXfrm>
        <a:off x="0" y="2338100"/>
        <a:ext cx="2926080" cy="742254"/>
      </dsp:txXfrm>
    </dsp:sp>
    <dsp:sp modelId="{D676CD40-499C-4F6D-BC14-6BEDE70B4242}">
      <dsp:nvSpPr>
        <dsp:cNvPr id="12" name="同侧圆角矩形 11"/>
        <dsp:cNvSpPr/>
      </dsp:nvSpPr>
      <dsp:spPr bwMode="white">
        <a:xfrm rot="5400000">
          <a:off x="5230138" y="887634"/>
          <a:ext cx="593803" cy="5201920"/>
        </a:xfrm>
        <a:prstGeom prst="round2SameRect">
          <a:avLst/>
        </a:prstGeom>
      </dsp:spPr>
      <dsp:style>
        <a:lnRef idx="1">
          <a:schemeClr val="accent5">
            <a:tint val="40000"/>
            <a:alpha val="90000"/>
            <a:hueOff val="-4520000"/>
            <a:satOff val="-14117"/>
            <a:lumOff val="-2091"/>
            <a:alpha val="90196"/>
          </a:schemeClr>
        </a:lnRef>
        <a:fillRef idx="1">
          <a:schemeClr val="accent5">
            <a:tint val="40000"/>
            <a:alpha val="90000"/>
            <a:hueOff val="-4520000"/>
            <a:satOff val="-14117"/>
            <a:lumOff val="-2091"/>
            <a:alpha val="90196"/>
          </a:schemeClr>
        </a:fillRef>
        <a:effectRef idx="2">
          <a:scrgbClr r="0" g="0" b="0"/>
        </a:effectRef>
        <a:fontRef idx="minor"/>
      </dsp:style>
      <dsp:txBody>
        <a:bodyPr rot="-5400000" vert="horz" wrap="square" lIns="60960" tIns="30480" rIns="60960" bIns="30480" anchor="ctr"/>
        <a:lstStyle>
          <a:lvl1pPr algn="l">
            <a:defRPr sz="6500"/>
          </a:lvl1pPr>
          <a:lvl2pPr marL="285750" indent="-285750" algn="l">
            <a:defRPr sz="6500"/>
          </a:lvl2pPr>
          <a:lvl3pPr marL="571500" indent="-285750" algn="l">
            <a:defRPr sz="6500"/>
          </a:lvl3pPr>
          <a:lvl4pPr marL="857250" indent="-285750" algn="l">
            <a:defRPr sz="6500"/>
          </a:lvl4pPr>
          <a:lvl5pPr marL="1143000" indent="-285750" algn="l">
            <a:defRPr sz="6500"/>
          </a:lvl5pPr>
          <a:lvl6pPr marL="1428750" indent="-285750" algn="l">
            <a:defRPr sz="6500"/>
          </a:lvl6pPr>
          <a:lvl7pPr marL="1714500" indent="-285750" algn="l">
            <a:defRPr sz="6500"/>
          </a:lvl7pPr>
          <a:lvl8pPr marL="2000250" indent="-285750" algn="l">
            <a:defRPr sz="6500"/>
          </a:lvl8pPr>
          <a:lvl9pPr marL="2286000" indent="-285750" algn="l">
            <a:defRPr sz="6500"/>
          </a:lvl9pPr>
        </a:lstStyle>
        <a:p>
          <a:pPr marL="171450" lvl="1" indent="-171450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sz="1600">
              <a:solidFill>
                <a:schemeClr val="dk1"/>
              </a:solidFill>
              <a:ea typeface="+mn-lt"/>
            </a:rPr>
            <a:t>保持坐垫靠背清洁干燥</a:t>
          </a:r>
          <a:r>
            <a:rPr lang="zh-CN" altLang="en-US" sz="1600">
              <a:solidFill>
                <a:schemeClr val="dk1"/>
              </a:solidFill>
              <a:ea typeface="+mn-lt"/>
            </a:rPr>
            <a:t>，</a:t>
          </a:r>
          <a:r>
            <a:rPr lang="zh-CN" altLang="en-US" sz="1600">
              <a:solidFill>
                <a:schemeClr val="dk1"/>
              </a:solidFill>
              <a:ea typeface="+mn-lt"/>
            </a:rPr>
            <a:t>定期检查老人皮肤</a:t>
          </a:r>
          <a:r>
            <a:rPr lang="zh-CN" altLang="en-US" sz="1600">
              <a:solidFill>
                <a:schemeClr val="dk1"/>
              </a:solidFill>
              <a:ea typeface="+mn-lt"/>
            </a:rPr>
            <a:t>，</a:t>
          </a:r>
          <a:r>
            <a:rPr lang="zh-CN" altLang="en-US" sz="1600">
              <a:solidFill>
                <a:schemeClr val="dk1"/>
              </a:solidFill>
              <a:ea typeface="+mn-lt"/>
            </a:rPr>
            <a:t>及时处理异常</a:t>
          </a:r>
          <a:r>
            <a:rPr lang="zh-CN" altLang="en-US" sz="1600">
              <a:solidFill>
                <a:schemeClr val="dk1"/>
              </a:solidFill>
              <a:ea typeface="+mn-lt"/>
            </a:rPr>
            <a:t>；</a:t>
          </a:r>
          <a:r>
            <a:rPr lang="zh-CN" altLang="en-US" sz="1600">
              <a:solidFill>
                <a:schemeClr val="dk1"/>
              </a:solidFill>
              <a:ea typeface="+mn-lt"/>
            </a:rPr>
            <a:t>制定康复锻炼计划</a:t>
          </a:r>
          <a:r>
            <a:rPr lang="zh-CN" altLang="en-US" sz="1600">
              <a:solidFill>
                <a:schemeClr val="dk1"/>
              </a:solidFill>
              <a:ea typeface="+mn-lt"/>
            </a:rPr>
            <a:t>，</a:t>
          </a:r>
          <a:r>
            <a:rPr lang="zh-CN" altLang="en-US" sz="1600">
              <a:solidFill>
                <a:schemeClr val="dk1"/>
              </a:solidFill>
              <a:ea typeface="+mn-lt"/>
            </a:rPr>
            <a:t>增强肌肉力量与关节灵活性</a:t>
          </a:r>
          <a:r>
            <a:rPr lang="zh-CN" altLang="en-US" sz="1600">
              <a:solidFill>
                <a:schemeClr val="dk1"/>
              </a:solidFill>
              <a:ea typeface="+mn-lt"/>
            </a:rPr>
            <a:t>。</a:t>
          </a:r>
          <a:endParaRPr altLang="en-US" sz="1600">
            <a:solidFill>
              <a:schemeClr val="dk1"/>
            </a:solidFill>
            <a:ea typeface="+mn-lt"/>
          </a:endParaRPr>
        </a:p>
      </dsp:txBody>
      <dsp:txXfrm rot="5400000">
        <a:off x="5230138" y="887634"/>
        <a:ext cx="593803" cy="5201920"/>
      </dsp:txXfrm>
    </dsp:sp>
    <dsp:sp modelId="{C44FD852-9E33-4C9B-8C24-8E8301580128}">
      <dsp:nvSpPr>
        <dsp:cNvPr id="11" name="圆角矩形 10"/>
        <dsp:cNvSpPr/>
      </dsp:nvSpPr>
      <dsp:spPr bwMode="white">
        <a:xfrm>
          <a:off x="0" y="3117467"/>
          <a:ext cx="2926080" cy="742254"/>
        </a:xfrm>
        <a:prstGeom prst="roundRect">
          <a:avLst/>
        </a:prstGeom>
      </dsp:spPr>
      <dsp:style>
        <a:lnRef idx="0">
          <a:schemeClr val="lt1"/>
        </a:lnRef>
        <a:fillRef idx="3">
          <a:schemeClr val="accent5">
            <a:hueOff val="-4520000"/>
            <a:satOff val="-11502"/>
            <a:lumOff val="-7842"/>
            <a:alpha val="100000"/>
          </a:schemeClr>
        </a:fillRef>
        <a:effectRef idx="3">
          <a:scrgbClr r="0" g="0" b="0"/>
        </a:effectRef>
        <a:fontRef idx="minor">
          <a:schemeClr val="lt1"/>
        </a:fontRef>
      </dsp:style>
      <dsp:txBody>
        <a:bodyPr vert="horz" wrap="square" lIns="91439" tIns="45719" rIns="91439" bIns="45719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ea typeface="+mn-lt"/>
            </a:rPr>
            <a:t>定期检查锻炼</a:t>
          </a:r>
          <a:endParaRPr altLang="en-US" sz="2400">
            <a:ea typeface="+mn-lt"/>
          </a:endParaRPr>
        </a:p>
      </dsp:txBody>
      <dsp:txXfrm>
        <a:off x="0" y="3117467"/>
        <a:ext cx="2926080" cy="742254"/>
      </dsp:txXfrm>
    </dsp:sp>
    <dsp:sp modelId="{6EB2A58E-CA03-4F76-94B6-D8FE50231963}">
      <dsp:nvSpPr>
        <dsp:cNvPr id="14" name="同侧圆角矩形 13"/>
        <dsp:cNvSpPr/>
      </dsp:nvSpPr>
      <dsp:spPr bwMode="white">
        <a:xfrm rot="5400000">
          <a:off x="5230138" y="1667001"/>
          <a:ext cx="593803" cy="5201920"/>
        </a:xfrm>
        <a:prstGeom prst="round2SameRect">
          <a:avLst/>
        </a:prstGeom>
      </dsp:spPr>
      <dsp:style>
        <a:lnRef idx="1">
          <a:schemeClr val="accent5">
            <a:tint val="40000"/>
            <a:alpha val="90000"/>
            <a:hueOff val="-5650000"/>
            <a:satOff val="-17646"/>
            <a:lumOff val="-2613"/>
            <a:alpha val="90196"/>
          </a:schemeClr>
        </a:lnRef>
        <a:fillRef idx="1">
          <a:schemeClr val="accent5">
            <a:tint val="40000"/>
            <a:alpha val="90000"/>
            <a:hueOff val="-5650000"/>
            <a:satOff val="-17646"/>
            <a:lumOff val="-2613"/>
            <a:alpha val="90196"/>
          </a:schemeClr>
        </a:fillRef>
        <a:effectRef idx="2">
          <a:scrgbClr r="0" g="0" b="0"/>
        </a:effectRef>
        <a:fontRef idx="minor"/>
      </dsp:style>
      <dsp:txBody>
        <a:bodyPr rot="-5400000" vert="horz" wrap="square" lIns="60960" tIns="30480" rIns="60960" bIns="30480" anchor="ctr"/>
        <a:lstStyle>
          <a:lvl1pPr algn="l">
            <a:defRPr sz="6500"/>
          </a:lvl1pPr>
          <a:lvl2pPr marL="285750" indent="-285750" algn="l">
            <a:defRPr sz="6500"/>
          </a:lvl2pPr>
          <a:lvl3pPr marL="571500" indent="-285750" algn="l">
            <a:defRPr sz="6500"/>
          </a:lvl3pPr>
          <a:lvl4pPr marL="857250" indent="-285750" algn="l">
            <a:defRPr sz="6500"/>
          </a:lvl4pPr>
          <a:lvl5pPr marL="1143000" indent="-285750" algn="l">
            <a:defRPr sz="6500"/>
          </a:lvl5pPr>
          <a:lvl6pPr marL="1428750" indent="-285750" algn="l">
            <a:defRPr sz="6500"/>
          </a:lvl6pPr>
          <a:lvl7pPr marL="1714500" indent="-285750" algn="l">
            <a:defRPr sz="6500"/>
          </a:lvl7pPr>
          <a:lvl8pPr marL="2000250" indent="-285750" algn="l">
            <a:defRPr sz="6500"/>
          </a:lvl8pPr>
          <a:lvl9pPr marL="2286000" indent="-285750" algn="l">
            <a:defRPr sz="6500"/>
          </a:lvl9pPr>
        </a:lstStyle>
        <a:p>
          <a:pPr marL="171450" lvl="1" indent="-171450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sz="1600">
              <a:solidFill>
                <a:schemeClr val="dk1"/>
              </a:solidFill>
              <a:ea typeface="+mn-lt"/>
            </a:rPr>
            <a:t>对老人及其家属进行压疮预防知识培训</a:t>
          </a:r>
          <a:r>
            <a:rPr lang="zh-CN" altLang="en-US" sz="1600">
              <a:solidFill>
                <a:schemeClr val="dk1"/>
              </a:solidFill>
              <a:ea typeface="+mn-lt"/>
            </a:rPr>
            <a:t>，</a:t>
          </a:r>
          <a:r>
            <a:rPr lang="zh-CN" altLang="en-US" sz="1600">
              <a:solidFill>
                <a:schemeClr val="dk1"/>
              </a:solidFill>
              <a:ea typeface="+mn-lt"/>
            </a:rPr>
            <a:t>教正确使用轮椅和器具</a:t>
          </a:r>
          <a:r>
            <a:rPr lang="zh-CN" altLang="en-US" sz="1600">
              <a:solidFill>
                <a:schemeClr val="dk1"/>
              </a:solidFill>
              <a:ea typeface="+mn-lt"/>
            </a:rPr>
            <a:t>。</a:t>
          </a:r>
          <a:endParaRPr lang="zh-CN" altLang="en-US" sz="1600">
            <a:solidFill>
              <a:schemeClr val="dk1"/>
            </a:solidFill>
            <a:ea typeface="+mn-lt"/>
          </a:endParaRPr>
        </a:p>
      </dsp:txBody>
      <dsp:txXfrm rot="5400000">
        <a:off x="5230138" y="1667001"/>
        <a:ext cx="593803" cy="5201920"/>
      </dsp:txXfrm>
    </dsp:sp>
    <dsp:sp modelId="{EBD335B5-8308-49CB-9630-99D852747B1F}">
      <dsp:nvSpPr>
        <dsp:cNvPr id="13" name="圆角矩形 12"/>
        <dsp:cNvSpPr/>
      </dsp:nvSpPr>
      <dsp:spPr bwMode="white">
        <a:xfrm>
          <a:off x="0" y="3896834"/>
          <a:ext cx="2926080" cy="742254"/>
        </a:xfrm>
        <a:prstGeom prst="roundRect">
          <a:avLst/>
        </a:prstGeom>
      </dsp:spPr>
      <dsp:style>
        <a:lnRef idx="0">
          <a:schemeClr val="lt1"/>
        </a:lnRef>
        <a:fillRef idx="3">
          <a:schemeClr val="accent5">
            <a:hueOff val="-5650000"/>
            <a:satOff val="-14378"/>
            <a:lumOff val="-9803"/>
            <a:alpha val="100000"/>
          </a:schemeClr>
        </a:fillRef>
        <a:effectRef idx="3">
          <a:scrgbClr r="0" g="0" b="0"/>
        </a:effectRef>
        <a:fontRef idx="minor">
          <a:schemeClr val="lt1"/>
        </a:fontRef>
      </dsp:style>
      <dsp:txBody>
        <a:bodyPr vert="horz" wrap="square" lIns="91439" tIns="45719" rIns="91439" bIns="45719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ea typeface="+mn-lt"/>
            </a:rPr>
            <a:t>开展宣教</a:t>
          </a:r>
          <a:endParaRPr lang="zh-CN" altLang="en-US" sz="2400">
            <a:ea typeface="+mn-lt"/>
          </a:endParaRPr>
        </a:p>
      </dsp:txBody>
      <dsp:txXfrm>
        <a:off x="0" y="3896834"/>
        <a:ext cx="2926080" cy="742254"/>
      </dsp:txXfrm>
    </dsp:sp>
    <dsp:sp modelId="{64028F0D-BE57-4642-92F7-303D4E45C524}">
      <dsp:nvSpPr>
        <dsp:cNvPr id="16" name="同侧圆角矩形 15"/>
        <dsp:cNvSpPr/>
      </dsp:nvSpPr>
      <dsp:spPr bwMode="white">
        <a:xfrm rot="5400000">
          <a:off x="5230138" y="2446368"/>
          <a:ext cx="593803" cy="5201920"/>
        </a:xfrm>
        <a:prstGeom prst="round2SameRect">
          <a:avLst/>
        </a:prstGeom>
      </dsp:spPr>
      <dsp:style>
        <a:lnRef idx="1">
          <a:schemeClr val="accent5">
            <a:tint val="40000"/>
            <a:alpha val="90000"/>
            <a:hueOff val="-6780000"/>
            <a:satOff val="-21175"/>
            <a:lumOff val="-3136"/>
            <a:alpha val="90196"/>
          </a:schemeClr>
        </a:lnRef>
        <a:fillRef idx="1">
          <a:schemeClr val="accent5">
            <a:tint val="40000"/>
            <a:alpha val="90000"/>
            <a:hueOff val="-6780000"/>
            <a:satOff val="-21175"/>
            <a:lumOff val="-3136"/>
            <a:alpha val="90196"/>
          </a:schemeClr>
        </a:fillRef>
        <a:effectRef idx="2">
          <a:scrgbClr r="0" g="0" b="0"/>
        </a:effectRef>
        <a:fontRef idx="minor"/>
      </dsp:style>
      <dsp:txBody>
        <a:bodyPr rot="-5400000" vert="horz" wrap="square" lIns="60960" tIns="30480" rIns="60960" bIns="30480" anchor="ctr"/>
        <a:lstStyle>
          <a:lvl1pPr algn="l">
            <a:defRPr sz="6500"/>
          </a:lvl1pPr>
          <a:lvl2pPr marL="285750" indent="-285750" algn="l">
            <a:defRPr sz="6500"/>
          </a:lvl2pPr>
          <a:lvl3pPr marL="571500" indent="-285750" algn="l">
            <a:defRPr sz="6500"/>
          </a:lvl3pPr>
          <a:lvl4pPr marL="857250" indent="-285750" algn="l">
            <a:defRPr sz="6500"/>
          </a:lvl4pPr>
          <a:lvl5pPr marL="1143000" indent="-285750" algn="l">
            <a:defRPr sz="6500"/>
          </a:lvl5pPr>
          <a:lvl6pPr marL="1428750" indent="-285750" algn="l">
            <a:defRPr sz="6500"/>
          </a:lvl6pPr>
          <a:lvl7pPr marL="1714500" indent="-285750" algn="l">
            <a:defRPr sz="6500"/>
          </a:lvl7pPr>
          <a:lvl8pPr marL="2000250" indent="-285750" algn="l">
            <a:defRPr sz="6500"/>
          </a:lvl8pPr>
          <a:lvl9pPr marL="2286000" indent="-285750" algn="l">
            <a:defRPr sz="6500"/>
          </a:lvl9pPr>
        </a:lstStyle>
        <a:p>
          <a:pPr marL="171450" lvl="1" indent="-171450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sz="1600">
              <a:solidFill>
                <a:schemeClr val="dk1"/>
              </a:solidFill>
              <a:ea typeface="+mn-lt"/>
            </a:rPr>
            <a:t>保持居住环境干燥通风</a:t>
          </a:r>
          <a:r>
            <a:rPr lang="zh-CN" altLang="en-US" sz="1600">
              <a:solidFill>
                <a:schemeClr val="dk1"/>
              </a:solidFill>
              <a:ea typeface="+mn-lt"/>
            </a:rPr>
            <a:t>，</a:t>
          </a:r>
          <a:r>
            <a:rPr lang="zh-CN" altLang="en-US" sz="1600">
              <a:solidFill>
                <a:schemeClr val="dk1"/>
              </a:solidFill>
              <a:ea typeface="+mn-lt"/>
            </a:rPr>
            <a:t>轮椅停放区铺防滑或软垫</a:t>
          </a:r>
          <a:r>
            <a:rPr lang="zh-CN" altLang="en-US" sz="1600">
              <a:solidFill>
                <a:schemeClr val="dk1"/>
              </a:solidFill>
              <a:ea typeface="+mn-lt"/>
            </a:rPr>
            <a:t>，</a:t>
          </a:r>
          <a:r>
            <a:rPr lang="zh-CN" altLang="en-US" sz="1600">
              <a:solidFill>
                <a:schemeClr val="dk1"/>
              </a:solidFill>
              <a:ea typeface="+mn-lt"/>
            </a:rPr>
            <a:t>减少摩擦压迫</a:t>
          </a:r>
          <a:r>
            <a:rPr lang="en-US" altLang="zh-CN" sz="1600">
              <a:solidFill>
                <a:schemeClr val="dk1"/>
              </a:solidFill>
              <a:ea typeface="+mn-lt"/>
            </a:rPr>
            <a:t>。</a:t>
          </a:r>
          <a:endParaRPr lang="en-US" altLang="zh-CN" sz="1600">
            <a:solidFill>
              <a:schemeClr val="dk1"/>
            </a:solidFill>
            <a:ea typeface="+mn-lt"/>
          </a:endParaRPr>
        </a:p>
      </dsp:txBody>
      <dsp:txXfrm rot="5400000">
        <a:off x="5230138" y="2446368"/>
        <a:ext cx="593803" cy="5201920"/>
      </dsp:txXfrm>
    </dsp:sp>
    <dsp:sp modelId="{B093CE78-670B-40EB-95CF-315E334D550F}">
      <dsp:nvSpPr>
        <dsp:cNvPr id="15" name="圆角矩形 14"/>
        <dsp:cNvSpPr/>
      </dsp:nvSpPr>
      <dsp:spPr bwMode="white">
        <a:xfrm>
          <a:off x="0" y="4676201"/>
          <a:ext cx="2926080" cy="742254"/>
        </a:xfrm>
        <a:prstGeom prst="roundRect">
          <a:avLst/>
        </a:prstGeom>
      </dsp:spPr>
      <dsp:style>
        <a:lnRef idx="0">
          <a:schemeClr val="lt1"/>
        </a:lnRef>
        <a:fillRef idx="3">
          <a:schemeClr val="accent5">
            <a:hueOff val="-6780000"/>
            <a:satOff val="-17254"/>
            <a:lumOff val="-11764"/>
            <a:alpha val="100000"/>
          </a:schemeClr>
        </a:fillRef>
        <a:effectRef idx="3">
          <a:scrgbClr r="0" g="0" b="0"/>
        </a:effectRef>
        <a:fontRef idx="minor">
          <a:schemeClr val="lt1"/>
        </a:fontRef>
      </dsp:style>
      <dsp:txBody>
        <a:bodyPr vert="horz" wrap="square" lIns="91439" tIns="45719" rIns="91439" bIns="45719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ea typeface="+mn-lt"/>
            </a:rPr>
            <a:t>优化环境</a:t>
          </a:r>
          <a:endParaRPr lang="zh-CN" altLang="en-US" sz="2400">
            <a:ea typeface="+mn-lt"/>
          </a:endParaRPr>
        </a:p>
      </dsp:txBody>
      <dsp:txXfrm>
        <a:off x="0" y="4676201"/>
        <a:ext cx="2926080" cy="742254"/>
      </dsp:txXfrm>
    </dsp:sp>
  </dsp:spTree>
</dsp:drawing>
</file>

<file path=ppt/diagrams/drawing16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8128000" cy="4826635"/>
        <a:chOff x="0" y="0"/>
        <a:chExt cx="8128000" cy="4826635"/>
      </a:xfrm>
    </dsp:grpSpPr>
    <dsp:sp modelId="{24E3F4AB-32FB-4CE0-9DAC-FC4DD26B5900}">
      <dsp:nvSpPr>
        <dsp:cNvPr id="3" name="圆角矩形 2"/>
        <dsp:cNvSpPr/>
      </dsp:nvSpPr>
      <dsp:spPr bwMode="white">
        <a:xfrm>
          <a:off x="0" y="1878581"/>
          <a:ext cx="2138947" cy="1069474"/>
        </a:xfrm>
        <a:prstGeom prst="roundRect">
          <a:avLst>
            <a:gd name="adj" fmla="val 10000"/>
          </a:avLst>
        </a:prstGeom>
      </dsp:spPr>
      <dsp:style>
        <a:lnRef idx="0">
          <a:schemeClr val="lt1"/>
        </a:lnRef>
        <a:fillRef idx="3">
          <a:schemeClr val="accent4"/>
        </a:fillRef>
        <a:effectRef idx="2">
          <a:scrgbClr r="0" g="0" b="0"/>
        </a:effectRef>
        <a:fontRef idx="minor">
          <a:schemeClr val="lt1"/>
        </a:fontRef>
      </dsp:style>
      <dsp:txBody>
        <a:bodyPr vert="horz" wrap="square" lIns="15240" tIns="15240" rIns="15240" bIns="15240" anchor="ctr"/>
        <a:lstStyle>
          <a:lvl1pPr algn="ctr">
            <a:defRPr sz="2000"/>
          </a:lvl1pPr>
          <a:lvl2pPr marL="114300" indent="-114300" algn="ctr">
            <a:defRPr sz="1500"/>
          </a:lvl2pPr>
          <a:lvl3pPr marL="228600" indent="-114300" algn="ctr">
            <a:defRPr sz="1500"/>
          </a:lvl3pPr>
          <a:lvl4pPr marL="342900" indent="-114300" algn="ctr">
            <a:defRPr sz="1500"/>
          </a:lvl4pPr>
          <a:lvl5pPr marL="457200" indent="-114300" algn="ctr">
            <a:defRPr sz="1500"/>
          </a:lvl5pPr>
          <a:lvl6pPr marL="571500" indent="-114300" algn="ctr">
            <a:defRPr sz="1500"/>
          </a:lvl6pPr>
          <a:lvl7pPr marL="685800" indent="-114300" algn="ctr">
            <a:defRPr sz="1500"/>
          </a:lvl7pPr>
          <a:lvl8pPr marL="800100" indent="-114300" algn="ctr">
            <a:defRPr sz="1500"/>
          </a:lvl8pPr>
          <a:lvl9pPr marL="914400" indent="-114300" algn="ctr">
            <a:defRPr sz="1500"/>
          </a:lvl9pPr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/>
            <a:t>家居无障碍环境设计原则</a:t>
          </a:r>
          <a:endParaRPr lang="zh-CN" altLang="en-US" sz="2400"/>
        </a:p>
      </dsp:txBody>
      <dsp:txXfrm>
        <a:off x="0" y="1878581"/>
        <a:ext cx="2138947" cy="1069474"/>
      </dsp:txXfrm>
    </dsp:sp>
    <dsp:sp modelId="{B47BD6C9-6D53-4A69-975F-9CF96E25F10F}">
      <dsp:nvSpPr>
        <dsp:cNvPr id="4" name="任意多边形 3"/>
        <dsp:cNvSpPr/>
      </dsp:nvSpPr>
      <dsp:spPr bwMode="white">
        <a:xfrm>
          <a:off x="1549946" y="1470954"/>
          <a:ext cx="2033582" cy="39884"/>
        </a:xfrm>
        <a:custGeom>
          <a:avLst/>
          <a:gdLst/>
          <a:ahLst/>
          <a:cxnLst/>
          <a:pathLst>
            <a:path w="3202" h="63">
              <a:moveTo>
                <a:pt x="928" y="1484"/>
              </a:moveTo>
              <a:lnTo>
                <a:pt x="2275" y="-1421"/>
              </a:lnTo>
            </a:path>
          </a:pathLst>
        </a:custGeom>
      </dsp:spPr>
      <dsp:style>
        <a:lnRef idx="1">
          <a:schemeClr val="accent6"/>
        </a:lnRef>
        <a:fillRef idx="0">
          <a:schemeClr val="accent6">
            <a:tint val="90000"/>
          </a:schemeClr>
        </a:fillRef>
        <a:effectRef idx="0">
          <a:scrgbClr r="0" g="0" b="0"/>
        </a:effectRef>
        <a:fontRef idx="minor"/>
      </dsp:style>
      <dsp:txBody>
        <a:bodyPr vert="horz" wrap="square" lIns="12700" tIns="0" rIns="12700" bIns="0" anchor="ctr"/>
        <a:lstStyle>
          <a:lvl1pPr algn="ctr">
            <a:defRPr sz="500"/>
          </a:lvl1pPr>
          <a:lvl2pPr marL="57150" indent="-57150" algn="ctr">
            <a:defRPr sz="400"/>
          </a:lvl2pPr>
          <a:lvl3pPr marL="114300" indent="-57150" algn="ctr">
            <a:defRPr sz="400"/>
          </a:lvl3pPr>
          <a:lvl4pPr marL="171450" indent="-57150" algn="ctr">
            <a:defRPr sz="400"/>
          </a:lvl4pPr>
          <a:lvl5pPr marL="228600" indent="-57150" algn="ctr">
            <a:defRPr sz="400"/>
          </a:lvl5pPr>
          <a:lvl6pPr marL="285750" indent="-57150" algn="ctr">
            <a:defRPr sz="400"/>
          </a:lvl6pPr>
          <a:lvl7pPr marL="342900" indent="-57150" algn="ctr">
            <a:defRPr sz="400"/>
          </a:lvl7pPr>
          <a:lvl8pPr marL="400050" indent="-57150" algn="ctr">
            <a:defRPr sz="400"/>
          </a:lvl8pPr>
          <a:lvl9pPr marL="457200" indent="-57150" algn="ctr">
            <a:defRPr sz="400"/>
          </a:lvl9pPr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/>
        </a:p>
      </dsp:txBody>
      <dsp:txXfrm>
        <a:off x="1549946" y="1470954"/>
        <a:ext cx="2033582" cy="39884"/>
      </dsp:txXfrm>
    </dsp:sp>
    <dsp:sp modelId="{3C0D5057-54F2-42F8-ADAD-AA27A1CC1A1B}">
      <dsp:nvSpPr>
        <dsp:cNvPr id="5" name="圆角矩形 4"/>
        <dsp:cNvSpPr/>
      </dsp:nvSpPr>
      <dsp:spPr bwMode="white">
        <a:xfrm>
          <a:off x="2994526" y="33739"/>
          <a:ext cx="2138947" cy="1069474"/>
        </a:xfrm>
        <a:prstGeom prst="roundRect">
          <a:avLst>
            <a:gd name="adj" fmla="val 10000"/>
          </a:avLst>
        </a:prstGeom>
      </dsp:spPr>
      <dsp:style>
        <a:lnRef idx="0">
          <a:schemeClr val="lt1"/>
        </a:lnRef>
        <a:fillRef idx="3">
          <a:schemeClr val="accent6">
            <a:hueOff val="0"/>
            <a:satOff val="0"/>
            <a:lumOff val="0"/>
            <a:alpha val="100000"/>
          </a:schemeClr>
        </a:fillRef>
        <a:effectRef idx="2">
          <a:scrgbClr r="0" g="0" b="0"/>
        </a:effectRef>
        <a:fontRef idx="minor">
          <a:schemeClr val="lt1"/>
        </a:fontRef>
      </dsp:style>
      <dsp:txBody>
        <a:bodyPr vert="horz" wrap="square" lIns="17780" tIns="17780" rIns="17780" bIns="17780" anchor="ctr"/>
        <a:lstStyle>
          <a:lvl1pPr algn="ctr">
            <a:defRPr sz="2000"/>
          </a:lvl1pPr>
          <a:lvl2pPr marL="114300" indent="-114300" algn="ctr">
            <a:defRPr sz="1500"/>
          </a:lvl2pPr>
          <a:lvl3pPr marL="228600" indent="-114300" algn="ctr">
            <a:defRPr sz="1500"/>
          </a:lvl3pPr>
          <a:lvl4pPr marL="342900" indent="-114300" algn="ctr">
            <a:defRPr sz="1500"/>
          </a:lvl4pPr>
          <a:lvl5pPr marL="457200" indent="-114300" algn="ctr">
            <a:defRPr sz="1500"/>
          </a:lvl5pPr>
          <a:lvl6pPr marL="571500" indent="-114300" algn="ctr">
            <a:defRPr sz="1500"/>
          </a:lvl6pPr>
          <a:lvl7pPr marL="685800" indent="-114300" algn="ctr">
            <a:defRPr sz="1500"/>
          </a:lvl7pPr>
          <a:lvl8pPr marL="800100" indent="-114300" algn="ctr">
            <a:defRPr sz="1500"/>
          </a:lvl8pPr>
          <a:lvl9pPr marL="914400" indent="-114300" algn="ctr">
            <a:defRPr sz="1500"/>
          </a:lvl9pPr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/>
            <a:t>安全性</a:t>
          </a:r>
          <a:endParaRPr lang="zh-CN" altLang="en-US" sz="2800"/>
        </a:p>
      </dsp:txBody>
      <dsp:txXfrm>
        <a:off x="2994526" y="33739"/>
        <a:ext cx="2138947" cy="1069474"/>
      </dsp:txXfrm>
    </dsp:sp>
    <dsp:sp modelId="{810EC994-FD3E-4C43-B1C9-4C9BAE1A7092}">
      <dsp:nvSpPr>
        <dsp:cNvPr id="6" name="任意多边形 5"/>
        <dsp:cNvSpPr/>
      </dsp:nvSpPr>
      <dsp:spPr bwMode="white">
        <a:xfrm>
          <a:off x="5133474" y="548533"/>
          <a:ext cx="855579" cy="39884"/>
        </a:xfrm>
        <a:custGeom>
          <a:avLst/>
          <a:gdLst/>
          <a:ahLst/>
          <a:cxnLst/>
          <a:pathLst>
            <a:path w="1347" h="63">
              <a:moveTo>
                <a:pt x="0" y="31"/>
              </a:moveTo>
              <a:lnTo>
                <a:pt x="1347" y="31"/>
              </a:lnTo>
            </a:path>
          </a:pathLst>
        </a:custGeom>
      </dsp:spPr>
      <dsp:style>
        <a:lnRef idx="1">
          <a:schemeClr val="accent1"/>
        </a:lnRef>
        <a:fillRef idx="0">
          <a:schemeClr val="accent6">
            <a:tint val="70000"/>
          </a:schemeClr>
        </a:fillRef>
        <a:effectRef idx="0">
          <a:scrgbClr r="0" g="0" b="0"/>
        </a:effectRef>
        <a:fontRef idx="minor"/>
      </dsp:style>
      <dsp:txBody>
        <a:bodyPr vert="horz" wrap="square" lIns="12700" tIns="0" rIns="12700" bIns="0" anchor="ctr"/>
        <a:lstStyle>
          <a:lvl1pPr algn="ctr">
            <a:defRPr sz="500"/>
          </a:lvl1pPr>
          <a:lvl2pPr marL="57150" indent="-57150" algn="ctr">
            <a:defRPr sz="400"/>
          </a:lvl2pPr>
          <a:lvl3pPr marL="114300" indent="-57150" algn="ctr">
            <a:defRPr sz="400"/>
          </a:lvl3pPr>
          <a:lvl4pPr marL="171450" indent="-57150" algn="ctr">
            <a:defRPr sz="400"/>
          </a:lvl4pPr>
          <a:lvl5pPr marL="228600" indent="-57150" algn="ctr">
            <a:defRPr sz="400"/>
          </a:lvl5pPr>
          <a:lvl6pPr marL="285750" indent="-57150" algn="ctr">
            <a:defRPr sz="400"/>
          </a:lvl6pPr>
          <a:lvl7pPr marL="342900" indent="-57150" algn="ctr">
            <a:defRPr sz="400"/>
          </a:lvl7pPr>
          <a:lvl8pPr marL="400050" indent="-57150" algn="ctr">
            <a:defRPr sz="400"/>
          </a:lvl8pPr>
          <a:lvl9pPr marL="457200" indent="-57150" algn="ctr">
            <a:defRPr sz="400"/>
          </a:lvl9pPr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</a:p>
      </dsp:txBody>
      <dsp:txXfrm>
        <a:off x="5133474" y="548533"/>
        <a:ext cx="855579" cy="39884"/>
      </dsp:txXfrm>
    </dsp:sp>
    <dsp:sp modelId="{B6023D8B-78E7-4898-82BB-164F93139D5C}">
      <dsp:nvSpPr>
        <dsp:cNvPr id="7" name="圆角矩形 6"/>
        <dsp:cNvSpPr/>
      </dsp:nvSpPr>
      <dsp:spPr bwMode="white">
        <a:xfrm>
          <a:off x="5989053" y="33739"/>
          <a:ext cx="2138947" cy="1069474"/>
        </a:xfrm>
        <a:prstGeom prst="roundRect">
          <a:avLst>
            <a:gd name="adj" fmla="val 10000"/>
          </a:avLst>
        </a:prstGeom>
      </dsp:spPr>
      <dsp:style>
        <a:lnRef idx="0">
          <a:schemeClr val="lt1"/>
        </a:lnRef>
        <a:fillRef idx="3">
          <a:schemeClr val="accent1">
            <a:hueOff val="0"/>
            <a:satOff val="0"/>
            <a:lumOff val="0"/>
            <a:alpha val="100000"/>
          </a:schemeClr>
        </a:fillRef>
        <a:effectRef idx="2">
          <a:scrgbClr r="0" g="0" b="0"/>
        </a:effectRef>
        <a:fontRef idx="minor">
          <a:schemeClr val="lt1"/>
        </a:fontRef>
      </dsp:style>
      <dsp:txBody>
        <a:bodyPr vert="horz" wrap="square" lIns="12700" tIns="12700" rIns="12700" bIns="12700" anchor="ctr"/>
        <a:lstStyle>
          <a:lvl1pPr algn="ctr">
            <a:defRPr sz="2000"/>
          </a:lvl1pPr>
          <a:lvl2pPr marL="114300" indent="-114300" algn="ctr">
            <a:defRPr sz="1500"/>
          </a:lvl2pPr>
          <a:lvl3pPr marL="228600" indent="-114300" algn="ctr">
            <a:defRPr sz="1500"/>
          </a:lvl3pPr>
          <a:lvl4pPr marL="342900" indent="-114300" algn="ctr">
            <a:defRPr sz="1500"/>
          </a:lvl4pPr>
          <a:lvl5pPr marL="457200" indent="-114300" algn="ctr">
            <a:defRPr sz="1500"/>
          </a:lvl5pPr>
          <a:lvl6pPr marL="571500" indent="-114300" algn="ctr">
            <a:defRPr sz="1500"/>
          </a:lvl6pPr>
          <a:lvl7pPr marL="685800" indent="-114300" algn="ctr">
            <a:defRPr sz="1500"/>
          </a:lvl7pPr>
          <a:lvl8pPr marL="800100" indent="-114300" algn="ctr">
            <a:defRPr sz="1500"/>
          </a:lvl8pPr>
          <a:lvl9pPr marL="914400" indent="-114300" algn="ctr">
            <a:defRPr sz="1500"/>
          </a:lvl9pPr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/>
            <a:t>确保改造后的环境对老年人安全无害</a:t>
          </a:r>
          <a:endParaRPr altLang="en-US"/>
        </a:p>
      </dsp:txBody>
      <dsp:txXfrm>
        <a:off x="5989053" y="33739"/>
        <a:ext cx="2138947" cy="1069474"/>
      </dsp:txXfrm>
    </dsp:sp>
    <dsp:sp modelId="{FEE0FF81-F055-414F-890F-B1A1E5AB4BF4}">
      <dsp:nvSpPr>
        <dsp:cNvPr id="8" name="任意多边形 7"/>
        <dsp:cNvSpPr/>
      </dsp:nvSpPr>
      <dsp:spPr bwMode="white">
        <a:xfrm>
          <a:off x="2039912" y="2085902"/>
          <a:ext cx="1053649" cy="39884"/>
        </a:xfrm>
        <a:custGeom>
          <a:avLst/>
          <a:gdLst/>
          <a:ahLst/>
          <a:cxnLst/>
          <a:pathLst>
            <a:path w="1659" h="63">
              <a:moveTo>
                <a:pt x="156" y="516"/>
              </a:moveTo>
              <a:lnTo>
                <a:pt x="1503" y="-453"/>
              </a:lnTo>
            </a:path>
          </a:pathLst>
        </a:custGeom>
      </dsp:spPr>
      <dsp:style>
        <a:lnRef idx="1">
          <a:schemeClr val="accent6"/>
        </a:lnRef>
        <a:fillRef idx="0">
          <a:schemeClr val="accent6">
            <a:tint val="90000"/>
          </a:schemeClr>
        </a:fillRef>
        <a:effectRef idx="0">
          <a:scrgbClr r="0" g="0" b="0"/>
        </a:effectRef>
        <a:fontRef idx="minor"/>
      </dsp:style>
      <dsp:txBody>
        <a:bodyPr vert="horz" wrap="square" lIns="12700" tIns="0" rIns="12700" bIns="0" anchor="ctr"/>
        <a:lstStyle>
          <a:lvl1pPr algn="ctr">
            <a:defRPr sz="500"/>
          </a:lvl1pPr>
          <a:lvl2pPr marL="57150" indent="-57150" algn="ctr">
            <a:defRPr sz="400"/>
          </a:lvl2pPr>
          <a:lvl3pPr marL="114300" indent="-57150" algn="ctr">
            <a:defRPr sz="400"/>
          </a:lvl3pPr>
          <a:lvl4pPr marL="171450" indent="-57150" algn="ctr">
            <a:defRPr sz="400"/>
          </a:lvl4pPr>
          <a:lvl5pPr marL="228600" indent="-57150" algn="ctr">
            <a:defRPr sz="400"/>
          </a:lvl5pPr>
          <a:lvl6pPr marL="285750" indent="-57150" algn="ctr">
            <a:defRPr sz="400"/>
          </a:lvl6pPr>
          <a:lvl7pPr marL="342900" indent="-57150" algn="ctr">
            <a:defRPr sz="400"/>
          </a:lvl7pPr>
          <a:lvl8pPr marL="400050" indent="-57150" algn="ctr">
            <a:defRPr sz="400"/>
          </a:lvl8pPr>
          <a:lvl9pPr marL="457200" indent="-57150" algn="ctr">
            <a:defRPr sz="400"/>
          </a:lvl9pPr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</a:p>
      </dsp:txBody>
      <dsp:txXfrm>
        <a:off x="2039912" y="2085902"/>
        <a:ext cx="1053649" cy="39884"/>
      </dsp:txXfrm>
    </dsp:sp>
    <dsp:sp modelId="{47D975BC-07C3-427D-A72B-B30CB094C418}">
      <dsp:nvSpPr>
        <dsp:cNvPr id="9" name="圆角矩形 8"/>
        <dsp:cNvSpPr/>
      </dsp:nvSpPr>
      <dsp:spPr bwMode="white">
        <a:xfrm>
          <a:off x="2994526" y="1263633"/>
          <a:ext cx="2138947" cy="1069474"/>
        </a:xfrm>
        <a:prstGeom prst="roundRect">
          <a:avLst>
            <a:gd name="adj" fmla="val 10000"/>
          </a:avLst>
        </a:prstGeom>
      </dsp:spPr>
      <dsp:style>
        <a:lnRef idx="0">
          <a:schemeClr val="lt1"/>
        </a:lnRef>
        <a:fillRef idx="3">
          <a:schemeClr val="accent6">
            <a:hueOff val="0"/>
            <a:satOff val="0"/>
            <a:lumOff val="0"/>
            <a:alpha val="100000"/>
          </a:schemeClr>
        </a:fillRef>
        <a:effectRef idx="2">
          <a:scrgbClr r="0" g="0" b="0"/>
        </a:effectRef>
        <a:fontRef idx="minor">
          <a:schemeClr val="lt1"/>
        </a:fontRef>
      </dsp:style>
      <dsp:txBody>
        <a:bodyPr vert="horz" wrap="square" lIns="17780" tIns="17780" rIns="17780" bIns="17780" anchor="ctr"/>
        <a:lstStyle>
          <a:lvl1pPr algn="ctr">
            <a:defRPr sz="2000"/>
          </a:lvl1pPr>
          <a:lvl2pPr marL="114300" indent="-114300" algn="ctr">
            <a:defRPr sz="1500"/>
          </a:lvl2pPr>
          <a:lvl3pPr marL="228600" indent="-114300" algn="ctr">
            <a:defRPr sz="1500"/>
          </a:lvl3pPr>
          <a:lvl4pPr marL="342900" indent="-114300" algn="ctr">
            <a:defRPr sz="1500"/>
          </a:lvl4pPr>
          <a:lvl5pPr marL="457200" indent="-114300" algn="ctr">
            <a:defRPr sz="1500"/>
          </a:lvl5pPr>
          <a:lvl6pPr marL="571500" indent="-114300" algn="ctr">
            <a:defRPr sz="1500"/>
          </a:lvl6pPr>
          <a:lvl7pPr marL="685800" indent="-114300" algn="ctr">
            <a:defRPr sz="1500"/>
          </a:lvl7pPr>
          <a:lvl8pPr marL="800100" indent="-114300" algn="ctr">
            <a:defRPr sz="1500"/>
          </a:lvl8pPr>
          <a:lvl9pPr marL="914400" indent="-114300" algn="ctr">
            <a:defRPr sz="1500"/>
          </a:lvl9pPr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/>
            <a:t>便利性</a:t>
          </a:r>
          <a:endParaRPr altLang="en-US" sz="2800"/>
        </a:p>
      </dsp:txBody>
      <dsp:txXfrm>
        <a:off x="2994526" y="1263633"/>
        <a:ext cx="2138947" cy="1069474"/>
      </dsp:txXfrm>
    </dsp:sp>
    <dsp:sp modelId="{309DF1C1-1AE2-4CA3-A538-A0EFCC6046C7}">
      <dsp:nvSpPr>
        <dsp:cNvPr id="10" name="任意多边形 9"/>
        <dsp:cNvSpPr/>
      </dsp:nvSpPr>
      <dsp:spPr bwMode="white">
        <a:xfrm>
          <a:off x="5133474" y="1778428"/>
          <a:ext cx="855579" cy="39884"/>
        </a:xfrm>
        <a:custGeom>
          <a:avLst/>
          <a:gdLst/>
          <a:ahLst/>
          <a:cxnLst/>
          <a:pathLst>
            <a:path w="1347" h="63">
              <a:moveTo>
                <a:pt x="0" y="31"/>
              </a:moveTo>
              <a:lnTo>
                <a:pt x="1347" y="31"/>
              </a:lnTo>
            </a:path>
          </a:pathLst>
        </a:custGeom>
      </dsp:spPr>
      <dsp:style>
        <a:lnRef idx="1">
          <a:schemeClr val="accent1"/>
        </a:lnRef>
        <a:fillRef idx="0">
          <a:schemeClr val="accent6">
            <a:tint val="70000"/>
          </a:schemeClr>
        </a:fillRef>
        <a:effectRef idx="0">
          <a:scrgbClr r="0" g="0" b="0"/>
        </a:effectRef>
        <a:fontRef idx="minor"/>
      </dsp:style>
      <dsp:txBody>
        <a:bodyPr vert="horz" wrap="square" lIns="12700" tIns="0" rIns="12700" bIns="0" anchor="ctr"/>
        <a:lstStyle>
          <a:lvl1pPr algn="ctr">
            <a:defRPr sz="500"/>
          </a:lvl1pPr>
          <a:lvl2pPr marL="57150" indent="-57150" algn="ctr">
            <a:defRPr sz="400"/>
          </a:lvl2pPr>
          <a:lvl3pPr marL="114300" indent="-57150" algn="ctr">
            <a:defRPr sz="400"/>
          </a:lvl3pPr>
          <a:lvl4pPr marL="171450" indent="-57150" algn="ctr">
            <a:defRPr sz="400"/>
          </a:lvl4pPr>
          <a:lvl5pPr marL="228600" indent="-57150" algn="ctr">
            <a:defRPr sz="400"/>
          </a:lvl5pPr>
          <a:lvl6pPr marL="285750" indent="-57150" algn="ctr">
            <a:defRPr sz="400"/>
          </a:lvl6pPr>
          <a:lvl7pPr marL="342900" indent="-57150" algn="ctr">
            <a:defRPr sz="400"/>
          </a:lvl7pPr>
          <a:lvl8pPr marL="400050" indent="-57150" algn="ctr">
            <a:defRPr sz="400"/>
          </a:lvl8pPr>
          <a:lvl9pPr marL="457200" indent="-57150" algn="ctr">
            <a:defRPr sz="400"/>
          </a:lvl9pPr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</a:p>
      </dsp:txBody>
      <dsp:txXfrm>
        <a:off x="5133474" y="1778428"/>
        <a:ext cx="855579" cy="39884"/>
      </dsp:txXfrm>
    </dsp:sp>
    <dsp:sp modelId="{BBD3B1F4-EDDE-44B0-9DC1-939390DA5E8D}">
      <dsp:nvSpPr>
        <dsp:cNvPr id="11" name="圆角矩形 10"/>
        <dsp:cNvSpPr/>
      </dsp:nvSpPr>
      <dsp:spPr bwMode="white">
        <a:xfrm>
          <a:off x="5989053" y="1263633"/>
          <a:ext cx="2138947" cy="1069474"/>
        </a:xfrm>
        <a:prstGeom prst="roundRect">
          <a:avLst>
            <a:gd name="adj" fmla="val 10000"/>
          </a:avLst>
        </a:prstGeom>
      </dsp:spPr>
      <dsp:style>
        <a:lnRef idx="0">
          <a:schemeClr val="lt1"/>
        </a:lnRef>
        <a:fillRef idx="3">
          <a:schemeClr val="accent1">
            <a:hueOff val="0"/>
            <a:satOff val="0"/>
            <a:lumOff val="0"/>
            <a:alpha val="100000"/>
          </a:schemeClr>
        </a:fillRef>
        <a:effectRef idx="2">
          <a:scrgbClr r="0" g="0" b="0"/>
        </a:effectRef>
        <a:fontRef idx="minor">
          <a:schemeClr val="lt1"/>
        </a:fontRef>
      </dsp:style>
      <dsp:txBody>
        <a:bodyPr vert="horz" wrap="square" lIns="12700" tIns="12700" rIns="12700" bIns="12700" anchor="ctr"/>
        <a:lstStyle>
          <a:lvl1pPr algn="ctr">
            <a:defRPr sz="2000"/>
          </a:lvl1pPr>
          <a:lvl2pPr marL="114300" indent="-114300" algn="ctr">
            <a:defRPr sz="1500"/>
          </a:lvl2pPr>
          <a:lvl3pPr marL="228600" indent="-114300" algn="ctr">
            <a:defRPr sz="1500"/>
          </a:lvl3pPr>
          <a:lvl4pPr marL="342900" indent="-114300" algn="ctr">
            <a:defRPr sz="1500"/>
          </a:lvl4pPr>
          <a:lvl5pPr marL="457200" indent="-114300" algn="ctr">
            <a:defRPr sz="1500"/>
          </a:lvl5pPr>
          <a:lvl6pPr marL="571500" indent="-114300" algn="ctr">
            <a:defRPr sz="1500"/>
          </a:lvl6pPr>
          <a:lvl7pPr marL="685800" indent="-114300" algn="ctr">
            <a:defRPr sz="1500"/>
          </a:lvl7pPr>
          <a:lvl8pPr marL="800100" indent="-114300" algn="ctr">
            <a:defRPr sz="1500"/>
          </a:lvl8pPr>
          <a:lvl9pPr marL="914400" indent="-114300" algn="ctr">
            <a:defRPr sz="1500"/>
          </a:lvl9pPr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/>
            <a:t>方便老年人独立完成日常生活活动</a:t>
          </a:r>
          <a:endParaRPr altLang="en-US"/>
        </a:p>
      </dsp:txBody>
      <dsp:txXfrm>
        <a:off x="5989053" y="1263633"/>
        <a:ext cx="2138947" cy="1069474"/>
      </dsp:txXfrm>
    </dsp:sp>
    <dsp:sp modelId="{06860C56-EEDD-4C7B-9169-F2C8F17B0F2B}">
      <dsp:nvSpPr>
        <dsp:cNvPr id="12" name="任意多边形 11"/>
        <dsp:cNvSpPr/>
      </dsp:nvSpPr>
      <dsp:spPr bwMode="white">
        <a:xfrm>
          <a:off x="2039912" y="2700849"/>
          <a:ext cx="1053649" cy="39884"/>
        </a:xfrm>
        <a:custGeom>
          <a:avLst/>
          <a:gdLst/>
          <a:ahLst/>
          <a:cxnLst/>
          <a:pathLst>
            <a:path w="1659" h="63">
              <a:moveTo>
                <a:pt x="156" y="-453"/>
              </a:moveTo>
              <a:lnTo>
                <a:pt x="1503" y="516"/>
              </a:lnTo>
            </a:path>
          </a:pathLst>
        </a:custGeom>
      </dsp:spPr>
      <dsp:style>
        <a:lnRef idx="1">
          <a:schemeClr val="accent6"/>
        </a:lnRef>
        <a:fillRef idx="0">
          <a:schemeClr val="accent6">
            <a:tint val="90000"/>
          </a:schemeClr>
        </a:fillRef>
        <a:effectRef idx="0">
          <a:scrgbClr r="0" g="0" b="0"/>
        </a:effectRef>
        <a:fontRef idx="minor"/>
      </dsp:style>
      <dsp:txBody>
        <a:bodyPr vert="horz" wrap="square" lIns="12700" tIns="0" rIns="12700" bIns="0" anchor="ctr"/>
        <a:lstStyle>
          <a:lvl1pPr algn="ctr">
            <a:defRPr sz="500"/>
          </a:lvl1pPr>
          <a:lvl2pPr marL="57150" indent="-57150" algn="ctr">
            <a:defRPr sz="400"/>
          </a:lvl2pPr>
          <a:lvl3pPr marL="114300" indent="-57150" algn="ctr">
            <a:defRPr sz="400"/>
          </a:lvl3pPr>
          <a:lvl4pPr marL="171450" indent="-57150" algn="ctr">
            <a:defRPr sz="400"/>
          </a:lvl4pPr>
          <a:lvl5pPr marL="228600" indent="-57150" algn="ctr">
            <a:defRPr sz="400"/>
          </a:lvl5pPr>
          <a:lvl6pPr marL="285750" indent="-57150" algn="ctr">
            <a:defRPr sz="400"/>
          </a:lvl6pPr>
          <a:lvl7pPr marL="342900" indent="-57150" algn="ctr">
            <a:defRPr sz="400"/>
          </a:lvl7pPr>
          <a:lvl8pPr marL="400050" indent="-57150" algn="ctr">
            <a:defRPr sz="400"/>
          </a:lvl8pPr>
          <a:lvl9pPr marL="457200" indent="-57150" algn="ctr">
            <a:defRPr sz="400"/>
          </a:lvl9pPr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</a:p>
      </dsp:txBody>
      <dsp:txXfrm>
        <a:off x="2039912" y="2700849"/>
        <a:ext cx="1053649" cy="39884"/>
      </dsp:txXfrm>
    </dsp:sp>
    <dsp:sp modelId="{289B1792-D9CC-4A86-A1A3-3EDC9438618F}">
      <dsp:nvSpPr>
        <dsp:cNvPr id="13" name="圆角矩形 12"/>
        <dsp:cNvSpPr/>
      </dsp:nvSpPr>
      <dsp:spPr bwMode="white">
        <a:xfrm>
          <a:off x="2994526" y="2493528"/>
          <a:ext cx="2138947" cy="1069474"/>
        </a:xfrm>
        <a:prstGeom prst="roundRect">
          <a:avLst>
            <a:gd name="adj" fmla="val 10000"/>
          </a:avLst>
        </a:prstGeom>
      </dsp:spPr>
      <dsp:style>
        <a:lnRef idx="0">
          <a:schemeClr val="lt1"/>
        </a:lnRef>
        <a:fillRef idx="3">
          <a:schemeClr val="accent6">
            <a:hueOff val="0"/>
            <a:satOff val="0"/>
            <a:lumOff val="0"/>
            <a:alpha val="100000"/>
          </a:schemeClr>
        </a:fillRef>
        <a:effectRef idx="2">
          <a:scrgbClr r="0" g="0" b="0"/>
        </a:effectRef>
        <a:fontRef idx="minor">
          <a:schemeClr val="lt1"/>
        </a:fontRef>
      </dsp:style>
      <dsp:txBody>
        <a:bodyPr vert="horz" wrap="square" lIns="17780" tIns="17780" rIns="17780" bIns="17780" anchor="ctr"/>
        <a:lstStyle>
          <a:lvl1pPr algn="ctr">
            <a:defRPr sz="2000"/>
          </a:lvl1pPr>
          <a:lvl2pPr marL="114300" indent="-114300" algn="ctr">
            <a:defRPr sz="1500"/>
          </a:lvl2pPr>
          <a:lvl3pPr marL="228600" indent="-114300" algn="ctr">
            <a:defRPr sz="1500"/>
          </a:lvl3pPr>
          <a:lvl4pPr marL="342900" indent="-114300" algn="ctr">
            <a:defRPr sz="1500"/>
          </a:lvl4pPr>
          <a:lvl5pPr marL="457200" indent="-114300" algn="ctr">
            <a:defRPr sz="1500"/>
          </a:lvl5pPr>
          <a:lvl6pPr marL="571500" indent="-114300" algn="ctr">
            <a:defRPr sz="1500"/>
          </a:lvl6pPr>
          <a:lvl7pPr marL="685800" indent="-114300" algn="ctr">
            <a:defRPr sz="1500"/>
          </a:lvl7pPr>
          <a:lvl8pPr marL="800100" indent="-114300" algn="ctr">
            <a:defRPr sz="1500"/>
          </a:lvl8pPr>
          <a:lvl9pPr marL="914400" indent="-114300" algn="ctr">
            <a:defRPr sz="1500"/>
          </a:lvl9pPr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/>
            <a:t>舒适性</a:t>
          </a:r>
          <a:endParaRPr lang="zh-CN" altLang="en-US" sz="2800"/>
        </a:p>
      </dsp:txBody>
      <dsp:txXfrm>
        <a:off x="2994526" y="2493528"/>
        <a:ext cx="2138947" cy="1069474"/>
      </dsp:txXfrm>
    </dsp:sp>
    <dsp:sp modelId="{A0B0A98B-0074-4578-AC7C-3B486E110252}">
      <dsp:nvSpPr>
        <dsp:cNvPr id="14" name="任意多边形 13"/>
        <dsp:cNvSpPr/>
      </dsp:nvSpPr>
      <dsp:spPr bwMode="white">
        <a:xfrm>
          <a:off x="5133474" y="3008323"/>
          <a:ext cx="855579" cy="39884"/>
        </a:xfrm>
        <a:custGeom>
          <a:avLst/>
          <a:gdLst/>
          <a:ahLst/>
          <a:cxnLst/>
          <a:pathLst>
            <a:path w="1347" h="63">
              <a:moveTo>
                <a:pt x="0" y="31"/>
              </a:moveTo>
              <a:lnTo>
                <a:pt x="1347" y="31"/>
              </a:lnTo>
            </a:path>
          </a:pathLst>
        </a:custGeom>
      </dsp:spPr>
      <dsp:style>
        <a:lnRef idx="1">
          <a:schemeClr val="accent1"/>
        </a:lnRef>
        <a:fillRef idx="0">
          <a:schemeClr val="accent6">
            <a:tint val="70000"/>
          </a:schemeClr>
        </a:fillRef>
        <a:effectRef idx="0">
          <a:scrgbClr r="0" g="0" b="0"/>
        </a:effectRef>
        <a:fontRef idx="minor"/>
      </dsp:style>
      <dsp:txBody>
        <a:bodyPr vert="horz" wrap="square" lIns="12700" tIns="0" rIns="12700" bIns="0" anchor="ctr"/>
        <a:lstStyle>
          <a:lvl1pPr algn="ctr">
            <a:defRPr sz="500"/>
          </a:lvl1pPr>
          <a:lvl2pPr marL="57150" indent="-57150" algn="ctr">
            <a:defRPr sz="400"/>
          </a:lvl2pPr>
          <a:lvl3pPr marL="114300" indent="-57150" algn="ctr">
            <a:defRPr sz="400"/>
          </a:lvl3pPr>
          <a:lvl4pPr marL="171450" indent="-57150" algn="ctr">
            <a:defRPr sz="400"/>
          </a:lvl4pPr>
          <a:lvl5pPr marL="228600" indent="-57150" algn="ctr">
            <a:defRPr sz="400"/>
          </a:lvl5pPr>
          <a:lvl6pPr marL="285750" indent="-57150" algn="ctr">
            <a:defRPr sz="400"/>
          </a:lvl6pPr>
          <a:lvl7pPr marL="342900" indent="-57150" algn="ctr">
            <a:defRPr sz="400"/>
          </a:lvl7pPr>
          <a:lvl8pPr marL="400050" indent="-57150" algn="ctr">
            <a:defRPr sz="400"/>
          </a:lvl8pPr>
          <a:lvl9pPr marL="457200" indent="-57150" algn="ctr">
            <a:defRPr sz="400"/>
          </a:lvl9pPr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</a:p>
      </dsp:txBody>
      <dsp:txXfrm>
        <a:off x="5133474" y="3008323"/>
        <a:ext cx="855579" cy="39884"/>
      </dsp:txXfrm>
    </dsp:sp>
    <dsp:sp modelId="{7DC71169-7224-4944-A3D9-259E0580034D}">
      <dsp:nvSpPr>
        <dsp:cNvPr id="15" name="圆角矩形 14"/>
        <dsp:cNvSpPr/>
      </dsp:nvSpPr>
      <dsp:spPr bwMode="white">
        <a:xfrm>
          <a:off x="5989053" y="2493528"/>
          <a:ext cx="2138947" cy="1069474"/>
        </a:xfrm>
        <a:prstGeom prst="roundRect">
          <a:avLst>
            <a:gd name="adj" fmla="val 10000"/>
          </a:avLst>
        </a:prstGeom>
      </dsp:spPr>
      <dsp:style>
        <a:lnRef idx="0">
          <a:schemeClr val="lt1"/>
        </a:lnRef>
        <a:fillRef idx="3">
          <a:schemeClr val="accent1">
            <a:hueOff val="0"/>
            <a:satOff val="0"/>
            <a:lumOff val="0"/>
            <a:alpha val="100000"/>
          </a:schemeClr>
        </a:fillRef>
        <a:effectRef idx="2">
          <a:scrgbClr r="0" g="0" b="0"/>
        </a:effectRef>
        <a:fontRef idx="minor">
          <a:schemeClr val="lt1"/>
        </a:fontRef>
      </dsp:style>
      <dsp:txBody>
        <a:bodyPr vert="horz" wrap="square" lIns="12700" tIns="12700" rIns="12700" bIns="12700" anchor="ctr"/>
        <a:lstStyle>
          <a:lvl1pPr algn="ctr">
            <a:defRPr sz="2000"/>
          </a:lvl1pPr>
          <a:lvl2pPr marL="114300" indent="-114300" algn="ctr">
            <a:defRPr sz="1500"/>
          </a:lvl2pPr>
          <a:lvl3pPr marL="228600" indent="-114300" algn="ctr">
            <a:defRPr sz="1500"/>
          </a:lvl3pPr>
          <a:lvl4pPr marL="342900" indent="-114300" algn="ctr">
            <a:defRPr sz="1500"/>
          </a:lvl4pPr>
          <a:lvl5pPr marL="457200" indent="-114300" algn="ctr">
            <a:defRPr sz="1500"/>
          </a:lvl5pPr>
          <a:lvl6pPr marL="571500" indent="-114300" algn="ctr">
            <a:defRPr sz="1500"/>
          </a:lvl6pPr>
          <a:lvl7pPr marL="685800" indent="-114300" algn="ctr">
            <a:defRPr sz="1500"/>
          </a:lvl7pPr>
          <a:lvl8pPr marL="800100" indent="-114300" algn="ctr">
            <a:defRPr sz="1500"/>
          </a:lvl8pPr>
          <a:lvl9pPr marL="914400" indent="-114300" algn="ctr">
            <a:defRPr sz="1500"/>
          </a:lvl9pPr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/>
            <a:t>提供舒适的生活环境</a:t>
          </a:r>
          <a:r>
            <a:rPr lang="zh-CN" altLang="en-US"/>
            <a:t>，</a:t>
          </a:r>
          <a:r>
            <a:rPr lang="zh-CN" altLang="en-US"/>
            <a:t>减少身体负担</a:t>
          </a:r>
          <a:r>
            <a:rPr lang="zh-CN" altLang="en-US"/>
            <a:t>。</a:t>
          </a:r>
          <a:endParaRPr altLang="en-US"/>
        </a:p>
      </dsp:txBody>
      <dsp:txXfrm>
        <a:off x="5989053" y="2493528"/>
        <a:ext cx="2138947" cy="1069474"/>
      </dsp:txXfrm>
    </dsp:sp>
    <dsp:sp modelId="{2E81B90F-7494-41FF-808F-F7F82B993B40}">
      <dsp:nvSpPr>
        <dsp:cNvPr id="16" name="任意多边形 15"/>
        <dsp:cNvSpPr/>
      </dsp:nvSpPr>
      <dsp:spPr bwMode="white">
        <a:xfrm>
          <a:off x="1534660" y="3332619"/>
          <a:ext cx="2064154" cy="39884"/>
        </a:xfrm>
        <a:custGeom>
          <a:avLst/>
          <a:gdLst/>
          <a:ahLst/>
          <a:cxnLst/>
          <a:pathLst>
            <a:path w="3251" h="63">
              <a:moveTo>
                <a:pt x="952" y="-1448"/>
              </a:moveTo>
              <a:lnTo>
                <a:pt x="2299" y="1511"/>
              </a:lnTo>
            </a:path>
          </a:pathLst>
        </a:custGeom>
      </dsp:spPr>
      <dsp:style>
        <a:lnRef idx="1">
          <a:schemeClr val="accent6"/>
        </a:lnRef>
        <a:fillRef idx="0">
          <a:schemeClr val="accent6">
            <a:tint val="90000"/>
          </a:schemeClr>
        </a:fillRef>
        <a:effectRef idx="0">
          <a:scrgbClr r="0" g="0" b="0"/>
        </a:effectRef>
        <a:fontRef idx="minor"/>
      </dsp:style>
      <dsp:txBody>
        <a:bodyPr vert="horz" wrap="square" lIns="12700" tIns="0" rIns="12700" bIns="0" anchor="ctr"/>
        <a:lstStyle>
          <a:lvl1pPr algn="ctr">
            <a:defRPr sz="500"/>
          </a:lvl1pPr>
          <a:lvl2pPr marL="57150" indent="-57150" algn="ctr">
            <a:defRPr sz="400"/>
          </a:lvl2pPr>
          <a:lvl3pPr marL="114300" indent="-57150" algn="ctr">
            <a:defRPr sz="400"/>
          </a:lvl3pPr>
          <a:lvl4pPr marL="171450" indent="-57150" algn="ctr">
            <a:defRPr sz="400"/>
          </a:lvl4pPr>
          <a:lvl5pPr marL="228600" indent="-57150" algn="ctr">
            <a:defRPr sz="400"/>
          </a:lvl5pPr>
          <a:lvl6pPr marL="285750" indent="-57150" algn="ctr">
            <a:defRPr sz="400"/>
          </a:lvl6pPr>
          <a:lvl7pPr marL="342900" indent="-57150" algn="ctr">
            <a:defRPr sz="400"/>
          </a:lvl7pPr>
          <a:lvl8pPr marL="400050" indent="-57150" algn="ctr">
            <a:defRPr sz="400"/>
          </a:lvl8pPr>
          <a:lvl9pPr marL="457200" indent="-57150" algn="ctr">
            <a:defRPr sz="400"/>
          </a:lvl9pPr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/>
        </a:p>
      </dsp:txBody>
      <dsp:txXfrm>
        <a:off x="1534660" y="3332619"/>
        <a:ext cx="2064154" cy="39884"/>
      </dsp:txXfrm>
    </dsp:sp>
    <dsp:sp modelId="{3D382021-A429-4403-82FF-5A95DD3EBB20}">
      <dsp:nvSpPr>
        <dsp:cNvPr id="17" name="圆角矩形 16"/>
        <dsp:cNvSpPr/>
      </dsp:nvSpPr>
      <dsp:spPr bwMode="white">
        <a:xfrm>
          <a:off x="2994526" y="3757068"/>
          <a:ext cx="2138947" cy="1069474"/>
        </a:xfrm>
        <a:prstGeom prst="roundRect">
          <a:avLst>
            <a:gd name="adj" fmla="val 10000"/>
          </a:avLst>
        </a:prstGeom>
      </dsp:spPr>
      <dsp:style>
        <a:lnRef idx="0">
          <a:schemeClr val="lt1"/>
        </a:lnRef>
        <a:fillRef idx="3">
          <a:schemeClr val="accent6">
            <a:hueOff val="0"/>
            <a:satOff val="0"/>
            <a:lumOff val="0"/>
            <a:alpha val="100000"/>
          </a:schemeClr>
        </a:fillRef>
        <a:effectRef idx="2">
          <a:scrgbClr r="0" g="0" b="0"/>
        </a:effectRef>
        <a:fontRef idx="minor">
          <a:schemeClr val="lt1"/>
        </a:fontRef>
      </dsp:style>
      <dsp:txBody>
        <a:bodyPr vert="horz" wrap="square" lIns="17780" tIns="17780" rIns="17780" bIns="17780" anchor="ctr"/>
        <a:lstStyle>
          <a:lvl1pPr algn="ctr">
            <a:defRPr sz="2000"/>
          </a:lvl1pPr>
          <a:lvl2pPr marL="114300" indent="-114300" algn="ctr">
            <a:defRPr sz="1500"/>
          </a:lvl2pPr>
          <a:lvl3pPr marL="228600" indent="-114300" algn="ctr">
            <a:defRPr sz="1500"/>
          </a:lvl3pPr>
          <a:lvl4pPr marL="342900" indent="-114300" algn="ctr">
            <a:defRPr sz="1500"/>
          </a:lvl4pPr>
          <a:lvl5pPr marL="457200" indent="-114300" algn="ctr">
            <a:defRPr sz="1500"/>
          </a:lvl5pPr>
          <a:lvl6pPr marL="571500" indent="-114300" algn="ctr">
            <a:defRPr sz="1500"/>
          </a:lvl6pPr>
          <a:lvl7pPr marL="685800" indent="-114300" algn="ctr">
            <a:defRPr sz="1500"/>
          </a:lvl7pPr>
          <a:lvl8pPr marL="800100" indent="-114300" algn="ctr">
            <a:defRPr sz="1500"/>
          </a:lvl8pPr>
          <a:lvl9pPr marL="914400" indent="-114300" algn="ctr">
            <a:defRPr sz="1500"/>
          </a:lvl9pPr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/>
            <a:t>适应性</a:t>
          </a:r>
          <a:endParaRPr lang="zh-CN" altLang="en-US" sz="2800"/>
        </a:p>
      </dsp:txBody>
      <dsp:txXfrm>
        <a:off x="2994526" y="3757068"/>
        <a:ext cx="2138947" cy="1069474"/>
      </dsp:txXfrm>
    </dsp:sp>
    <dsp:sp modelId="{3BC59303-805C-4CD2-83BC-34F28CE98CC8}">
      <dsp:nvSpPr>
        <dsp:cNvPr id="18" name="任意多边形 17"/>
        <dsp:cNvSpPr/>
      </dsp:nvSpPr>
      <dsp:spPr bwMode="white">
        <a:xfrm>
          <a:off x="5133143" y="4255040"/>
          <a:ext cx="856240" cy="39884"/>
        </a:xfrm>
        <a:custGeom>
          <a:avLst/>
          <a:gdLst/>
          <a:ahLst/>
          <a:cxnLst/>
          <a:pathLst>
            <a:path w="1348" h="63">
              <a:moveTo>
                <a:pt x="1" y="58"/>
              </a:moveTo>
              <a:lnTo>
                <a:pt x="1348" y="5"/>
              </a:lnTo>
            </a:path>
          </a:pathLst>
        </a:custGeom>
      </dsp:spPr>
      <dsp:style>
        <a:lnRef idx="1">
          <a:schemeClr val="accent1"/>
        </a:lnRef>
        <a:fillRef idx="0">
          <a:schemeClr val="accent6">
            <a:tint val="70000"/>
          </a:schemeClr>
        </a:fillRef>
        <a:effectRef idx="0">
          <a:scrgbClr r="0" g="0" b="0"/>
        </a:effectRef>
        <a:fontRef idx="minor"/>
      </dsp:style>
      <dsp:txBody>
        <a:bodyPr vert="horz" wrap="square" lIns="12700" tIns="0" rIns="12700" bIns="0" anchor="ctr"/>
        <a:lstStyle>
          <a:lvl1pPr algn="ctr">
            <a:defRPr sz="500"/>
          </a:lvl1pPr>
          <a:lvl2pPr marL="57150" indent="-57150" algn="ctr">
            <a:defRPr sz="400"/>
          </a:lvl2pPr>
          <a:lvl3pPr marL="114300" indent="-57150" algn="ctr">
            <a:defRPr sz="400"/>
          </a:lvl3pPr>
          <a:lvl4pPr marL="171450" indent="-57150" algn="ctr">
            <a:defRPr sz="400"/>
          </a:lvl4pPr>
          <a:lvl5pPr marL="228600" indent="-57150" algn="ctr">
            <a:defRPr sz="400"/>
          </a:lvl5pPr>
          <a:lvl6pPr marL="285750" indent="-57150" algn="ctr">
            <a:defRPr sz="400"/>
          </a:lvl6pPr>
          <a:lvl7pPr marL="342900" indent="-57150" algn="ctr">
            <a:defRPr sz="400"/>
          </a:lvl7pPr>
          <a:lvl8pPr marL="400050" indent="-57150" algn="ctr">
            <a:defRPr sz="400"/>
          </a:lvl8pPr>
          <a:lvl9pPr marL="457200" indent="-57150" algn="ctr">
            <a:defRPr sz="400"/>
          </a:lvl9pPr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</a:p>
      </dsp:txBody>
      <dsp:txXfrm>
        <a:off x="5133143" y="4255040"/>
        <a:ext cx="856240" cy="39884"/>
      </dsp:txXfrm>
    </dsp:sp>
    <dsp:sp modelId="{BBCD3376-696C-45B5-BA00-C7D394A6A363}">
      <dsp:nvSpPr>
        <dsp:cNvPr id="19" name="圆角矩形 18"/>
        <dsp:cNvSpPr/>
      </dsp:nvSpPr>
      <dsp:spPr bwMode="white">
        <a:xfrm>
          <a:off x="5989053" y="3723423"/>
          <a:ext cx="2138947" cy="1069474"/>
        </a:xfrm>
        <a:prstGeom prst="roundRect">
          <a:avLst>
            <a:gd name="adj" fmla="val 10000"/>
          </a:avLst>
        </a:prstGeom>
      </dsp:spPr>
      <dsp:style>
        <a:lnRef idx="0">
          <a:schemeClr val="lt1"/>
        </a:lnRef>
        <a:fillRef idx="3">
          <a:schemeClr val="accent1">
            <a:hueOff val="0"/>
            <a:satOff val="0"/>
            <a:lumOff val="0"/>
            <a:alpha val="100000"/>
          </a:schemeClr>
        </a:fillRef>
        <a:effectRef idx="2">
          <a:scrgbClr r="0" g="0" b="0"/>
        </a:effectRef>
        <a:fontRef idx="minor">
          <a:schemeClr val="lt1"/>
        </a:fontRef>
      </dsp:style>
      <dsp:txBody>
        <a:bodyPr vert="horz" wrap="square" lIns="12700" tIns="12700" rIns="12700" bIns="12700" anchor="ctr"/>
        <a:lstStyle>
          <a:lvl1pPr algn="ctr">
            <a:defRPr sz="2000"/>
          </a:lvl1pPr>
          <a:lvl2pPr marL="114300" indent="-114300" algn="ctr">
            <a:defRPr sz="1500"/>
          </a:lvl2pPr>
          <a:lvl3pPr marL="228600" indent="-114300" algn="ctr">
            <a:defRPr sz="1500"/>
          </a:lvl3pPr>
          <a:lvl4pPr marL="342900" indent="-114300" algn="ctr">
            <a:defRPr sz="1500"/>
          </a:lvl4pPr>
          <a:lvl5pPr marL="457200" indent="-114300" algn="ctr">
            <a:defRPr sz="1500"/>
          </a:lvl5pPr>
          <a:lvl6pPr marL="571500" indent="-114300" algn="ctr">
            <a:defRPr sz="1500"/>
          </a:lvl6pPr>
          <a:lvl7pPr marL="685800" indent="-114300" algn="ctr">
            <a:defRPr sz="1500"/>
          </a:lvl7pPr>
          <a:lvl8pPr marL="800100" indent="-114300" algn="ctr">
            <a:defRPr sz="1500"/>
          </a:lvl8pPr>
          <a:lvl9pPr marL="914400" indent="-114300" algn="ctr">
            <a:defRPr sz="1500"/>
          </a:lvl9pPr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/>
            <a:t>依老年人的具体需求和身体状况进行个性化设计</a:t>
          </a:r>
          <a:endParaRPr altLang="en-US"/>
        </a:p>
      </dsp:txBody>
      <dsp:txXfrm>
        <a:off x="5989053" y="3723423"/>
        <a:ext cx="2138947" cy="106947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11515725" cy="5391785"/>
        <a:chOff x="0" y="0"/>
        <a:chExt cx="11515725" cy="5391785"/>
      </a:xfrm>
    </dsp:grpSpPr>
    <dsp:sp modelId="{9F73252C-5345-45F1-A6FA-69E44781CCB0}">
      <dsp:nvSpPr>
        <dsp:cNvPr id="4" name="任意多边形 3"/>
        <dsp:cNvSpPr/>
      </dsp:nvSpPr>
      <dsp:spPr bwMode="white">
        <a:xfrm>
          <a:off x="2550040" y="715749"/>
          <a:ext cx="548831" cy="0"/>
        </a:xfrm>
        <a:custGeom>
          <a:avLst/>
          <a:gdLst/>
          <a:ahLst/>
          <a:cxnLst/>
          <a:pathLst>
            <a:path w="864">
              <a:moveTo>
                <a:pt x="0" y="0"/>
              </a:moveTo>
              <a:lnTo>
                <a:pt x="864" y="0"/>
              </a:lnTo>
            </a:path>
          </a:pathLst>
        </a:custGeom>
        <a:ln>
          <a:tailEnd type="arrow" w="lg" len="med"/>
        </a:ln>
      </dsp:spPr>
      <dsp:style>
        <a:lnRef idx="1">
          <a:schemeClr val="accent5">
            <a:hueOff val="0"/>
            <a:satOff val="0"/>
            <a:lumOff val="0"/>
            <a:alpha val="100000"/>
          </a:schemeClr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vert="horz" wrap="square" anchor="ctr"/>
        <a:lstStyle>
          <a:lvl1pPr algn="ctr"/>
          <a:lvl2pPr algn="ctr"/>
          <a:lvl3pPr algn="ctr"/>
          <a:lvl4pPr algn="ctr"/>
          <a:lvl5pPr algn="ctr"/>
          <a:lvl6pPr algn="ctr"/>
          <a:lvl7pPr algn="ctr"/>
          <a:lvl8pPr algn="ctr"/>
          <a:lvl9pPr algn="ctr"/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 sz="2400">
            <a:cs typeface="+mn-lt"/>
          </a:endParaRPr>
        </a:p>
      </dsp:txBody>
      <dsp:txXfrm>
        <a:off x="2550040" y="715749"/>
        <a:ext cx="548831" cy="0"/>
      </dsp:txXfrm>
    </dsp:sp>
    <dsp:sp modelId="{2FBE2C1E-1D94-400F-A227-985D4DA10085}">
      <dsp:nvSpPr>
        <dsp:cNvPr id="3" name="矩形 2"/>
        <dsp:cNvSpPr/>
      </dsp:nvSpPr>
      <dsp:spPr bwMode="white">
        <a:xfrm>
          <a:off x="163817" y="-118"/>
          <a:ext cx="2386224" cy="1431734"/>
        </a:xfrm>
        <a:prstGeom prst="rect">
          <a:avLst/>
        </a:prstGeom>
      </dsp:spPr>
      <dsp:style>
        <a:lnRef idx="0">
          <a:schemeClr val="lt1"/>
        </a:lnRef>
        <a:fillRef idx="3">
          <a:schemeClr val="accent5">
            <a:hueOff val="0"/>
            <a:satOff val="0"/>
            <a:lumOff val="0"/>
            <a:alpha val="100000"/>
          </a:schemeClr>
        </a:fillRef>
        <a:effectRef idx="3">
          <a:scrgbClr r="0" g="0" b="0"/>
        </a:effectRef>
        <a:fontRef idx="minor">
          <a:schemeClr val="lt1"/>
        </a:fontRef>
      </dsp:style>
      <dsp:txBody>
        <a:bodyPr vert="horz" wrap="square" lIns="170688" tIns="170688" rIns="170688" bIns="170688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cs typeface="+mn-lt"/>
            </a:rPr>
            <a:t>根据使用者的功能选择轮椅</a:t>
          </a:r>
          <a:r>
            <a:rPr lang="en-US" altLang="zh-CN" sz="2400">
              <a:cs typeface="+mn-lt"/>
            </a:rPr>
            <a:t> </a:t>
          </a:r>
          <a:endParaRPr lang="en-US" altLang="zh-CN" sz="2400">
            <a:cs typeface="+mn-lt"/>
          </a:endParaRPr>
        </a:p>
      </dsp:txBody>
      <dsp:txXfrm>
        <a:off x="163817" y="-118"/>
        <a:ext cx="2386224" cy="1431734"/>
      </dsp:txXfrm>
    </dsp:sp>
    <dsp:sp modelId="{EBB69596-36AB-40F1-91C5-FC3350A00067}">
      <dsp:nvSpPr>
        <dsp:cNvPr id="6" name="任意多边形 5"/>
        <dsp:cNvSpPr/>
      </dsp:nvSpPr>
      <dsp:spPr bwMode="white">
        <a:xfrm>
          <a:off x="5485095" y="715749"/>
          <a:ext cx="548831" cy="0"/>
        </a:xfrm>
        <a:custGeom>
          <a:avLst/>
          <a:gdLst/>
          <a:ahLst/>
          <a:cxnLst/>
          <a:pathLst>
            <a:path w="864">
              <a:moveTo>
                <a:pt x="0" y="0"/>
              </a:moveTo>
              <a:lnTo>
                <a:pt x="864" y="0"/>
              </a:lnTo>
            </a:path>
          </a:pathLst>
        </a:custGeom>
        <a:ln>
          <a:tailEnd type="arrow" w="lg" len="med"/>
        </a:ln>
      </dsp:spPr>
      <dsp:style>
        <a:lnRef idx="1">
          <a:schemeClr val="accent5">
            <a:hueOff val="-847500"/>
            <a:satOff val="-2156"/>
            <a:lumOff val="-1470"/>
            <a:alpha val="100000"/>
          </a:schemeClr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vert="horz" wrap="square" anchor="ctr"/>
        <a:lstStyle>
          <a:lvl1pPr algn="ctr"/>
          <a:lvl2pPr algn="ctr"/>
          <a:lvl3pPr algn="ctr"/>
          <a:lvl4pPr algn="ctr"/>
          <a:lvl5pPr algn="ctr"/>
          <a:lvl6pPr algn="ctr"/>
          <a:lvl7pPr algn="ctr"/>
          <a:lvl8pPr algn="ctr"/>
          <a:lvl9pPr algn="ctr"/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 sz="2400">
            <a:cs typeface="+mn-lt"/>
          </a:endParaRPr>
        </a:p>
      </dsp:txBody>
      <dsp:txXfrm>
        <a:off x="5485095" y="715749"/>
        <a:ext cx="548831" cy="0"/>
      </dsp:txXfrm>
    </dsp:sp>
    <dsp:sp modelId="{0482690C-586E-41D6-8B40-4CA7581A9CE9}">
      <dsp:nvSpPr>
        <dsp:cNvPr id="5" name="矩形 4"/>
        <dsp:cNvSpPr/>
      </dsp:nvSpPr>
      <dsp:spPr bwMode="white">
        <a:xfrm>
          <a:off x="3098871" y="-118"/>
          <a:ext cx="2386224" cy="1431734"/>
        </a:xfrm>
        <a:prstGeom prst="rect">
          <a:avLst/>
        </a:prstGeom>
      </dsp:spPr>
      <dsp:style>
        <a:lnRef idx="0">
          <a:schemeClr val="lt1"/>
        </a:lnRef>
        <a:fillRef idx="3">
          <a:schemeClr val="accent5">
            <a:hueOff val="-753333"/>
            <a:satOff val="-1916"/>
            <a:lumOff val="-1306"/>
            <a:alpha val="100000"/>
          </a:schemeClr>
        </a:fillRef>
        <a:effectRef idx="3">
          <a:scrgbClr r="0" g="0" b="0"/>
        </a:effectRef>
        <a:fontRef idx="minor">
          <a:schemeClr val="lt1"/>
        </a:fontRef>
      </dsp:style>
      <dsp:txBody>
        <a:bodyPr vert="horz" wrap="square" lIns="170688" tIns="170688" rIns="170688" bIns="170688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cs typeface="+mn-lt"/>
            </a:rPr>
            <a:t>根据使用者的姿势和体位选择轮椅</a:t>
          </a:r>
          <a:r>
            <a:rPr lang="en-US" altLang="zh-CN" sz="2400">
              <a:cs typeface="+mn-lt"/>
            </a:rPr>
            <a:t> </a:t>
          </a:r>
          <a:endParaRPr lang="en-US" altLang="zh-CN" sz="2400">
            <a:cs typeface="+mn-lt"/>
          </a:endParaRPr>
        </a:p>
      </dsp:txBody>
      <dsp:txXfrm>
        <a:off x="3098871" y="-118"/>
        <a:ext cx="2386224" cy="1431734"/>
      </dsp:txXfrm>
    </dsp:sp>
    <dsp:sp modelId="{31F3FE5F-74B2-48F8-89DC-AE29DBB498B0}">
      <dsp:nvSpPr>
        <dsp:cNvPr id="8" name="任意多边形 7"/>
        <dsp:cNvSpPr/>
      </dsp:nvSpPr>
      <dsp:spPr bwMode="white">
        <a:xfrm>
          <a:off x="8420150" y="715749"/>
          <a:ext cx="548831" cy="0"/>
        </a:xfrm>
        <a:custGeom>
          <a:avLst/>
          <a:gdLst/>
          <a:ahLst/>
          <a:cxnLst/>
          <a:pathLst>
            <a:path w="864">
              <a:moveTo>
                <a:pt x="0" y="0"/>
              </a:moveTo>
              <a:lnTo>
                <a:pt x="864" y="0"/>
              </a:lnTo>
            </a:path>
          </a:pathLst>
        </a:custGeom>
        <a:ln>
          <a:tailEnd type="arrow" w="lg" len="med"/>
        </a:ln>
      </dsp:spPr>
      <dsp:style>
        <a:lnRef idx="1">
          <a:schemeClr val="accent5">
            <a:hueOff val="-1695000"/>
            <a:satOff val="-4313"/>
            <a:lumOff val="-2940"/>
            <a:alpha val="100000"/>
          </a:schemeClr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vert="horz" wrap="square" anchor="ctr"/>
        <a:lstStyle>
          <a:lvl1pPr algn="ctr"/>
          <a:lvl2pPr algn="ctr"/>
          <a:lvl3pPr algn="ctr"/>
          <a:lvl4pPr algn="ctr"/>
          <a:lvl5pPr algn="ctr"/>
          <a:lvl6pPr algn="ctr"/>
          <a:lvl7pPr algn="ctr"/>
          <a:lvl8pPr algn="ctr"/>
          <a:lvl9pPr algn="ctr"/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 sz="2400">
            <a:cs typeface="+mn-lt"/>
          </a:endParaRPr>
        </a:p>
      </dsp:txBody>
      <dsp:txXfrm>
        <a:off x="8420150" y="715749"/>
        <a:ext cx="548831" cy="0"/>
      </dsp:txXfrm>
    </dsp:sp>
    <dsp:sp modelId="{E5145E43-B450-47CE-B1E5-1482BCF4071D}">
      <dsp:nvSpPr>
        <dsp:cNvPr id="7" name="矩形 6"/>
        <dsp:cNvSpPr/>
      </dsp:nvSpPr>
      <dsp:spPr bwMode="white">
        <a:xfrm>
          <a:off x="6033926" y="-118"/>
          <a:ext cx="2386224" cy="1431734"/>
        </a:xfrm>
        <a:prstGeom prst="rect">
          <a:avLst/>
        </a:prstGeom>
      </dsp:spPr>
      <dsp:style>
        <a:lnRef idx="0">
          <a:schemeClr val="lt1"/>
        </a:lnRef>
        <a:fillRef idx="3">
          <a:schemeClr val="accent5">
            <a:hueOff val="-1506666"/>
            <a:satOff val="-3833"/>
            <a:lumOff val="-2613"/>
            <a:alpha val="100000"/>
          </a:schemeClr>
        </a:fillRef>
        <a:effectRef idx="3">
          <a:scrgbClr r="0" g="0" b="0"/>
        </a:effectRef>
        <a:fontRef idx="minor">
          <a:schemeClr val="lt1"/>
        </a:fontRef>
      </dsp:style>
      <dsp:txBody>
        <a:bodyPr vert="horz" wrap="square" lIns="170688" tIns="170688" rIns="170688" bIns="170688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cs typeface="+mn-lt"/>
            </a:rPr>
            <a:t>根据疾病及病情程度选择轮椅</a:t>
          </a:r>
          <a:r>
            <a:rPr lang="en-US" altLang="zh-CN" sz="2400">
              <a:cs typeface="+mn-lt"/>
            </a:rPr>
            <a:t> </a:t>
          </a:r>
          <a:endParaRPr lang="en-US" altLang="zh-CN" sz="2400">
            <a:cs typeface="+mn-lt"/>
          </a:endParaRPr>
        </a:p>
      </dsp:txBody>
      <dsp:txXfrm>
        <a:off x="6033926" y="-118"/>
        <a:ext cx="2386224" cy="1431734"/>
      </dsp:txXfrm>
    </dsp:sp>
    <dsp:sp modelId="{E85A6953-055C-454F-835D-7FF8096CA491}">
      <dsp:nvSpPr>
        <dsp:cNvPr id="10" name="任意多边形 9"/>
        <dsp:cNvSpPr/>
      </dsp:nvSpPr>
      <dsp:spPr bwMode="white">
        <a:xfrm>
          <a:off x="1356928" y="1431616"/>
          <a:ext cx="8805165" cy="548410"/>
        </a:xfrm>
        <a:custGeom>
          <a:avLst/>
          <a:gdLst/>
          <a:ahLst/>
          <a:cxnLst/>
          <a:pathLst>
            <a:path w="13866" h="864">
              <a:moveTo>
                <a:pt x="13866" y="0"/>
              </a:moveTo>
              <a:lnTo>
                <a:pt x="13866" y="432"/>
              </a:lnTo>
              <a:lnTo>
                <a:pt x="0" y="432"/>
              </a:lnTo>
              <a:lnTo>
                <a:pt x="0" y="864"/>
              </a:lnTo>
            </a:path>
          </a:pathLst>
        </a:custGeom>
        <a:ln>
          <a:tailEnd type="arrow" w="lg" len="med"/>
        </a:ln>
      </dsp:spPr>
      <dsp:style>
        <a:lnRef idx="1">
          <a:schemeClr val="accent5">
            <a:hueOff val="-2542500"/>
            <a:satOff val="-6470"/>
            <a:lumOff val="-4411"/>
            <a:alpha val="100000"/>
          </a:schemeClr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vert="horz" wrap="square" anchor="ctr"/>
        <a:lstStyle>
          <a:lvl1pPr algn="ctr"/>
          <a:lvl2pPr algn="ctr"/>
          <a:lvl3pPr algn="ctr"/>
          <a:lvl4pPr algn="ctr"/>
          <a:lvl5pPr algn="ctr"/>
          <a:lvl6pPr algn="ctr"/>
          <a:lvl7pPr algn="ctr"/>
          <a:lvl8pPr algn="ctr"/>
          <a:lvl9pPr algn="ctr"/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 sz="2400">
            <a:cs typeface="+mn-lt"/>
          </a:endParaRPr>
        </a:p>
      </dsp:txBody>
      <dsp:txXfrm>
        <a:off x="1356928" y="1431616"/>
        <a:ext cx="8805165" cy="548410"/>
      </dsp:txXfrm>
    </dsp:sp>
    <dsp:sp modelId="{13492D71-E670-42C9-A619-1DE9B5F887F1}">
      <dsp:nvSpPr>
        <dsp:cNvPr id="9" name="矩形 8"/>
        <dsp:cNvSpPr/>
      </dsp:nvSpPr>
      <dsp:spPr bwMode="white">
        <a:xfrm>
          <a:off x="8968981" y="-118"/>
          <a:ext cx="2386224" cy="1431734"/>
        </a:xfrm>
        <a:prstGeom prst="rect">
          <a:avLst/>
        </a:prstGeom>
      </dsp:spPr>
      <dsp:style>
        <a:lnRef idx="0">
          <a:schemeClr val="lt1"/>
        </a:lnRef>
        <a:fillRef idx="3">
          <a:schemeClr val="accent5">
            <a:hueOff val="-2260000"/>
            <a:satOff val="-5751"/>
            <a:lumOff val="-3921"/>
            <a:alpha val="100000"/>
          </a:schemeClr>
        </a:fillRef>
        <a:effectRef idx="3">
          <a:scrgbClr r="0" g="0" b="0"/>
        </a:effectRef>
        <a:fontRef idx="minor">
          <a:schemeClr val="lt1"/>
        </a:fontRef>
      </dsp:style>
      <dsp:txBody>
        <a:bodyPr vert="horz" wrap="square" lIns="170688" tIns="170688" rIns="170688" bIns="170688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cs typeface="+mn-lt"/>
            </a:rPr>
            <a:t>确定轮椅的主要参数</a:t>
          </a:r>
          <a:r>
            <a:rPr lang="en-US" altLang="zh-CN" sz="2400">
              <a:cs typeface="+mn-lt"/>
            </a:rPr>
            <a:t> </a:t>
          </a:r>
          <a:endParaRPr lang="en-US" altLang="zh-CN" sz="2400">
            <a:cs typeface="+mn-lt"/>
          </a:endParaRPr>
        </a:p>
      </dsp:txBody>
      <dsp:txXfrm>
        <a:off x="8968981" y="-118"/>
        <a:ext cx="2386224" cy="1431734"/>
      </dsp:txXfrm>
    </dsp:sp>
    <dsp:sp modelId="{DCD58959-3FB5-4977-968F-50E3948E71E2}">
      <dsp:nvSpPr>
        <dsp:cNvPr id="12" name="任意多边形 11"/>
        <dsp:cNvSpPr/>
      </dsp:nvSpPr>
      <dsp:spPr bwMode="white">
        <a:xfrm>
          <a:off x="2550040" y="2695893"/>
          <a:ext cx="548831" cy="0"/>
        </a:xfrm>
        <a:custGeom>
          <a:avLst/>
          <a:gdLst/>
          <a:ahLst/>
          <a:cxnLst/>
          <a:pathLst>
            <a:path w="864">
              <a:moveTo>
                <a:pt x="0" y="0"/>
              </a:moveTo>
              <a:lnTo>
                <a:pt x="864" y="0"/>
              </a:lnTo>
            </a:path>
          </a:pathLst>
        </a:custGeom>
        <a:ln>
          <a:tailEnd type="arrow" w="lg" len="med"/>
        </a:ln>
      </dsp:spPr>
      <dsp:style>
        <a:lnRef idx="1">
          <a:schemeClr val="accent5">
            <a:hueOff val="-3390000"/>
            <a:satOff val="-8626"/>
            <a:lumOff val="-5881"/>
            <a:alpha val="100000"/>
          </a:schemeClr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vert="horz" wrap="square" anchor="ctr"/>
        <a:lstStyle>
          <a:lvl1pPr algn="ctr"/>
          <a:lvl2pPr algn="ctr"/>
          <a:lvl3pPr algn="ctr"/>
          <a:lvl4pPr algn="ctr"/>
          <a:lvl5pPr algn="ctr"/>
          <a:lvl6pPr algn="ctr"/>
          <a:lvl7pPr algn="ctr"/>
          <a:lvl8pPr algn="ctr"/>
          <a:lvl9pPr algn="ctr"/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 sz="2400">
            <a:cs typeface="+mn-lt"/>
          </a:endParaRPr>
        </a:p>
      </dsp:txBody>
      <dsp:txXfrm>
        <a:off x="2550040" y="2695893"/>
        <a:ext cx="548831" cy="0"/>
      </dsp:txXfrm>
    </dsp:sp>
    <dsp:sp modelId="{F80816D7-392E-4741-B9A3-C73586F7EC67}">
      <dsp:nvSpPr>
        <dsp:cNvPr id="11" name="矩形 10"/>
        <dsp:cNvSpPr/>
      </dsp:nvSpPr>
      <dsp:spPr bwMode="white">
        <a:xfrm>
          <a:off x="163817" y="1980025"/>
          <a:ext cx="2386224" cy="1431734"/>
        </a:xfrm>
        <a:prstGeom prst="rect">
          <a:avLst/>
        </a:prstGeom>
      </dsp:spPr>
      <dsp:style>
        <a:lnRef idx="0">
          <a:schemeClr val="lt1"/>
        </a:lnRef>
        <a:fillRef idx="3">
          <a:schemeClr val="accent5">
            <a:hueOff val="-3013333"/>
            <a:satOff val="-7668"/>
            <a:lumOff val="-5228"/>
            <a:alpha val="100000"/>
          </a:schemeClr>
        </a:fillRef>
        <a:effectRef idx="3">
          <a:scrgbClr r="0" g="0" b="0"/>
        </a:effectRef>
        <a:fontRef idx="minor">
          <a:schemeClr val="lt1"/>
        </a:fontRef>
      </dsp:style>
      <dsp:txBody>
        <a:bodyPr vert="horz" wrap="square" lIns="170688" tIns="170688" rIns="170688" bIns="170688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ea typeface="+mn-lt"/>
            </a:rPr>
            <a:t>评估轮椅的性能</a:t>
          </a:r>
          <a:endParaRPr lang="zh-CN" altLang="en-US" sz="2400">
            <a:ea typeface="+mn-lt"/>
          </a:endParaRPr>
        </a:p>
      </dsp:txBody>
      <dsp:txXfrm>
        <a:off x="163817" y="1980025"/>
        <a:ext cx="2386224" cy="1431734"/>
      </dsp:txXfrm>
    </dsp:sp>
    <dsp:sp modelId="{557B5B2C-5260-4F6F-BD0C-380BFCDDBDE2}">
      <dsp:nvSpPr>
        <dsp:cNvPr id="14" name="任意多边形 13"/>
        <dsp:cNvSpPr/>
      </dsp:nvSpPr>
      <dsp:spPr bwMode="white">
        <a:xfrm>
          <a:off x="5485095" y="2695893"/>
          <a:ext cx="548831" cy="0"/>
        </a:xfrm>
        <a:custGeom>
          <a:avLst/>
          <a:gdLst/>
          <a:ahLst/>
          <a:cxnLst/>
          <a:pathLst>
            <a:path w="864">
              <a:moveTo>
                <a:pt x="0" y="0"/>
              </a:moveTo>
              <a:lnTo>
                <a:pt x="864" y="0"/>
              </a:lnTo>
            </a:path>
          </a:pathLst>
        </a:custGeom>
        <a:ln>
          <a:tailEnd type="arrow" w="lg" len="med"/>
        </a:ln>
      </dsp:spPr>
      <dsp:style>
        <a:lnRef idx="1">
          <a:schemeClr val="accent5">
            <a:hueOff val="-4237500"/>
            <a:satOff val="-10783"/>
            <a:lumOff val="-7352"/>
            <a:alpha val="100000"/>
          </a:schemeClr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vert="horz" wrap="square" anchor="ctr"/>
        <a:lstStyle>
          <a:lvl1pPr algn="ctr"/>
          <a:lvl2pPr algn="ctr"/>
          <a:lvl3pPr algn="ctr"/>
          <a:lvl4pPr algn="ctr"/>
          <a:lvl5pPr algn="ctr"/>
          <a:lvl6pPr algn="ctr"/>
          <a:lvl7pPr algn="ctr"/>
          <a:lvl8pPr algn="ctr"/>
          <a:lvl9pPr algn="ctr"/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sz="2400">
            <a:cs typeface="+mn-lt"/>
          </a:endParaRPr>
        </a:p>
      </dsp:txBody>
      <dsp:txXfrm>
        <a:off x="5485095" y="2695893"/>
        <a:ext cx="548831" cy="0"/>
      </dsp:txXfrm>
    </dsp:sp>
    <dsp:sp modelId="{7F1E550C-34A3-4D95-8CCA-FC15856DD378}">
      <dsp:nvSpPr>
        <dsp:cNvPr id="13" name="矩形 12"/>
        <dsp:cNvSpPr/>
      </dsp:nvSpPr>
      <dsp:spPr bwMode="white">
        <a:xfrm>
          <a:off x="3098871" y="1980025"/>
          <a:ext cx="2386224" cy="1431734"/>
        </a:xfrm>
        <a:prstGeom prst="rect">
          <a:avLst/>
        </a:prstGeom>
      </dsp:spPr>
      <dsp:style>
        <a:lnRef idx="0">
          <a:schemeClr val="lt1"/>
        </a:lnRef>
        <a:fillRef idx="3">
          <a:schemeClr val="accent5">
            <a:hueOff val="-3766666"/>
            <a:satOff val="-9585"/>
            <a:lumOff val="-6535"/>
            <a:alpha val="100000"/>
          </a:schemeClr>
        </a:fillRef>
        <a:effectRef idx="3">
          <a:scrgbClr r="0" g="0" b="0"/>
        </a:effectRef>
        <a:fontRef idx="minor">
          <a:schemeClr val="lt1"/>
        </a:fontRef>
      </dsp:style>
      <dsp:txBody>
        <a:bodyPr vert="horz" wrap="square" lIns="170688" tIns="170688" rIns="170688" bIns="170688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ea typeface="+mn-lt"/>
            </a:rPr>
            <a:t>考量轮椅的舒适度</a:t>
          </a:r>
          <a:endParaRPr altLang="en-US" sz="2400">
            <a:ea typeface="+mn-lt"/>
          </a:endParaRPr>
        </a:p>
      </dsp:txBody>
      <dsp:txXfrm>
        <a:off x="3098871" y="1980025"/>
        <a:ext cx="2386224" cy="1431734"/>
      </dsp:txXfrm>
    </dsp:sp>
    <dsp:sp modelId="{D6EFE49F-F908-4BF1-9C94-7E04719104F3}">
      <dsp:nvSpPr>
        <dsp:cNvPr id="16" name="任意多边形 15"/>
        <dsp:cNvSpPr/>
      </dsp:nvSpPr>
      <dsp:spPr bwMode="white">
        <a:xfrm>
          <a:off x="8420150" y="2695893"/>
          <a:ext cx="548831" cy="0"/>
        </a:xfrm>
        <a:custGeom>
          <a:avLst/>
          <a:gdLst/>
          <a:ahLst/>
          <a:cxnLst/>
          <a:pathLst>
            <a:path w="864">
              <a:moveTo>
                <a:pt x="0" y="0"/>
              </a:moveTo>
              <a:lnTo>
                <a:pt x="864" y="0"/>
              </a:lnTo>
            </a:path>
          </a:pathLst>
        </a:custGeom>
        <a:ln>
          <a:tailEnd type="arrow" w="lg" len="med"/>
        </a:ln>
      </dsp:spPr>
      <dsp:style>
        <a:lnRef idx="1">
          <a:schemeClr val="accent5">
            <a:hueOff val="-5085000"/>
            <a:satOff val="-12940"/>
            <a:lumOff val="-8823"/>
            <a:alpha val="100000"/>
          </a:schemeClr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vert="horz" wrap="square" anchor="ctr"/>
        <a:lstStyle>
          <a:lvl1pPr algn="ctr"/>
          <a:lvl2pPr algn="ctr"/>
          <a:lvl3pPr algn="ctr"/>
          <a:lvl4pPr algn="ctr"/>
          <a:lvl5pPr algn="ctr"/>
          <a:lvl6pPr algn="ctr"/>
          <a:lvl7pPr algn="ctr"/>
          <a:lvl8pPr algn="ctr"/>
          <a:lvl9pPr algn="ctr"/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sz="2400">
            <a:cs typeface="+mn-lt"/>
          </a:endParaRPr>
        </a:p>
      </dsp:txBody>
      <dsp:txXfrm>
        <a:off x="8420150" y="2695893"/>
        <a:ext cx="548831" cy="0"/>
      </dsp:txXfrm>
    </dsp:sp>
    <dsp:sp modelId="{50057FE0-46F8-4D85-BC5D-2E32C7A2732D}">
      <dsp:nvSpPr>
        <dsp:cNvPr id="15" name="矩形 14"/>
        <dsp:cNvSpPr/>
      </dsp:nvSpPr>
      <dsp:spPr bwMode="white">
        <a:xfrm>
          <a:off x="6033926" y="1980025"/>
          <a:ext cx="2386224" cy="1431734"/>
        </a:xfrm>
        <a:prstGeom prst="rect">
          <a:avLst/>
        </a:prstGeom>
      </dsp:spPr>
      <dsp:style>
        <a:lnRef idx="0">
          <a:schemeClr val="lt1"/>
        </a:lnRef>
        <a:fillRef idx="3">
          <a:schemeClr val="accent5">
            <a:hueOff val="-4520000"/>
            <a:satOff val="-11502"/>
            <a:lumOff val="-7842"/>
            <a:alpha val="100000"/>
          </a:schemeClr>
        </a:fillRef>
        <a:effectRef idx="3">
          <a:scrgbClr r="0" g="0" b="0"/>
        </a:effectRef>
        <a:fontRef idx="minor">
          <a:schemeClr val="lt1"/>
        </a:fontRef>
      </dsp:style>
      <dsp:txBody>
        <a:bodyPr vert="horz" wrap="square" lIns="170688" tIns="170688" rIns="170688" bIns="170688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ea typeface="+mn-lt"/>
            </a:rPr>
            <a:t>分析轮椅的环境适应性</a:t>
          </a:r>
          <a:endParaRPr altLang="en-US" sz="2400">
            <a:ea typeface="+mn-lt"/>
          </a:endParaRPr>
        </a:p>
      </dsp:txBody>
      <dsp:txXfrm>
        <a:off x="6033926" y="1980025"/>
        <a:ext cx="2386224" cy="1431734"/>
      </dsp:txXfrm>
    </dsp:sp>
    <dsp:sp modelId="{014920D9-A388-480A-9F46-30740FFE6BB3}">
      <dsp:nvSpPr>
        <dsp:cNvPr id="18" name="任意多边形 17"/>
        <dsp:cNvSpPr/>
      </dsp:nvSpPr>
      <dsp:spPr bwMode="white">
        <a:xfrm>
          <a:off x="1356928" y="3411760"/>
          <a:ext cx="8805165" cy="548410"/>
        </a:xfrm>
        <a:custGeom>
          <a:avLst/>
          <a:gdLst/>
          <a:ahLst/>
          <a:cxnLst/>
          <a:pathLst>
            <a:path w="13866" h="864">
              <a:moveTo>
                <a:pt x="13866" y="0"/>
              </a:moveTo>
              <a:lnTo>
                <a:pt x="13866" y="432"/>
              </a:lnTo>
              <a:lnTo>
                <a:pt x="0" y="432"/>
              </a:lnTo>
              <a:lnTo>
                <a:pt x="0" y="864"/>
              </a:lnTo>
            </a:path>
          </a:pathLst>
        </a:custGeom>
        <a:ln>
          <a:tailEnd type="arrow" w="lg" len="med"/>
        </a:ln>
      </dsp:spPr>
      <dsp:style>
        <a:lnRef idx="1">
          <a:schemeClr val="accent5">
            <a:hueOff val="-5932500"/>
            <a:satOff val="-15097"/>
            <a:lumOff val="-10293"/>
            <a:alpha val="100000"/>
          </a:schemeClr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vert="horz" wrap="square" anchor="ctr"/>
        <a:lstStyle>
          <a:lvl1pPr algn="ctr"/>
          <a:lvl2pPr algn="ctr"/>
          <a:lvl3pPr algn="ctr"/>
          <a:lvl4pPr algn="ctr"/>
          <a:lvl5pPr algn="ctr"/>
          <a:lvl6pPr algn="ctr"/>
          <a:lvl7pPr algn="ctr"/>
          <a:lvl8pPr algn="ctr"/>
          <a:lvl9pPr algn="ctr"/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sz="2400">
            <a:cs typeface="+mn-lt"/>
          </a:endParaRPr>
        </a:p>
      </dsp:txBody>
      <dsp:txXfrm>
        <a:off x="1356928" y="3411760"/>
        <a:ext cx="8805165" cy="548410"/>
      </dsp:txXfrm>
    </dsp:sp>
    <dsp:sp modelId="{BBD51C0D-9EDC-41FE-9E7E-09E5083FCC9A}">
      <dsp:nvSpPr>
        <dsp:cNvPr id="17" name="矩形 16"/>
        <dsp:cNvSpPr/>
      </dsp:nvSpPr>
      <dsp:spPr bwMode="white">
        <a:xfrm>
          <a:off x="8968981" y="1980025"/>
          <a:ext cx="2386224" cy="1431734"/>
        </a:xfrm>
        <a:prstGeom prst="rect">
          <a:avLst/>
        </a:prstGeom>
      </dsp:spPr>
      <dsp:style>
        <a:lnRef idx="0">
          <a:schemeClr val="lt1"/>
        </a:lnRef>
        <a:fillRef idx="3">
          <a:schemeClr val="accent5">
            <a:hueOff val="-5273333"/>
            <a:satOff val="-13419"/>
            <a:lumOff val="-9149"/>
            <a:alpha val="100000"/>
          </a:schemeClr>
        </a:fillRef>
        <a:effectRef idx="3">
          <a:scrgbClr r="0" g="0" b="0"/>
        </a:effectRef>
        <a:fontRef idx="minor">
          <a:schemeClr val="lt1"/>
        </a:fontRef>
      </dsp:style>
      <dsp:txBody>
        <a:bodyPr vert="horz" wrap="square" lIns="170688" tIns="170688" rIns="170688" bIns="170688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ea typeface="+mn-lt"/>
            </a:rPr>
            <a:t>权衡经济性与耐用性</a:t>
          </a:r>
          <a:endParaRPr altLang="en-US" sz="2400">
            <a:ea typeface="+mn-lt"/>
          </a:endParaRPr>
        </a:p>
      </dsp:txBody>
      <dsp:txXfrm>
        <a:off x="8968981" y="1980025"/>
        <a:ext cx="2386224" cy="1431734"/>
      </dsp:txXfrm>
    </dsp:sp>
    <dsp:sp modelId="{BBA91268-0A04-4B30-ADBE-978102056EB2}">
      <dsp:nvSpPr>
        <dsp:cNvPr id="20" name="任意多边形 19"/>
        <dsp:cNvSpPr/>
      </dsp:nvSpPr>
      <dsp:spPr bwMode="white">
        <a:xfrm>
          <a:off x="2550040" y="4676036"/>
          <a:ext cx="548831" cy="0"/>
        </a:xfrm>
        <a:custGeom>
          <a:avLst/>
          <a:gdLst/>
          <a:ahLst/>
          <a:cxnLst/>
          <a:pathLst>
            <a:path w="864">
              <a:moveTo>
                <a:pt x="0" y="0"/>
              </a:moveTo>
              <a:lnTo>
                <a:pt x="864" y="0"/>
              </a:lnTo>
            </a:path>
          </a:pathLst>
        </a:custGeom>
        <a:ln>
          <a:tailEnd type="arrow" w="lg" len="med"/>
        </a:ln>
      </dsp:spPr>
      <dsp:style>
        <a:lnRef idx="1">
          <a:schemeClr val="accent5">
            <a:hueOff val="-6780000"/>
            <a:satOff val="-17254"/>
            <a:lumOff val="-11764"/>
            <a:alpha val="100000"/>
          </a:schemeClr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vert="horz" wrap="square" anchor="ctr"/>
        <a:lstStyle>
          <a:lvl1pPr algn="ctr"/>
          <a:lvl2pPr algn="ctr"/>
          <a:lvl3pPr algn="ctr"/>
          <a:lvl4pPr algn="ctr"/>
          <a:lvl5pPr algn="ctr"/>
          <a:lvl6pPr algn="ctr"/>
          <a:lvl7pPr algn="ctr"/>
          <a:lvl8pPr algn="ctr"/>
          <a:lvl9pPr algn="ctr"/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sz="2400">
            <a:cs typeface="+mn-lt"/>
          </a:endParaRPr>
        </a:p>
      </dsp:txBody>
      <dsp:txXfrm>
        <a:off x="2550040" y="4676036"/>
        <a:ext cx="548831" cy="0"/>
      </dsp:txXfrm>
    </dsp:sp>
    <dsp:sp modelId="{7A803521-9D51-42C2-9ADE-4EEF1D769889}">
      <dsp:nvSpPr>
        <dsp:cNvPr id="19" name="矩形 18"/>
        <dsp:cNvSpPr/>
      </dsp:nvSpPr>
      <dsp:spPr bwMode="white">
        <a:xfrm>
          <a:off x="163817" y="3960169"/>
          <a:ext cx="2386224" cy="1431734"/>
        </a:xfrm>
        <a:prstGeom prst="rect">
          <a:avLst/>
        </a:prstGeom>
      </dsp:spPr>
      <dsp:style>
        <a:lnRef idx="0">
          <a:schemeClr val="lt1"/>
        </a:lnRef>
        <a:fillRef idx="3">
          <a:schemeClr val="accent5">
            <a:hueOff val="-6026666"/>
            <a:satOff val="-15337"/>
            <a:lumOff val="-10457"/>
            <a:alpha val="100000"/>
          </a:schemeClr>
        </a:fillRef>
        <a:effectRef idx="3">
          <a:scrgbClr r="0" g="0" b="0"/>
        </a:effectRef>
        <a:fontRef idx="minor">
          <a:schemeClr val="lt1"/>
        </a:fontRef>
      </dsp:style>
      <dsp:txBody>
        <a:bodyPr vert="horz" wrap="square" lIns="170688" tIns="170688" rIns="170688" bIns="170688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ea typeface="+mn-lt"/>
            </a:rPr>
            <a:t>评估工作</a:t>
          </a:r>
          <a:r>
            <a:rPr lang="zh-CN" altLang="en-US" sz="2400">
              <a:ea typeface="+mn-lt"/>
            </a:rPr>
            <a:t>、</a:t>
          </a:r>
          <a:r>
            <a:rPr lang="zh-CN" altLang="en-US" sz="2400">
              <a:ea typeface="+mn-lt"/>
            </a:rPr>
            <a:t>就餐的需求</a:t>
          </a:r>
          <a:endParaRPr altLang="en-US" sz="2400">
            <a:ea typeface="+mn-lt"/>
          </a:endParaRPr>
        </a:p>
      </dsp:txBody>
      <dsp:txXfrm>
        <a:off x="163817" y="3960169"/>
        <a:ext cx="2386224" cy="1431734"/>
      </dsp:txXfrm>
    </dsp:sp>
    <dsp:sp modelId="{B2EA48C4-C011-4AAF-82B8-1BF52EC8634B}">
      <dsp:nvSpPr>
        <dsp:cNvPr id="21" name="矩形 20"/>
        <dsp:cNvSpPr/>
      </dsp:nvSpPr>
      <dsp:spPr bwMode="white">
        <a:xfrm>
          <a:off x="3098871" y="3960169"/>
          <a:ext cx="2386224" cy="1431734"/>
        </a:xfrm>
        <a:prstGeom prst="rect">
          <a:avLst/>
        </a:prstGeom>
      </dsp:spPr>
      <dsp:style>
        <a:lnRef idx="0">
          <a:schemeClr val="lt1"/>
        </a:lnRef>
        <a:fillRef idx="3">
          <a:schemeClr val="accent5">
            <a:hueOff val="-6780000"/>
            <a:satOff val="-17254"/>
            <a:lumOff val="-11764"/>
            <a:alpha val="100000"/>
          </a:schemeClr>
        </a:fillRef>
        <a:effectRef idx="3">
          <a:scrgbClr r="0" g="0" b="0"/>
        </a:effectRef>
        <a:fontRef idx="minor">
          <a:schemeClr val="lt1"/>
        </a:fontRef>
      </dsp:style>
      <dsp:txBody>
        <a:bodyPr vert="horz" wrap="square" lIns="170688" tIns="170688" rIns="170688" bIns="170688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ea typeface="+mn-lt"/>
            </a:rPr>
            <a:t>检验轮椅的适配性</a:t>
          </a:r>
          <a:endParaRPr altLang="en-US" sz="2400">
            <a:ea typeface="+mn-lt"/>
          </a:endParaRPr>
        </a:p>
      </dsp:txBody>
      <dsp:txXfrm>
        <a:off x="3098871" y="3960169"/>
        <a:ext cx="2386224" cy="1431734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11515725" cy="5391785"/>
        <a:chOff x="0" y="0"/>
        <a:chExt cx="11515725" cy="5391785"/>
      </a:xfrm>
    </dsp:grpSpPr>
    <dsp:sp modelId="{9F73252C-5345-45F1-A6FA-69E44781CCB0}">
      <dsp:nvSpPr>
        <dsp:cNvPr id="4" name="任意多边形 3"/>
        <dsp:cNvSpPr/>
      </dsp:nvSpPr>
      <dsp:spPr bwMode="white">
        <a:xfrm>
          <a:off x="2550040" y="715749"/>
          <a:ext cx="548831" cy="0"/>
        </a:xfrm>
        <a:custGeom>
          <a:avLst/>
          <a:gdLst/>
          <a:ahLst/>
          <a:cxnLst/>
          <a:pathLst>
            <a:path w="864">
              <a:moveTo>
                <a:pt x="0" y="0"/>
              </a:moveTo>
              <a:lnTo>
                <a:pt x="864" y="0"/>
              </a:lnTo>
            </a:path>
          </a:pathLst>
        </a:custGeom>
        <a:ln>
          <a:tailEnd type="arrow" w="lg" len="med"/>
        </a:ln>
      </dsp:spPr>
      <dsp:style>
        <a:lnRef idx="1">
          <a:schemeClr val="accent5">
            <a:hueOff val="0"/>
            <a:satOff val="0"/>
            <a:lumOff val="0"/>
            <a:alpha val="100000"/>
          </a:schemeClr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vert="horz" wrap="square" anchor="ctr"/>
        <a:lstStyle>
          <a:lvl1pPr algn="ctr"/>
          <a:lvl2pPr algn="ctr"/>
          <a:lvl3pPr algn="ctr"/>
          <a:lvl4pPr algn="ctr"/>
          <a:lvl5pPr algn="ctr"/>
          <a:lvl6pPr algn="ctr"/>
          <a:lvl7pPr algn="ctr"/>
          <a:lvl8pPr algn="ctr"/>
          <a:lvl9pPr algn="ctr"/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 sz="2400">
            <a:cs typeface="+mn-lt"/>
          </a:endParaRPr>
        </a:p>
      </dsp:txBody>
      <dsp:txXfrm>
        <a:off x="2550040" y="715749"/>
        <a:ext cx="548831" cy="0"/>
      </dsp:txXfrm>
    </dsp:sp>
    <dsp:sp modelId="{2FBE2C1E-1D94-400F-A227-985D4DA10085}">
      <dsp:nvSpPr>
        <dsp:cNvPr id="3" name="矩形 2"/>
        <dsp:cNvSpPr/>
      </dsp:nvSpPr>
      <dsp:spPr bwMode="white">
        <a:xfrm>
          <a:off x="163817" y="-118"/>
          <a:ext cx="2386224" cy="1431734"/>
        </a:xfrm>
        <a:prstGeom prst="rect">
          <a:avLst/>
        </a:prstGeom>
      </dsp:spPr>
      <dsp:style>
        <a:lnRef idx="0">
          <a:schemeClr val="lt1"/>
        </a:lnRef>
        <a:fillRef idx="3">
          <a:schemeClr val="accent5">
            <a:hueOff val="0"/>
            <a:satOff val="0"/>
            <a:lumOff val="0"/>
            <a:alpha val="100000"/>
          </a:schemeClr>
        </a:fillRef>
        <a:effectRef idx="3">
          <a:scrgbClr r="0" g="0" b="0"/>
        </a:effectRef>
        <a:fontRef idx="minor">
          <a:schemeClr val="lt1"/>
        </a:fontRef>
      </dsp:style>
      <dsp:txBody>
        <a:bodyPr vert="horz" wrap="square" lIns="170688" tIns="170688" rIns="170688" bIns="170688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cs typeface="+mn-lt"/>
            </a:rPr>
            <a:t>根据使用者的功能选择轮椅</a:t>
          </a:r>
          <a:r>
            <a:rPr lang="en-US" altLang="zh-CN" sz="2400">
              <a:cs typeface="+mn-lt"/>
            </a:rPr>
            <a:t> </a:t>
          </a:r>
          <a:endParaRPr lang="en-US" altLang="zh-CN" sz="2400">
            <a:cs typeface="+mn-lt"/>
          </a:endParaRPr>
        </a:p>
      </dsp:txBody>
      <dsp:txXfrm>
        <a:off x="163817" y="-118"/>
        <a:ext cx="2386224" cy="1431734"/>
      </dsp:txXfrm>
    </dsp:sp>
    <dsp:sp modelId="{EBB69596-36AB-40F1-91C5-FC3350A00067}">
      <dsp:nvSpPr>
        <dsp:cNvPr id="6" name="任意多边形 5"/>
        <dsp:cNvSpPr/>
      </dsp:nvSpPr>
      <dsp:spPr bwMode="white">
        <a:xfrm>
          <a:off x="5485095" y="715749"/>
          <a:ext cx="548831" cy="0"/>
        </a:xfrm>
        <a:custGeom>
          <a:avLst/>
          <a:gdLst/>
          <a:ahLst/>
          <a:cxnLst/>
          <a:pathLst>
            <a:path w="864">
              <a:moveTo>
                <a:pt x="0" y="0"/>
              </a:moveTo>
              <a:lnTo>
                <a:pt x="864" y="0"/>
              </a:lnTo>
            </a:path>
          </a:pathLst>
        </a:custGeom>
        <a:ln>
          <a:tailEnd type="arrow" w="lg" len="med"/>
        </a:ln>
      </dsp:spPr>
      <dsp:style>
        <a:lnRef idx="1">
          <a:schemeClr val="accent5">
            <a:hueOff val="-847500"/>
            <a:satOff val="-2156"/>
            <a:lumOff val="-1470"/>
            <a:alpha val="100000"/>
          </a:schemeClr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vert="horz" wrap="square" anchor="ctr"/>
        <a:lstStyle>
          <a:lvl1pPr algn="ctr"/>
          <a:lvl2pPr algn="ctr"/>
          <a:lvl3pPr algn="ctr"/>
          <a:lvl4pPr algn="ctr"/>
          <a:lvl5pPr algn="ctr"/>
          <a:lvl6pPr algn="ctr"/>
          <a:lvl7pPr algn="ctr"/>
          <a:lvl8pPr algn="ctr"/>
          <a:lvl9pPr algn="ctr"/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 sz="2400">
            <a:cs typeface="+mn-lt"/>
          </a:endParaRPr>
        </a:p>
      </dsp:txBody>
      <dsp:txXfrm>
        <a:off x="5485095" y="715749"/>
        <a:ext cx="548831" cy="0"/>
      </dsp:txXfrm>
    </dsp:sp>
    <dsp:sp modelId="{0482690C-586E-41D6-8B40-4CA7581A9CE9}">
      <dsp:nvSpPr>
        <dsp:cNvPr id="5" name="矩形 4"/>
        <dsp:cNvSpPr/>
      </dsp:nvSpPr>
      <dsp:spPr bwMode="white">
        <a:xfrm>
          <a:off x="3098871" y="-118"/>
          <a:ext cx="2386224" cy="1431734"/>
        </a:xfrm>
        <a:prstGeom prst="rect">
          <a:avLst/>
        </a:prstGeom>
      </dsp:spPr>
      <dsp:style>
        <a:lnRef idx="0">
          <a:schemeClr val="lt1"/>
        </a:lnRef>
        <a:fillRef idx="3">
          <a:schemeClr val="accent5">
            <a:hueOff val="-753333"/>
            <a:satOff val="-1916"/>
            <a:lumOff val="-1306"/>
            <a:alpha val="100000"/>
          </a:schemeClr>
        </a:fillRef>
        <a:effectRef idx="3">
          <a:scrgbClr r="0" g="0" b="0"/>
        </a:effectRef>
        <a:fontRef idx="minor">
          <a:schemeClr val="lt1"/>
        </a:fontRef>
      </dsp:style>
      <dsp:txBody>
        <a:bodyPr vert="horz" wrap="square" lIns="170688" tIns="170688" rIns="170688" bIns="170688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noFill/>
              <a:cs typeface="+mn-lt"/>
            </a:rPr>
            <a:t>根据使用者的姿势和体位选择轮椅</a:t>
          </a:r>
          <a:r>
            <a:rPr lang="en-US" altLang="zh-CN" sz="2400">
              <a:noFill/>
              <a:cs typeface="+mn-lt"/>
            </a:rPr>
            <a:t> </a:t>
          </a:r>
          <a:endParaRPr lang="en-US" altLang="zh-CN" sz="2400">
            <a:noFill/>
            <a:cs typeface="+mn-lt"/>
          </a:endParaRPr>
        </a:p>
      </dsp:txBody>
      <dsp:txXfrm>
        <a:off x="3098871" y="-118"/>
        <a:ext cx="2386224" cy="1431734"/>
      </dsp:txXfrm>
    </dsp:sp>
    <dsp:sp modelId="{31F3FE5F-74B2-48F8-89DC-AE29DBB498B0}">
      <dsp:nvSpPr>
        <dsp:cNvPr id="8" name="任意多边形 7"/>
        <dsp:cNvSpPr/>
      </dsp:nvSpPr>
      <dsp:spPr bwMode="white">
        <a:xfrm>
          <a:off x="8420150" y="715749"/>
          <a:ext cx="548831" cy="0"/>
        </a:xfrm>
        <a:custGeom>
          <a:avLst/>
          <a:gdLst/>
          <a:ahLst/>
          <a:cxnLst/>
          <a:pathLst>
            <a:path w="864">
              <a:moveTo>
                <a:pt x="0" y="0"/>
              </a:moveTo>
              <a:lnTo>
                <a:pt x="864" y="0"/>
              </a:lnTo>
            </a:path>
          </a:pathLst>
        </a:custGeom>
        <a:ln>
          <a:tailEnd type="arrow" w="lg" len="med"/>
        </a:ln>
      </dsp:spPr>
      <dsp:style>
        <a:lnRef idx="1">
          <a:schemeClr val="accent5">
            <a:hueOff val="-1695000"/>
            <a:satOff val="-4313"/>
            <a:lumOff val="-2940"/>
            <a:alpha val="100000"/>
          </a:schemeClr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vert="horz" wrap="square" anchor="ctr"/>
        <a:lstStyle>
          <a:lvl1pPr algn="ctr"/>
          <a:lvl2pPr algn="ctr"/>
          <a:lvl3pPr algn="ctr"/>
          <a:lvl4pPr algn="ctr"/>
          <a:lvl5pPr algn="ctr"/>
          <a:lvl6pPr algn="ctr"/>
          <a:lvl7pPr algn="ctr"/>
          <a:lvl8pPr algn="ctr"/>
          <a:lvl9pPr algn="ctr"/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 sz="2400">
            <a:cs typeface="+mn-lt"/>
          </a:endParaRPr>
        </a:p>
      </dsp:txBody>
      <dsp:txXfrm>
        <a:off x="8420150" y="715749"/>
        <a:ext cx="548831" cy="0"/>
      </dsp:txXfrm>
    </dsp:sp>
    <dsp:sp modelId="{E5145E43-B450-47CE-B1E5-1482BCF4071D}">
      <dsp:nvSpPr>
        <dsp:cNvPr id="7" name="矩形 6"/>
        <dsp:cNvSpPr/>
      </dsp:nvSpPr>
      <dsp:spPr bwMode="white">
        <a:xfrm>
          <a:off x="6033926" y="-118"/>
          <a:ext cx="2386224" cy="1431734"/>
        </a:xfrm>
        <a:prstGeom prst="rect">
          <a:avLst/>
        </a:prstGeom>
      </dsp:spPr>
      <dsp:style>
        <a:lnRef idx="0">
          <a:schemeClr val="lt1"/>
        </a:lnRef>
        <a:fillRef idx="3">
          <a:schemeClr val="accent5">
            <a:hueOff val="-1506666"/>
            <a:satOff val="-3833"/>
            <a:lumOff val="-2613"/>
            <a:alpha val="100000"/>
          </a:schemeClr>
        </a:fillRef>
        <a:effectRef idx="3">
          <a:scrgbClr r="0" g="0" b="0"/>
        </a:effectRef>
        <a:fontRef idx="minor">
          <a:schemeClr val="lt1"/>
        </a:fontRef>
      </dsp:style>
      <dsp:txBody>
        <a:bodyPr vert="horz" wrap="square" lIns="170688" tIns="170688" rIns="170688" bIns="170688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noFill/>
              <a:cs typeface="+mn-lt"/>
            </a:rPr>
            <a:t>根据疾病及病情程度选择轮椅</a:t>
          </a:r>
          <a:r>
            <a:rPr lang="en-US" altLang="zh-CN" sz="2400">
              <a:noFill/>
              <a:cs typeface="+mn-lt"/>
            </a:rPr>
            <a:t> </a:t>
          </a:r>
          <a:endParaRPr lang="en-US" altLang="zh-CN" sz="2400">
            <a:noFill/>
            <a:cs typeface="+mn-lt"/>
          </a:endParaRPr>
        </a:p>
      </dsp:txBody>
      <dsp:txXfrm>
        <a:off x="6033926" y="-118"/>
        <a:ext cx="2386224" cy="1431734"/>
      </dsp:txXfrm>
    </dsp:sp>
    <dsp:sp modelId="{E85A6953-055C-454F-835D-7FF8096CA491}">
      <dsp:nvSpPr>
        <dsp:cNvPr id="10" name="任意多边形 9"/>
        <dsp:cNvSpPr/>
      </dsp:nvSpPr>
      <dsp:spPr bwMode="white">
        <a:xfrm>
          <a:off x="1356928" y="1431616"/>
          <a:ext cx="8805165" cy="548410"/>
        </a:xfrm>
        <a:custGeom>
          <a:avLst/>
          <a:gdLst/>
          <a:ahLst/>
          <a:cxnLst/>
          <a:pathLst>
            <a:path w="13866" h="864">
              <a:moveTo>
                <a:pt x="13866" y="0"/>
              </a:moveTo>
              <a:lnTo>
                <a:pt x="13866" y="432"/>
              </a:lnTo>
              <a:lnTo>
                <a:pt x="0" y="432"/>
              </a:lnTo>
              <a:lnTo>
                <a:pt x="0" y="864"/>
              </a:lnTo>
            </a:path>
          </a:pathLst>
        </a:custGeom>
        <a:ln>
          <a:tailEnd type="arrow" w="lg" len="med"/>
        </a:ln>
      </dsp:spPr>
      <dsp:style>
        <a:lnRef idx="1">
          <a:schemeClr val="accent5">
            <a:hueOff val="-2542500"/>
            <a:satOff val="-6470"/>
            <a:lumOff val="-4411"/>
            <a:alpha val="100000"/>
          </a:schemeClr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vert="horz" wrap="square" anchor="ctr"/>
        <a:lstStyle>
          <a:lvl1pPr algn="ctr"/>
          <a:lvl2pPr algn="ctr"/>
          <a:lvl3pPr algn="ctr"/>
          <a:lvl4pPr algn="ctr"/>
          <a:lvl5pPr algn="ctr"/>
          <a:lvl6pPr algn="ctr"/>
          <a:lvl7pPr algn="ctr"/>
          <a:lvl8pPr algn="ctr"/>
          <a:lvl9pPr algn="ctr"/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 sz="2400">
            <a:cs typeface="+mn-lt"/>
          </a:endParaRPr>
        </a:p>
      </dsp:txBody>
      <dsp:txXfrm>
        <a:off x="1356928" y="1431616"/>
        <a:ext cx="8805165" cy="548410"/>
      </dsp:txXfrm>
    </dsp:sp>
    <dsp:sp modelId="{13492D71-E670-42C9-A619-1DE9B5F887F1}">
      <dsp:nvSpPr>
        <dsp:cNvPr id="9" name="矩形 8"/>
        <dsp:cNvSpPr/>
      </dsp:nvSpPr>
      <dsp:spPr bwMode="white">
        <a:xfrm>
          <a:off x="8968981" y="-118"/>
          <a:ext cx="2386224" cy="1431734"/>
        </a:xfrm>
        <a:prstGeom prst="rect">
          <a:avLst/>
        </a:prstGeom>
      </dsp:spPr>
      <dsp:style>
        <a:lnRef idx="0">
          <a:schemeClr val="lt1"/>
        </a:lnRef>
        <a:fillRef idx="3">
          <a:schemeClr val="accent5">
            <a:hueOff val="-2260000"/>
            <a:satOff val="-5751"/>
            <a:lumOff val="-3921"/>
            <a:alpha val="100000"/>
          </a:schemeClr>
        </a:fillRef>
        <a:effectRef idx="3">
          <a:scrgbClr r="0" g="0" b="0"/>
        </a:effectRef>
        <a:fontRef idx="minor">
          <a:schemeClr val="lt1"/>
        </a:fontRef>
      </dsp:style>
      <dsp:txBody>
        <a:bodyPr vert="horz" wrap="square" lIns="170688" tIns="170688" rIns="170688" bIns="170688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noFill/>
              <a:cs typeface="+mn-lt"/>
            </a:rPr>
            <a:t>确定轮椅的主要参数</a:t>
          </a:r>
          <a:r>
            <a:rPr lang="en-US" altLang="zh-CN" sz="2400">
              <a:noFill/>
              <a:cs typeface="+mn-lt"/>
            </a:rPr>
            <a:t> </a:t>
          </a:r>
          <a:endParaRPr lang="en-US" altLang="zh-CN" sz="2400">
            <a:noFill/>
            <a:cs typeface="+mn-lt"/>
          </a:endParaRPr>
        </a:p>
      </dsp:txBody>
      <dsp:txXfrm>
        <a:off x="8968981" y="-118"/>
        <a:ext cx="2386224" cy="1431734"/>
      </dsp:txXfrm>
    </dsp:sp>
    <dsp:sp modelId="{DCD58959-3FB5-4977-968F-50E3948E71E2}">
      <dsp:nvSpPr>
        <dsp:cNvPr id="12" name="任意多边形 11"/>
        <dsp:cNvSpPr/>
      </dsp:nvSpPr>
      <dsp:spPr bwMode="white">
        <a:xfrm>
          <a:off x="2550040" y="2695893"/>
          <a:ext cx="548831" cy="0"/>
        </a:xfrm>
        <a:custGeom>
          <a:avLst/>
          <a:gdLst/>
          <a:ahLst/>
          <a:cxnLst/>
          <a:pathLst>
            <a:path w="864">
              <a:moveTo>
                <a:pt x="0" y="0"/>
              </a:moveTo>
              <a:lnTo>
                <a:pt x="864" y="0"/>
              </a:lnTo>
            </a:path>
          </a:pathLst>
        </a:custGeom>
        <a:ln>
          <a:tailEnd type="arrow" w="lg" len="med"/>
        </a:ln>
      </dsp:spPr>
      <dsp:style>
        <a:lnRef idx="1">
          <a:schemeClr val="accent5">
            <a:hueOff val="-3390000"/>
            <a:satOff val="-8626"/>
            <a:lumOff val="-5881"/>
            <a:alpha val="100000"/>
          </a:schemeClr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vert="horz" wrap="square" anchor="ctr"/>
        <a:lstStyle>
          <a:lvl1pPr algn="ctr"/>
          <a:lvl2pPr algn="ctr"/>
          <a:lvl3pPr algn="ctr"/>
          <a:lvl4pPr algn="ctr"/>
          <a:lvl5pPr algn="ctr"/>
          <a:lvl6pPr algn="ctr"/>
          <a:lvl7pPr algn="ctr"/>
          <a:lvl8pPr algn="ctr"/>
          <a:lvl9pPr algn="ctr"/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 sz="2400">
            <a:cs typeface="+mn-lt"/>
          </a:endParaRPr>
        </a:p>
      </dsp:txBody>
      <dsp:txXfrm>
        <a:off x="2550040" y="2695893"/>
        <a:ext cx="548831" cy="0"/>
      </dsp:txXfrm>
    </dsp:sp>
    <dsp:sp modelId="{F80816D7-392E-4741-B9A3-C73586F7EC67}">
      <dsp:nvSpPr>
        <dsp:cNvPr id="11" name="矩形 10"/>
        <dsp:cNvSpPr/>
      </dsp:nvSpPr>
      <dsp:spPr bwMode="white">
        <a:xfrm>
          <a:off x="163817" y="1980025"/>
          <a:ext cx="2386224" cy="1431734"/>
        </a:xfrm>
        <a:prstGeom prst="rect">
          <a:avLst/>
        </a:prstGeom>
      </dsp:spPr>
      <dsp:style>
        <a:lnRef idx="0">
          <a:schemeClr val="lt1"/>
        </a:lnRef>
        <a:fillRef idx="3">
          <a:schemeClr val="accent5">
            <a:hueOff val="-3013333"/>
            <a:satOff val="-7668"/>
            <a:lumOff val="-5228"/>
            <a:alpha val="100000"/>
          </a:schemeClr>
        </a:fillRef>
        <a:effectRef idx="3">
          <a:scrgbClr r="0" g="0" b="0"/>
        </a:effectRef>
        <a:fontRef idx="minor">
          <a:schemeClr val="lt1"/>
        </a:fontRef>
      </dsp:style>
      <dsp:txBody>
        <a:bodyPr vert="horz" wrap="square" lIns="170688" tIns="170688" rIns="170688" bIns="170688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noFill/>
              <a:ea typeface="+mn-lt"/>
            </a:rPr>
            <a:t>评估轮椅的性能</a:t>
          </a:r>
          <a:endParaRPr lang="zh-CN" altLang="en-US" sz="2400">
            <a:noFill/>
            <a:ea typeface="+mn-lt"/>
          </a:endParaRPr>
        </a:p>
      </dsp:txBody>
      <dsp:txXfrm>
        <a:off x="163817" y="1980025"/>
        <a:ext cx="2386224" cy="1431734"/>
      </dsp:txXfrm>
    </dsp:sp>
    <dsp:sp modelId="{557B5B2C-5260-4F6F-BD0C-380BFCDDBDE2}">
      <dsp:nvSpPr>
        <dsp:cNvPr id="14" name="任意多边形 13"/>
        <dsp:cNvSpPr/>
      </dsp:nvSpPr>
      <dsp:spPr bwMode="white">
        <a:xfrm>
          <a:off x="5485095" y="2695893"/>
          <a:ext cx="548831" cy="0"/>
        </a:xfrm>
        <a:custGeom>
          <a:avLst/>
          <a:gdLst/>
          <a:ahLst/>
          <a:cxnLst/>
          <a:pathLst>
            <a:path w="864">
              <a:moveTo>
                <a:pt x="0" y="0"/>
              </a:moveTo>
              <a:lnTo>
                <a:pt x="864" y="0"/>
              </a:lnTo>
            </a:path>
          </a:pathLst>
        </a:custGeom>
        <a:ln>
          <a:tailEnd type="arrow" w="lg" len="med"/>
        </a:ln>
      </dsp:spPr>
      <dsp:style>
        <a:lnRef idx="1">
          <a:schemeClr val="accent5">
            <a:hueOff val="-4237500"/>
            <a:satOff val="-10783"/>
            <a:lumOff val="-7352"/>
            <a:alpha val="100000"/>
          </a:schemeClr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vert="horz" wrap="square" anchor="ctr"/>
        <a:lstStyle>
          <a:lvl1pPr algn="ctr"/>
          <a:lvl2pPr algn="ctr"/>
          <a:lvl3pPr algn="ctr"/>
          <a:lvl4pPr algn="ctr"/>
          <a:lvl5pPr algn="ctr"/>
          <a:lvl6pPr algn="ctr"/>
          <a:lvl7pPr algn="ctr"/>
          <a:lvl8pPr algn="ctr"/>
          <a:lvl9pPr algn="ctr"/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sz="2400">
            <a:cs typeface="+mn-lt"/>
          </a:endParaRPr>
        </a:p>
      </dsp:txBody>
      <dsp:txXfrm>
        <a:off x="5485095" y="2695893"/>
        <a:ext cx="548831" cy="0"/>
      </dsp:txXfrm>
    </dsp:sp>
    <dsp:sp modelId="{7F1E550C-34A3-4D95-8CCA-FC15856DD378}">
      <dsp:nvSpPr>
        <dsp:cNvPr id="13" name="矩形 12"/>
        <dsp:cNvSpPr/>
      </dsp:nvSpPr>
      <dsp:spPr bwMode="white">
        <a:xfrm>
          <a:off x="3098871" y="1980025"/>
          <a:ext cx="2386224" cy="1431734"/>
        </a:xfrm>
        <a:prstGeom prst="rect">
          <a:avLst/>
        </a:prstGeom>
      </dsp:spPr>
      <dsp:style>
        <a:lnRef idx="0">
          <a:schemeClr val="lt1"/>
        </a:lnRef>
        <a:fillRef idx="3">
          <a:schemeClr val="accent5">
            <a:hueOff val="-3766666"/>
            <a:satOff val="-9585"/>
            <a:lumOff val="-6535"/>
            <a:alpha val="100000"/>
          </a:schemeClr>
        </a:fillRef>
        <a:effectRef idx="3">
          <a:scrgbClr r="0" g="0" b="0"/>
        </a:effectRef>
        <a:fontRef idx="minor">
          <a:schemeClr val="lt1"/>
        </a:fontRef>
      </dsp:style>
      <dsp:txBody>
        <a:bodyPr vert="horz" wrap="square" lIns="170688" tIns="170688" rIns="170688" bIns="170688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noFill/>
              <a:ea typeface="+mn-lt"/>
            </a:rPr>
            <a:t>考量轮椅的舒适度</a:t>
          </a:r>
          <a:endParaRPr lang="zh-CN" altLang="en-US" sz="2400">
            <a:noFill/>
            <a:ea typeface="+mn-lt"/>
          </a:endParaRPr>
        </a:p>
      </dsp:txBody>
      <dsp:txXfrm>
        <a:off x="3098871" y="1980025"/>
        <a:ext cx="2386224" cy="1431734"/>
      </dsp:txXfrm>
    </dsp:sp>
    <dsp:sp modelId="{D6EFE49F-F908-4BF1-9C94-7E04719104F3}">
      <dsp:nvSpPr>
        <dsp:cNvPr id="16" name="任意多边形 15"/>
        <dsp:cNvSpPr/>
      </dsp:nvSpPr>
      <dsp:spPr bwMode="white">
        <a:xfrm>
          <a:off x="8420150" y="2695893"/>
          <a:ext cx="548831" cy="0"/>
        </a:xfrm>
        <a:custGeom>
          <a:avLst/>
          <a:gdLst/>
          <a:ahLst/>
          <a:cxnLst/>
          <a:pathLst>
            <a:path w="864">
              <a:moveTo>
                <a:pt x="0" y="0"/>
              </a:moveTo>
              <a:lnTo>
                <a:pt x="864" y="0"/>
              </a:lnTo>
            </a:path>
          </a:pathLst>
        </a:custGeom>
        <a:ln>
          <a:tailEnd type="arrow" w="lg" len="med"/>
        </a:ln>
      </dsp:spPr>
      <dsp:style>
        <a:lnRef idx="1">
          <a:schemeClr val="accent5">
            <a:hueOff val="-5085000"/>
            <a:satOff val="-12940"/>
            <a:lumOff val="-8823"/>
            <a:alpha val="100000"/>
          </a:schemeClr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vert="horz" wrap="square" anchor="ctr"/>
        <a:lstStyle>
          <a:lvl1pPr algn="ctr"/>
          <a:lvl2pPr algn="ctr"/>
          <a:lvl3pPr algn="ctr"/>
          <a:lvl4pPr algn="ctr"/>
          <a:lvl5pPr algn="ctr"/>
          <a:lvl6pPr algn="ctr"/>
          <a:lvl7pPr algn="ctr"/>
          <a:lvl8pPr algn="ctr"/>
          <a:lvl9pPr algn="ctr"/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sz="2400">
            <a:cs typeface="+mn-lt"/>
          </a:endParaRPr>
        </a:p>
      </dsp:txBody>
      <dsp:txXfrm>
        <a:off x="8420150" y="2695893"/>
        <a:ext cx="548831" cy="0"/>
      </dsp:txXfrm>
    </dsp:sp>
    <dsp:sp modelId="{50057FE0-46F8-4D85-BC5D-2E32C7A2732D}">
      <dsp:nvSpPr>
        <dsp:cNvPr id="15" name="矩形 14"/>
        <dsp:cNvSpPr/>
      </dsp:nvSpPr>
      <dsp:spPr bwMode="white">
        <a:xfrm>
          <a:off x="6033926" y="1980025"/>
          <a:ext cx="2386224" cy="1431734"/>
        </a:xfrm>
        <a:prstGeom prst="rect">
          <a:avLst/>
        </a:prstGeom>
      </dsp:spPr>
      <dsp:style>
        <a:lnRef idx="0">
          <a:schemeClr val="lt1"/>
        </a:lnRef>
        <a:fillRef idx="3">
          <a:schemeClr val="accent5">
            <a:hueOff val="-4520000"/>
            <a:satOff val="-11502"/>
            <a:lumOff val="-7842"/>
            <a:alpha val="100000"/>
          </a:schemeClr>
        </a:fillRef>
        <a:effectRef idx="3">
          <a:scrgbClr r="0" g="0" b="0"/>
        </a:effectRef>
        <a:fontRef idx="minor">
          <a:schemeClr val="lt1"/>
        </a:fontRef>
      </dsp:style>
      <dsp:txBody>
        <a:bodyPr vert="horz" wrap="square" lIns="170688" tIns="170688" rIns="170688" bIns="170688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noFill/>
              <a:ea typeface="+mn-lt"/>
            </a:rPr>
            <a:t>分析轮椅的环境适应性</a:t>
          </a:r>
          <a:endParaRPr lang="zh-CN" altLang="en-US" sz="2400">
            <a:noFill/>
            <a:ea typeface="+mn-lt"/>
          </a:endParaRPr>
        </a:p>
      </dsp:txBody>
      <dsp:txXfrm>
        <a:off x="6033926" y="1980025"/>
        <a:ext cx="2386224" cy="1431734"/>
      </dsp:txXfrm>
    </dsp:sp>
    <dsp:sp modelId="{014920D9-A388-480A-9F46-30740FFE6BB3}">
      <dsp:nvSpPr>
        <dsp:cNvPr id="18" name="任意多边形 17"/>
        <dsp:cNvSpPr/>
      </dsp:nvSpPr>
      <dsp:spPr bwMode="white">
        <a:xfrm>
          <a:off x="1356928" y="3411760"/>
          <a:ext cx="8805165" cy="548410"/>
        </a:xfrm>
        <a:custGeom>
          <a:avLst/>
          <a:gdLst/>
          <a:ahLst/>
          <a:cxnLst/>
          <a:pathLst>
            <a:path w="13866" h="864">
              <a:moveTo>
                <a:pt x="13866" y="0"/>
              </a:moveTo>
              <a:lnTo>
                <a:pt x="13866" y="432"/>
              </a:lnTo>
              <a:lnTo>
                <a:pt x="0" y="432"/>
              </a:lnTo>
              <a:lnTo>
                <a:pt x="0" y="864"/>
              </a:lnTo>
            </a:path>
          </a:pathLst>
        </a:custGeom>
        <a:ln>
          <a:tailEnd type="arrow" w="lg" len="med"/>
        </a:ln>
      </dsp:spPr>
      <dsp:style>
        <a:lnRef idx="1">
          <a:schemeClr val="accent5">
            <a:hueOff val="-5932500"/>
            <a:satOff val="-15097"/>
            <a:lumOff val="-10293"/>
            <a:alpha val="100000"/>
          </a:schemeClr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vert="horz" wrap="square" anchor="ctr"/>
        <a:lstStyle>
          <a:lvl1pPr algn="ctr"/>
          <a:lvl2pPr algn="ctr"/>
          <a:lvl3pPr algn="ctr"/>
          <a:lvl4pPr algn="ctr"/>
          <a:lvl5pPr algn="ctr"/>
          <a:lvl6pPr algn="ctr"/>
          <a:lvl7pPr algn="ctr"/>
          <a:lvl8pPr algn="ctr"/>
          <a:lvl9pPr algn="ctr"/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sz="2400">
            <a:cs typeface="+mn-lt"/>
          </a:endParaRPr>
        </a:p>
      </dsp:txBody>
      <dsp:txXfrm>
        <a:off x="1356928" y="3411760"/>
        <a:ext cx="8805165" cy="548410"/>
      </dsp:txXfrm>
    </dsp:sp>
    <dsp:sp modelId="{BBD51C0D-9EDC-41FE-9E7E-09E5083FCC9A}">
      <dsp:nvSpPr>
        <dsp:cNvPr id="17" name="矩形 16"/>
        <dsp:cNvSpPr/>
      </dsp:nvSpPr>
      <dsp:spPr bwMode="white">
        <a:xfrm>
          <a:off x="8968981" y="1980025"/>
          <a:ext cx="2386224" cy="1431734"/>
        </a:xfrm>
        <a:prstGeom prst="rect">
          <a:avLst/>
        </a:prstGeom>
      </dsp:spPr>
      <dsp:style>
        <a:lnRef idx="0">
          <a:schemeClr val="lt1"/>
        </a:lnRef>
        <a:fillRef idx="3">
          <a:schemeClr val="accent5">
            <a:hueOff val="-5273333"/>
            <a:satOff val="-13419"/>
            <a:lumOff val="-9149"/>
            <a:alpha val="100000"/>
          </a:schemeClr>
        </a:fillRef>
        <a:effectRef idx="3">
          <a:scrgbClr r="0" g="0" b="0"/>
        </a:effectRef>
        <a:fontRef idx="minor">
          <a:schemeClr val="lt1"/>
        </a:fontRef>
      </dsp:style>
      <dsp:txBody>
        <a:bodyPr vert="horz" wrap="square" lIns="170688" tIns="170688" rIns="170688" bIns="170688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noFill/>
              <a:ea typeface="+mn-lt"/>
            </a:rPr>
            <a:t>权衡经济性与耐用性</a:t>
          </a:r>
          <a:endParaRPr lang="zh-CN" altLang="en-US" sz="2400">
            <a:noFill/>
            <a:ea typeface="+mn-lt"/>
          </a:endParaRPr>
        </a:p>
      </dsp:txBody>
      <dsp:txXfrm>
        <a:off x="8968981" y="1980025"/>
        <a:ext cx="2386224" cy="1431734"/>
      </dsp:txXfrm>
    </dsp:sp>
    <dsp:sp modelId="{BBA91268-0A04-4B30-ADBE-978102056EB2}">
      <dsp:nvSpPr>
        <dsp:cNvPr id="20" name="任意多边形 19"/>
        <dsp:cNvSpPr/>
      </dsp:nvSpPr>
      <dsp:spPr bwMode="white">
        <a:xfrm>
          <a:off x="2550040" y="4676036"/>
          <a:ext cx="548831" cy="0"/>
        </a:xfrm>
        <a:custGeom>
          <a:avLst/>
          <a:gdLst/>
          <a:ahLst/>
          <a:cxnLst/>
          <a:pathLst>
            <a:path w="864">
              <a:moveTo>
                <a:pt x="0" y="0"/>
              </a:moveTo>
              <a:lnTo>
                <a:pt x="864" y="0"/>
              </a:lnTo>
            </a:path>
          </a:pathLst>
        </a:custGeom>
        <a:ln>
          <a:tailEnd type="arrow" w="lg" len="med"/>
        </a:ln>
      </dsp:spPr>
      <dsp:style>
        <a:lnRef idx="1">
          <a:schemeClr val="accent5">
            <a:hueOff val="-6780000"/>
            <a:satOff val="-17254"/>
            <a:lumOff val="-11764"/>
            <a:alpha val="100000"/>
          </a:schemeClr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vert="horz" wrap="square" anchor="ctr"/>
        <a:lstStyle>
          <a:lvl1pPr algn="ctr"/>
          <a:lvl2pPr algn="ctr"/>
          <a:lvl3pPr algn="ctr"/>
          <a:lvl4pPr algn="ctr"/>
          <a:lvl5pPr algn="ctr"/>
          <a:lvl6pPr algn="ctr"/>
          <a:lvl7pPr algn="ctr"/>
          <a:lvl8pPr algn="ctr"/>
          <a:lvl9pPr algn="ctr"/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sz="2400">
            <a:cs typeface="+mn-lt"/>
          </a:endParaRPr>
        </a:p>
      </dsp:txBody>
      <dsp:txXfrm>
        <a:off x="2550040" y="4676036"/>
        <a:ext cx="548831" cy="0"/>
      </dsp:txXfrm>
    </dsp:sp>
    <dsp:sp modelId="{7A803521-9D51-42C2-9ADE-4EEF1D769889}">
      <dsp:nvSpPr>
        <dsp:cNvPr id="19" name="矩形 18"/>
        <dsp:cNvSpPr/>
      </dsp:nvSpPr>
      <dsp:spPr bwMode="white">
        <a:xfrm>
          <a:off x="163817" y="3960169"/>
          <a:ext cx="2386224" cy="1431734"/>
        </a:xfrm>
        <a:prstGeom prst="rect">
          <a:avLst/>
        </a:prstGeom>
      </dsp:spPr>
      <dsp:style>
        <a:lnRef idx="0">
          <a:schemeClr val="lt1"/>
        </a:lnRef>
        <a:fillRef idx="3">
          <a:schemeClr val="accent5">
            <a:hueOff val="-6026666"/>
            <a:satOff val="-15337"/>
            <a:lumOff val="-10457"/>
            <a:alpha val="100000"/>
          </a:schemeClr>
        </a:fillRef>
        <a:effectRef idx="3">
          <a:scrgbClr r="0" g="0" b="0"/>
        </a:effectRef>
        <a:fontRef idx="minor">
          <a:schemeClr val="lt1"/>
        </a:fontRef>
      </dsp:style>
      <dsp:txBody>
        <a:bodyPr vert="horz" wrap="square" lIns="170688" tIns="170688" rIns="170688" bIns="170688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noFill/>
              <a:ea typeface="+mn-lt"/>
            </a:rPr>
            <a:t>评估工作</a:t>
          </a:r>
          <a:r>
            <a:rPr lang="zh-CN" altLang="en-US" sz="2400">
              <a:noFill/>
              <a:ea typeface="+mn-lt"/>
            </a:rPr>
            <a:t>、</a:t>
          </a:r>
          <a:r>
            <a:rPr lang="zh-CN" altLang="en-US" sz="2400">
              <a:noFill/>
              <a:ea typeface="+mn-lt"/>
            </a:rPr>
            <a:t>就餐的需求</a:t>
          </a:r>
          <a:endParaRPr lang="zh-CN" altLang="en-US" sz="2400">
            <a:noFill/>
            <a:ea typeface="+mn-lt"/>
          </a:endParaRPr>
        </a:p>
      </dsp:txBody>
      <dsp:txXfrm>
        <a:off x="163817" y="3960169"/>
        <a:ext cx="2386224" cy="1431734"/>
      </dsp:txXfrm>
    </dsp:sp>
    <dsp:sp modelId="{B2EA48C4-C011-4AAF-82B8-1BF52EC8634B}">
      <dsp:nvSpPr>
        <dsp:cNvPr id="21" name="矩形 20"/>
        <dsp:cNvSpPr/>
      </dsp:nvSpPr>
      <dsp:spPr bwMode="white">
        <a:xfrm>
          <a:off x="3098871" y="3960169"/>
          <a:ext cx="2386224" cy="1431734"/>
        </a:xfrm>
        <a:prstGeom prst="rect">
          <a:avLst/>
        </a:prstGeom>
      </dsp:spPr>
      <dsp:style>
        <a:lnRef idx="0">
          <a:schemeClr val="lt1"/>
        </a:lnRef>
        <a:fillRef idx="3">
          <a:schemeClr val="accent5">
            <a:hueOff val="-6780000"/>
            <a:satOff val="-17254"/>
            <a:lumOff val="-11764"/>
            <a:alpha val="100000"/>
          </a:schemeClr>
        </a:fillRef>
        <a:effectRef idx="3">
          <a:scrgbClr r="0" g="0" b="0"/>
        </a:effectRef>
        <a:fontRef idx="minor">
          <a:schemeClr val="lt1"/>
        </a:fontRef>
      </dsp:style>
      <dsp:txBody>
        <a:bodyPr vert="horz" wrap="square" lIns="170688" tIns="170688" rIns="170688" bIns="170688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noFill/>
              <a:ea typeface="+mn-lt"/>
            </a:rPr>
            <a:t>检验轮椅的适配性</a:t>
          </a:r>
          <a:endParaRPr lang="zh-CN" altLang="en-US" sz="2400">
            <a:noFill/>
            <a:ea typeface="+mn-lt"/>
          </a:endParaRPr>
        </a:p>
      </dsp:txBody>
      <dsp:txXfrm>
        <a:off x="3098871" y="3960169"/>
        <a:ext cx="2386224" cy="1431734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11515725" cy="5391785"/>
        <a:chOff x="0" y="0"/>
        <a:chExt cx="11515725" cy="5391785"/>
      </a:xfrm>
    </dsp:grpSpPr>
    <dsp:sp modelId="{9F73252C-5345-45F1-A6FA-69E44781CCB0}">
      <dsp:nvSpPr>
        <dsp:cNvPr id="4" name="任意多边形 3"/>
        <dsp:cNvSpPr/>
      </dsp:nvSpPr>
      <dsp:spPr bwMode="white">
        <a:xfrm>
          <a:off x="2550040" y="715749"/>
          <a:ext cx="548831" cy="0"/>
        </a:xfrm>
        <a:custGeom>
          <a:avLst/>
          <a:gdLst/>
          <a:ahLst/>
          <a:cxnLst/>
          <a:pathLst>
            <a:path w="864">
              <a:moveTo>
                <a:pt x="0" y="0"/>
              </a:moveTo>
              <a:lnTo>
                <a:pt x="864" y="0"/>
              </a:lnTo>
            </a:path>
          </a:pathLst>
        </a:custGeom>
        <a:ln>
          <a:tailEnd type="arrow" w="lg" len="med"/>
        </a:ln>
      </dsp:spPr>
      <dsp:style>
        <a:lnRef idx="1">
          <a:schemeClr val="accent5">
            <a:hueOff val="0"/>
            <a:satOff val="0"/>
            <a:lumOff val="0"/>
            <a:alpha val="100000"/>
          </a:schemeClr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vert="horz" wrap="square" anchor="ctr"/>
        <a:lstStyle>
          <a:lvl1pPr algn="ctr"/>
          <a:lvl2pPr algn="ctr"/>
          <a:lvl3pPr algn="ctr"/>
          <a:lvl4pPr algn="ctr"/>
          <a:lvl5pPr algn="ctr"/>
          <a:lvl6pPr algn="ctr"/>
          <a:lvl7pPr algn="ctr"/>
          <a:lvl8pPr algn="ctr"/>
          <a:lvl9pPr algn="ctr"/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 sz="2400">
            <a:cs typeface="+mn-lt"/>
          </a:endParaRPr>
        </a:p>
      </dsp:txBody>
      <dsp:txXfrm>
        <a:off x="2550040" y="715749"/>
        <a:ext cx="548831" cy="0"/>
      </dsp:txXfrm>
    </dsp:sp>
    <dsp:sp modelId="{2FBE2C1E-1D94-400F-A227-985D4DA10085}">
      <dsp:nvSpPr>
        <dsp:cNvPr id="3" name="矩形 2"/>
        <dsp:cNvSpPr/>
      </dsp:nvSpPr>
      <dsp:spPr bwMode="white">
        <a:xfrm>
          <a:off x="163817" y="-118"/>
          <a:ext cx="2386224" cy="1431734"/>
        </a:xfrm>
        <a:prstGeom prst="rect">
          <a:avLst/>
        </a:prstGeom>
      </dsp:spPr>
      <dsp:style>
        <a:lnRef idx="0">
          <a:schemeClr val="lt1"/>
        </a:lnRef>
        <a:fillRef idx="3">
          <a:schemeClr val="accent5">
            <a:hueOff val="0"/>
            <a:satOff val="0"/>
            <a:lumOff val="0"/>
            <a:alpha val="100000"/>
          </a:schemeClr>
        </a:fillRef>
        <a:effectRef idx="3">
          <a:scrgbClr r="0" g="0" b="0"/>
        </a:effectRef>
        <a:fontRef idx="minor">
          <a:schemeClr val="lt1"/>
        </a:fontRef>
      </dsp:style>
      <dsp:txBody>
        <a:bodyPr vert="horz" wrap="square" lIns="170688" tIns="170688" rIns="170688" bIns="170688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noFill/>
              <a:cs typeface="+mn-lt"/>
            </a:rPr>
            <a:t>根据使用者的功能选择轮椅</a:t>
          </a:r>
          <a:r>
            <a:rPr lang="en-US" altLang="zh-CN" sz="2400">
              <a:noFill/>
              <a:cs typeface="+mn-lt"/>
            </a:rPr>
            <a:t> </a:t>
          </a:r>
          <a:endParaRPr lang="en-US" altLang="zh-CN" sz="2400">
            <a:noFill/>
            <a:cs typeface="+mn-lt"/>
          </a:endParaRPr>
        </a:p>
      </dsp:txBody>
      <dsp:txXfrm>
        <a:off x="163817" y="-118"/>
        <a:ext cx="2386224" cy="1431734"/>
      </dsp:txXfrm>
    </dsp:sp>
    <dsp:sp modelId="{EBB69596-36AB-40F1-91C5-FC3350A00067}">
      <dsp:nvSpPr>
        <dsp:cNvPr id="6" name="任意多边形 5"/>
        <dsp:cNvSpPr/>
      </dsp:nvSpPr>
      <dsp:spPr bwMode="white">
        <a:xfrm>
          <a:off x="5485095" y="715749"/>
          <a:ext cx="548831" cy="0"/>
        </a:xfrm>
        <a:custGeom>
          <a:avLst/>
          <a:gdLst/>
          <a:ahLst/>
          <a:cxnLst/>
          <a:pathLst>
            <a:path w="864">
              <a:moveTo>
                <a:pt x="0" y="0"/>
              </a:moveTo>
              <a:lnTo>
                <a:pt x="864" y="0"/>
              </a:lnTo>
            </a:path>
          </a:pathLst>
        </a:custGeom>
        <a:ln>
          <a:tailEnd type="arrow" w="lg" len="med"/>
        </a:ln>
      </dsp:spPr>
      <dsp:style>
        <a:lnRef idx="1">
          <a:schemeClr val="accent5">
            <a:hueOff val="-847500"/>
            <a:satOff val="-2156"/>
            <a:lumOff val="-1470"/>
            <a:alpha val="100000"/>
          </a:schemeClr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vert="horz" wrap="square" anchor="ctr"/>
        <a:lstStyle>
          <a:lvl1pPr algn="ctr"/>
          <a:lvl2pPr algn="ctr"/>
          <a:lvl3pPr algn="ctr"/>
          <a:lvl4pPr algn="ctr"/>
          <a:lvl5pPr algn="ctr"/>
          <a:lvl6pPr algn="ctr"/>
          <a:lvl7pPr algn="ctr"/>
          <a:lvl8pPr algn="ctr"/>
          <a:lvl9pPr algn="ctr"/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 sz="2400">
            <a:cs typeface="+mn-lt"/>
          </a:endParaRPr>
        </a:p>
      </dsp:txBody>
      <dsp:txXfrm>
        <a:off x="5485095" y="715749"/>
        <a:ext cx="548831" cy="0"/>
      </dsp:txXfrm>
    </dsp:sp>
    <dsp:sp modelId="{0482690C-586E-41D6-8B40-4CA7581A9CE9}">
      <dsp:nvSpPr>
        <dsp:cNvPr id="5" name="矩形 4"/>
        <dsp:cNvSpPr/>
      </dsp:nvSpPr>
      <dsp:spPr bwMode="white">
        <a:xfrm>
          <a:off x="3098871" y="-118"/>
          <a:ext cx="2386224" cy="1431734"/>
        </a:xfrm>
        <a:prstGeom prst="rect">
          <a:avLst/>
        </a:prstGeom>
      </dsp:spPr>
      <dsp:style>
        <a:lnRef idx="0">
          <a:schemeClr val="lt1"/>
        </a:lnRef>
        <a:fillRef idx="3">
          <a:schemeClr val="accent5">
            <a:hueOff val="-753333"/>
            <a:satOff val="-1916"/>
            <a:lumOff val="-1306"/>
            <a:alpha val="100000"/>
          </a:schemeClr>
        </a:fillRef>
        <a:effectRef idx="3">
          <a:scrgbClr r="0" g="0" b="0"/>
        </a:effectRef>
        <a:fontRef idx="minor">
          <a:schemeClr val="lt1"/>
        </a:fontRef>
      </dsp:style>
      <dsp:txBody>
        <a:bodyPr vert="horz" wrap="square" lIns="170688" tIns="170688" rIns="170688" bIns="170688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solidFill>
                <a:schemeClr val="bg1"/>
              </a:solidFill>
              <a:cs typeface="+mn-lt"/>
            </a:rPr>
            <a:t>根据使用者的姿势和体位选择轮椅</a:t>
          </a:r>
          <a:r>
            <a:rPr lang="en-US" altLang="zh-CN" sz="2400">
              <a:solidFill>
                <a:schemeClr val="bg1"/>
              </a:solidFill>
              <a:cs typeface="+mn-lt"/>
            </a:rPr>
            <a:t> </a:t>
          </a:r>
          <a:endParaRPr lang="en-US" altLang="zh-CN" sz="2400">
            <a:solidFill>
              <a:schemeClr val="bg1"/>
            </a:solidFill>
            <a:cs typeface="+mn-lt"/>
          </a:endParaRPr>
        </a:p>
      </dsp:txBody>
      <dsp:txXfrm>
        <a:off x="3098871" y="-118"/>
        <a:ext cx="2386224" cy="1431734"/>
      </dsp:txXfrm>
    </dsp:sp>
    <dsp:sp modelId="{31F3FE5F-74B2-48F8-89DC-AE29DBB498B0}">
      <dsp:nvSpPr>
        <dsp:cNvPr id="8" name="任意多边形 7"/>
        <dsp:cNvSpPr/>
      </dsp:nvSpPr>
      <dsp:spPr bwMode="white">
        <a:xfrm>
          <a:off x="8420150" y="715749"/>
          <a:ext cx="548831" cy="0"/>
        </a:xfrm>
        <a:custGeom>
          <a:avLst/>
          <a:gdLst/>
          <a:ahLst/>
          <a:cxnLst/>
          <a:pathLst>
            <a:path w="864">
              <a:moveTo>
                <a:pt x="0" y="0"/>
              </a:moveTo>
              <a:lnTo>
                <a:pt x="864" y="0"/>
              </a:lnTo>
            </a:path>
          </a:pathLst>
        </a:custGeom>
        <a:ln>
          <a:tailEnd type="arrow" w="lg" len="med"/>
        </a:ln>
      </dsp:spPr>
      <dsp:style>
        <a:lnRef idx="1">
          <a:schemeClr val="accent5">
            <a:hueOff val="-1695000"/>
            <a:satOff val="-4313"/>
            <a:lumOff val="-2940"/>
            <a:alpha val="100000"/>
          </a:schemeClr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vert="horz" wrap="square" anchor="ctr"/>
        <a:lstStyle>
          <a:lvl1pPr algn="ctr"/>
          <a:lvl2pPr algn="ctr"/>
          <a:lvl3pPr algn="ctr"/>
          <a:lvl4pPr algn="ctr"/>
          <a:lvl5pPr algn="ctr"/>
          <a:lvl6pPr algn="ctr"/>
          <a:lvl7pPr algn="ctr"/>
          <a:lvl8pPr algn="ctr"/>
          <a:lvl9pPr algn="ctr"/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 sz="2400">
            <a:cs typeface="+mn-lt"/>
          </a:endParaRPr>
        </a:p>
      </dsp:txBody>
      <dsp:txXfrm>
        <a:off x="8420150" y="715749"/>
        <a:ext cx="548831" cy="0"/>
      </dsp:txXfrm>
    </dsp:sp>
    <dsp:sp modelId="{E5145E43-B450-47CE-B1E5-1482BCF4071D}">
      <dsp:nvSpPr>
        <dsp:cNvPr id="7" name="矩形 6"/>
        <dsp:cNvSpPr/>
      </dsp:nvSpPr>
      <dsp:spPr bwMode="white">
        <a:xfrm>
          <a:off x="6033926" y="-118"/>
          <a:ext cx="2386224" cy="1431734"/>
        </a:xfrm>
        <a:prstGeom prst="rect">
          <a:avLst/>
        </a:prstGeom>
      </dsp:spPr>
      <dsp:style>
        <a:lnRef idx="0">
          <a:schemeClr val="lt1"/>
        </a:lnRef>
        <a:fillRef idx="3">
          <a:schemeClr val="accent5">
            <a:hueOff val="-1506666"/>
            <a:satOff val="-3833"/>
            <a:lumOff val="-2613"/>
            <a:alpha val="100000"/>
          </a:schemeClr>
        </a:fillRef>
        <a:effectRef idx="3">
          <a:scrgbClr r="0" g="0" b="0"/>
        </a:effectRef>
        <a:fontRef idx="minor">
          <a:schemeClr val="lt1"/>
        </a:fontRef>
      </dsp:style>
      <dsp:txBody>
        <a:bodyPr vert="horz" wrap="square" lIns="170688" tIns="170688" rIns="170688" bIns="170688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noFill/>
              <a:cs typeface="+mn-lt"/>
            </a:rPr>
            <a:t>根据疾病及病情程度选择轮椅</a:t>
          </a:r>
          <a:r>
            <a:rPr lang="en-US" altLang="zh-CN" sz="2400">
              <a:noFill/>
              <a:cs typeface="+mn-lt"/>
            </a:rPr>
            <a:t> </a:t>
          </a:r>
          <a:endParaRPr lang="en-US" altLang="zh-CN" sz="2400">
            <a:noFill/>
            <a:cs typeface="+mn-lt"/>
          </a:endParaRPr>
        </a:p>
      </dsp:txBody>
      <dsp:txXfrm>
        <a:off x="6033926" y="-118"/>
        <a:ext cx="2386224" cy="1431734"/>
      </dsp:txXfrm>
    </dsp:sp>
    <dsp:sp modelId="{E85A6953-055C-454F-835D-7FF8096CA491}">
      <dsp:nvSpPr>
        <dsp:cNvPr id="10" name="任意多边形 9"/>
        <dsp:cNvSpPr/>
      </dsp:nvSpPr>
      <dsp:spPr bwMode="white">
        <a:xfrm>
          <a:off x="1356928" y="1431616"/>
          <a:ext cx="8805165" cy="548410"/>
        </a:xfrm>
        <a:custGeom>
          <a:avLst/>
          <a:gdLst/>
          <a:ahLst/>
          <a:cxnLst/>
          <a:pathLst>
            <a:path w="13866" h="864">
              <a:moveTo>
                <a:pt x="13866" y="0"/>
              </a:moveTo>
              <a:lnTo>
                <a:pt x="13866" y="432"/>
              </a:lnTo>
              <a:lnTo>
                <a:pt x="0" y="432"/>
              </a:lnTo>
              <a:lnTo>
                <a:pt x="0" y="864"/>
              </a:lnTo>
            </a:path>
          </a:pathLst>
        </a:custGeom>
        <a:ln>
          <a:tailEnd type="arrow" w="lg" len="med"/>
        </a:ln>
      </dsp:spPr>
      <dsp:style>
        <a:lnRef idx="1">
          <a:schemeClr val="accent5">
            <a:hueOff val="-2542500"/>
            <a:satOff val="-6470"/>
            <a:lumOff val="-4411"/>
            <a:alpha val="100000"/>
          </a:schemeClr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vert="horz" wrap="square" anchor="ctr"/>
        <a:lstStyle>
          <a:lvl1pPr algn="ctr"/>
          <a:lvl2pPr algn="ctr"/>
          <a:lvl3pPr algn="ctr"/>
          <a:lvl4pPr algn="ctr"/>
          <a:lvl5pPr algn="ctr"/>
          <a:lvl6pPr algn="ctr"/>
          <a:lvl7pPr algn="ctr"/>
          <a:lvl8pPr algn="ctr"/>
          <a:lvl9pPr algn="ctr"/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 sz="2400">
            <a:cs typeface="+mn-lt"/>
          </a:endParaRPr>
        </a:p>
      </dsp:txBody>
      <dsp:txXfrm>
        <a:off x="1356928" y="1431616"/>
        <a:ext cx="8805165" cy="548410"/>
      </dsp:txXfrm>
    </dsp:sp>
    <dsp:sp modelId="{13492D71-E670-42C9-A619-1DE9B5F887F1}">
      <dsp:nvSpPr>
        <dsp:cNvPr id="9" name="矩形 8"/>
        <dsp:cNvSpPr/>
      </dsp:nvSpPr>
      <dsp:spPr bwMode="white">
        <a:xfrm>
          <a:off x="8968981" y="-118"/>
          <a:ext cx="2386224" cy="1431734"/>
        </a:xfrm>
        <a:prstGeom prst="rect">
          <a:avLst/>
        </a:prstGeom>
      </dsp:spPr>
      <dsp:style>
        <a:lnRef idx="0">
          <a:schemeClr val="lt1"/>
        </a:lnRef>
        <a:fillRef idx="3">
          <a:schemeClr val="accent5">
            <a:hueOff val="-2260000"/>
            <a:satOff val="-5751"/>
            <a:lumOff val="-3921"/>
            <a:alpha val="100000"/>
          </a:schemeClr>
        </a:fillRef>
        <a:effectRef idx="3">
          <a:scrgbClr r="0" g="0" b="0"/>
        </a:effectRef>
        <a:fontRef idx="minor">
          <a:schemeClr val="lt1"/>
        </a:fontRef>
      </dsp:style>
      <dsp:txBody>
        <a:bodyPr vert="horz" wrap="square" lIns="170688" tIns="170688" rIns="170688" bIns="170688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noFill/>
              <a:cs typeface="+mn-lt"/>
            </a:rPr>
            <a:t>确定轮椅的主要参数</a:t>
          </a:r>
          <a:r>
            <a:rPr lang="en-US" altLang="zh-CN" sz="2400">
              <a:noFill/>
              <a:cs typeface="+mn-lt"/>
            </a:rPr>
            <a:t> </a:t>
          </a:r>
          <a:endParaRPr lang="en-US" altLang="zh-CN" sz="2400">
            <a:noFill/>
            <a:cs typeface="+mn-lt"/>
          </a:endParaRPr>
        </a:p>
      </dsp:txBody>
      <dsp:txXfrm>
        <a:off x="8968981" y="-118"/>
        <a:ext cx="2386224" cy="1431734"/>
      </dsp:txXfrm>
    </dsp:sp>
    <dsp:sp modelId="{DCD58959-3FB5-4977-968F-50E3948E71E2}">
      <dsp:nvSpPr>
        <dsp:cNvPr id="12" name="任意多边形 11"/>
        <dsp:cNvSpPr/>
      </dsp:nvSpPr>
      <dsp:spPr bwMode="white">
        <a:xfrm>
          <a:off x="2550040" y="2695893"/>
          <a:ext cx="548831" cy="0"/>
        </a:xfrm>
        <a:custGeom>
          <a:avLst/>
          <a:gdLst/>
          <a:ahLst/>
          <a:cxnLst/>
          <a:pathLst>
            <a:path w="864">
              <a:moveTo>
                <a:pt x="0" y="0"/>
              </a:moveTo>
              <a:lnTo>
                <a:pt x="864" y="0"/>
              </a:lnTo>
            </a:path>
          </a:pathLst>
        </a:custGeom>
        <a:ln>
          <a:tailEnd type="arrow" w="lg" len="med"/>
        </a:ln>
      </dsp:spPr>
      <dsp:style>
        <a:lnRef idx="1">
          <a:schemeClr val="accent5">
            <a:hueOff val="-3390000"/>
            <a:satOff val="-8626"/>
            <a:lumOff val="-5881"/>
            <a:alpha val="100000"/>
          </a:schemeClr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vert="horz" wrap="square" anchor="ctr"/>
        <a:lstStyle>
          <a:lvl1pPr algn="ctr"/>
          <a:lvl2pPr algn="ctr"/>
          <a:lvl3pPr algn="ctr"/>
          <a:lvl4pPr algn="ctr"/>
          <a:lvl5pPr algn="ctr"/>
          <a:lvl6pPr algn="ctr"/>
          <a:lvl7pPr algn="ctr"/>
          <a:lvl8pPr algn="ctr"/>
          <a:lvl9pPr algn="ctr"/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 sz="2400">
            <a:cs typeface="+mn-lt"/>
          </a:endParaRPr>
        </a:p>
      </dsp:txBody>
      <dsp:txXfrm>
        <a:off x="2550040" y="2695893"/>
        <a:ext cx="548831" cy="0"/>
      </dsp:txXfrm>
    </dsp:sp>
    <dsp:sp modelId="{F80816D7-392E-4741-B9A3-C73586F7EC67}">
      <dsp:nvSpPr>
        <dsp:cNvPr id="11" name="矩形 10"/>
        <dsp:cNvSpPr/>
      </dsp:nvSpPr>
      <dsp:spPr bwMode="white">
        <a:xfrm>
          <a:off x="163817" y="1980025"/>
          <a:ext cx="2386224" cy="1431734"/>
        </a:xfrm>
        <a:prstGeom prst="rect">
          <a:avLst/>
        </a:prstGeom>
      </dsp:spPr>
      <dsp:style>
        <a:lnRef idx="0">
          <a:schemeClr val="lt1"/>
        </a:lnRef>
        <a:fillRef idx="3">
          <a:schemeClr val="accent5">
            <a:hueOff val="-3013333"/>
            <a:satOff val="-7668"/>
            <a:lumOff val="-5228"/>
            <a:alpha val="100000"/>
          </a:schemeClr>
        </a:fillRef>
        <a:effectRef idx="3">
          <a:scrgbClr r="0" g="0" b="0"/>
        </a:effectRef>
        <a:fontRef idx="minor">
          <a:schemeClr val="lt1"/>
        </a:fontRef>
      </dsp:style>
      <dsp:txBody>
        <a:bodyPr vert="horz" wrap="square" lIns="170688" tIns="170688" rIns="170688" bIns="170688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noFill/>
              <a:ea typeface="+mn-lt"/>
            </a:rPr>
            <a:t>评估轮椅的性能</a:t>
          </a:r>
          <a:endParaRPr lang="zh-CN" altLang="en-US" sz="2400">
            <a:noFill/>
            <a:ea typeface="+mn-lt"/>
          </a:endParaRPr>
        </a:p>
      </dsp:txBody>
      <dsp:txXfrm>
        <a:off x="163817" y="1980025"/>
        <a:ext cx="2386224" cy="1431734"/>
      </dsp:txXfrm>
    </dsp:sp>
    <dsp:sp modelId="{557B5B2C-5260-4F6F-BD0C-380BFCDDBDE2}">
      <dsp:nvSpPr>
        <dsp:cNvPr id="14" name="任意多边形 13"/>
        <dsp:cNvSpPr/>
      </dsp:nvSpPr>
      <dsp:spPr bwMode="white">
        <a:xfrm>
          <a:off x="5485095" y="2695893"/>
          <a:ext cx="548831" cy="0"/>
        </a:xfrm>
        <a:custGeom>
          <a:avLst/>
          <a:gdLst/>
          <a:ahLst/>
          <a:cxnLst/>
          <a:pathLst>
            <a:path w="864">
              <a:moveTo>
                <a:pt x="0" y="0"/>
              </a:moveTo>
              <a:lnTo>
                <a:pt x="864" y="0"/>
              </a:lnTo>
            </a:path>
          </a:pathLst>
        </a:custGeom>
        <a:ln>
          <a:tailEnd type="arrow" w="lg" len="med"/>
        </a:ln>
      </dsp:spPr>
      <dsp:style>
        <a:lnRef idx="1">
          <a:schemeClr val="accent5">
            <a:hueOff val="-4237500"/>
            <a:satOff val="-10783"/>
            <a:lumOff val="-7352"/>
            <a:alpha val="100000"/>
          </a:schemeClr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vert="horz" wrap="square" anchor="ctr"/>
        <a:lstStyle>
          <a:lvl1pPr algn="ctr"/>
          <a:lvl2pPr algn="ctr"/>
          <a:lvl3pPr algn="ctr"/>
          <a:lvl4pPr algn="ctr"/>
          <a:lvl5pPr algn="ctr"/>
          <a:lvl6pPr algn="ctr"/>
          <a:lvl7pPr algn="ctr"/>
          <a:lvl8pPr algn="ctr"/>
          <a:lvl9pPr algn="ctr"/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sz="2400">
            <a:cs typeface="+mn-lt"/>
          </a:endParaRPr>
        </a:p>
      </dsp:txBody>
      <dsp:txXfrm>
        <a:off x="5485095" y="2695893"/>
        <a:ext cx="548831" cy="0"/>
      </dsp:txXfrm>
    </dsp:sp>
    <dsp:sp modelId="{7F1E550C-34A3-4D95-8CCA-FC15856DD378}">
      <dsp:nvSpPr>
        <dsp:cNvPr id="13" name="矩形 12"/>
        <dsp:cNvSpPr/>
      </dsp:nvSpPr>
      <dsp:spPr bwMode="white">
        <a:xfrm>
          <a:off x="3098871" y="1980025"/>
          <a:ext cx="2386224" cy="1431734"/>
        </a:xfrm>
        <a:prstGeom prst="rect">
          <a:avLst/>
        </a:prstGeom>
      </dsp:spPr>
      <dsp:style>
        <a:lnRef idx="0">
          <a:schemeClr val="lt1"/>
        </a:lnRef>
        <a:fillRef idx="3">
          <a:schemeClr val="accent5">
            <a:hueOff val="-3766666"/>
            <a:satOff val="-9585"/>
            <a:lumOff val="-6535"/>
            <a:alpha val="100000"/>
          </a:schemeClr>
        </a:fillRef>
        <a:effectRef idx="3">
          <a:scrgbClr r="0" g="0" b="0"/>
        </a:effectRef>
        <a:fontRef idx="minor">
          <a:schemeClr val="lt1"/>
        </a:fontRef>
      </dsp:style>
      <dsp:txBody>
        <a:bodyPr vert="horz" wrap="square" lIns="170688" tIns="170688" rIns="170688" bIns="170688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noFill/>
              <a:ea typeface="+mn-lt"/>
            </a:rPr>
            <a:t>考量轮椅的舒适度</a:t>
          </a:r>
          <a:endParaRPr lang="zh-CN" altLang="en-US" sz="2400">
            <a:noFill/>
            <a:ea typeface="+mn-lt"/>
          </a:endParaRPr>
        </a:p>
      </dsp:txBody>
      <dsp:txXfrm>
        <a:off x="3098871" y="1980025"/>
        <a:ext cx="2386224" cy="1431734"/>
      </dsp:txXfrm>
    </dsp:sp>
    <dsp:sp modelId="{D6EFE49F-F908-4BF1-9C94-7E04719104F3}">
      <dsp:nvSpPr>
        <dsp:cNvPr id="16" name="任意多边形 15"/>
        <dsp:cNvSpPr/>
      </dsp:nvSpPr>
      <dsp:spPr bwMode="white">
        <a:xfrm>
          <a:off x="8420150" y="2695893"/>
          <a:ext cx="548831" cy="0"/>
        </a:xfrm>
        <a:custGeom>
          <a:avLst/>
          <a:gdLst/>
          <a:ahLst/>
          <a:cxnLst/>
          <a:pathLst>
            <a:path w="864">
              <a:moveTo>
                <a:pt x="0" y="0"/>
              </a:moveTo>
              <a:lnTo>
                <a:pt x="864" y="0"/>
              </a:lnTo>
            </a:path>
          </a:pathLst>
        </a:custGeom>
        <a:ln>
          <a:tailEnd type="arrow" w="lg" len="med"/>
        </a:ln>
      </dsp:spPr>
      <dsp:style>
        <a:lnRef idx="1">
          <a:schemeClr val="accent5">
            <a:hueOff val="-5085000"/>
            <a:satOff val="-12940"/>
            <a:lumOff val="-8823"/>
            <a:alpha val="100000"/>
          </a:schemeClr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vert="horz" wrap="square" anchor="ctr"/>
        <a:lstStyle>
          <a:lvl1pPr algn="ctr"/>
          <a:lvl2pPr algn="ctr"/>
          <a:lvl3pPr algn="ctr"/>
          <a:lvl4pPr algn="ctr"/>
          <a:lvl5pPr algn="ctr"/>
          <a:lvl6pPr algn="ctr"/>
          <a:lvl7pPr algn="ctr"/>
          <a:lvl8pPr algn="ctr"/>
          <a:lvl9pPr algn="ctr"/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sz="2400">
            <a:cs typeface="+mn-lt"/>
          </a:endParaRPr>
        </a:p>
      </dsp:txBody>
      <dsp:txXfrm>
        <a:off x="8420150" y="2695893"/>
        <a:ext cx="548831" cy="0"/>
      </dsp:txXfrm>
    </dsp:sp>
    <dsp:sp modelId="{50057FE0-46F8-4D85-BC5D-2E32C7A2732D}">
      <dsp:nvSpPr>
        <dsp:cNvPr id="15" name="矩形 14"/>
        <dsp:cNvSpPr/>
      </dsp:nvSpPr>
      <dsp:spPr bwMode="white">
        <a:xfrm>
          <a:off x="6033926" y="1980025"/>
          <a:ext cx="2386224" cy="1431734"/>
        </a:xfrm>
        <a:prstGeom prst="rect">
          <a:avLst/>
        </a:prstGeom>
      </dsp:spPr>
      <dsp:style>
        <a:lnRef idx="0">
          <a:schemeClr val="lt1"/>
        </a:lnRef>
        <a:fillRef idx="3">
          <a:schemeClr val="accent5">
            <a:hueOff val="-4520000"/>
            <a:satOff val="-11502"/>
            <a:lumOff val="-7842"/>
            <a:alpha val="100000"/>
          </a:schemeClr>
        </a:fillRef>
        <a:effectRef idx="3">
          <a:scrgbClr r="0" g="0" b="0"/>
        </a:effectRef>
        <a:fontRef idx="minor">
          <a:schemeClr val="lt1"/>
        </a:fontRef>
      </dsp:style>
      <dsp:txBody>
        <a:bodyPr vert="horz" wrap="square" lIns="170688" tIns="170688" rIns="170688" bIns="170688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noFill/>
              <a:ea typeface="+mn-lt"/>
            </a:rPr>
            <a:t>分析轮椅的环境适应性</a:t>
          </a:r>
          <a:endParaRPr lang="zh-CN" altLang="en-US" sz="2400">
            <a:noFill/>
            <a:ea typeface="+mn-lt"/>
          </a:endParaRPr>
        </a:p>
      </dsp:txBody>
      <dsp:txXfrm>
        <a:off x="6033926" y="1980025"/>
        <a:ext cx="2386224" cy="1431734"/>
      </dsp:txXfrm>
    </dsp:sp>
    <dsp:sp modelId="{014920D9-A388-480A-9F46-30740FFE6BB3}">
      <dsp:nvSpPr>
        <dsp:cNvPr id="18" name="任意多边形 17"/>
        <dsp:cNvSpPr/>
      </dsp:nvSpPr>
      <dsp:spPr bwMode="white">
        <a:xfrm>
          <a:off x="1356928" y="3411760"/>
          <a:ext cx="8805165" cy="548410"/>
        </a:xfrm>
        <a:custGeom>
          <a:avLst/>
          <a:gdLst/>
          <a:ahLst/>
          <a:cxnLst/>
          <a:pathLst>
            <a:path w="13866" h="864">
              <a:moveTo>
                <a:pt x="13866" y="0"/>
              </a:moveTo>
              <a:lnTo>
                <a:pt x="13866" y="432"/>
              </a:lnTo>
              <a:lnTo>
                <a:pt x="0" y="432"/>
              </a:lnTo>
              <a:lnTo>
                <a:pt x="0" y="864"/>
              </a:lnTo>
            </a:path>
          </a:pathLst>
        </a:custGeom>
        <a:ln>
          <a:tailEnd type="arrow" w="lg" len="med"/>
        </a:ln>
      </dsp:spPr>
      <dsp:style>
        <a:lnRef idx="1">
          <a:schemeClr val="accent5">
            <a:hueOff val="-5932500"/>
            <a:satOff val="-15097"/>
            <a:lumOff val="-10293"/>
            <a:alpha val="100000"/>
          </a:schemeClr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vert="horz" wrap="square" anchor="ctr"/>
        <a:lstStyle>
          <a:lvl1pPr algn="ctr"/>
          <a:lvl2pPr algn="ctr"/>
          <a:lvl3pPr algn="ctr"/>
          <a:lvl4pPr algn="ctr"/>
          <a:lvl5pPr algn="ctr"/>
          <a:lvl6pPr algn="ctr"/>
          <a:lvl7pPr algn="ctr"/>
          <a:lvl8pPr algn="ctr"/>
          <a:lvl9pPr algn="ctr"/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sz="2400">
            <a:cs typeface="+mn-lt"/>
          </a:endParaRPr>
        </a:p>
      </dsp:txBody>
      <dsp:txXfrm>
        <a:off x="1356928" y="3411760"/>
        <a:ext cx="8805165" cy="548410"/>
      </dsp:txXfrm>
    </dsp:sp>
    <dsp:sp modelId="{BBD51C0D-9EDC-41FE-9E7E-09E5083FCC9A}">
      <dsp:nvSpPr>
        <dsp:cNvPr id="17" name="矩形 16"/>
        <dsp:cNvSpPr/>
      </dsp:nvSpPr>
      <dsp:spPr bwMode="white">
        <a:xfrm>
          <a:off x="8968981" y="1980025"/>
          <a:ext cx="2386224" cy="1431734"/>
        </a:xfrm>
        <a:prstGeom prst="rect">
          <a:avLst/>
        </a:prstGeom>
      </dsp:spPr>
      <dsp:style>
        <a:lnRef idx="0">
          <a:schemeClr val="lt1"/>
        </a:lnRef>
        <a:fillRef idx="3">
          <a:schemeClr val="accent5">
            <a:hueOff val="-5273333"/>
            <a:satOff val="-13419"/>
            <a:lumOff val="-9149"/>
            <a:alpha val="100000"/>
          </a:schemeClr>
        </a:fillRef>
        <a:effectRef idx="3">
          <a:scrgbClr r="0" g="0" b="0"/>
        </a:effectRef>
        <a:fontRef idx="minor">
          <a:schemeClr val="lt1"/>
        </a:fontRef>
      </dsp:style>
      <dsp:txBody>
        <a:bodyPr vert="horz" wrap="square" lIns="170688" tIns="170688" rIns="170688" bIns="170688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noFill/>
              <a:ea typeface="+mn-lt"/>
            </a:rPr>
            <a:t>权衡经济性与耐用性</a:t>
          </a:r>
          <a:endParaRPr lang="zh-CN" altLang="en-US" sz="2400">
            <a:noFill/>
            <a:ea typeface="+mn-lt"/>
          </a:endParaRPr>
        </a:p>
      </dsp:txBody>
      <dsp:txXfrm>
        <a:off x="8968981" y="1980025"/>
        <a:ext cx="2386224" cy="1431734"/>
      </dsp:txXfrm>
    </dsp:sp>
    <dsp:sp modelId="{BBA91268-0A04-4B30-ADBE-978102056EB2}">
      <dsp:nvSpPr>
        <dsp:cNvPr id="20" name="任意多边形 19"/>
        <dsp:cNvSpPr/>
      </dsp:nvSpPr>
      <dsp:spPr bwMode="white">
        <a:xfrm>
          <a:off x="2550040" y="4676036"/>
          <a:ext cx="548831" cy="0"/>
        </a:xfrm>
        <a:custGeom>
          <a:avLst/>
          <a:gdLst/>
          <a:ahLst/>
          <a:cxnLst/>
          <a:pathLst>
            <a:path w="864">
              <a:moveTo>
                <a:pt x="0" y="0"/>
              </a:moveTo>
              <a:lnTo>
                <a:pt x="864" y="0"/>
              </a:lnTo>
            </a:path>
          </a:pathLst>
        </a:custGeom>
        <a:ln>
          <a:tailEnd type="arrow" w="lg" len="med"/>
        </a:ln>
      </dsp:spPr>
      <dsp:style>
        <a:lnRef idx="1">
          <a:schemeClr val="accent5">
            <a:hueOff val="-6780000"/>
            <a:satOff val="-17254"/>
            <a:lumOff val="-11764"/>
            <a:alpha val="100000"/>
          </a:schemeClr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vert="horz" wrap="square" anchor="ctr"/>
        <a:lstStyle>
          <a:lvl1pPr algn="ctr"/>
          <a:lvl2pPr algn="ctr"/>
          <a:lvl3pPr algn="ctr"/>
          <a:lvl4pPr algn="ctr"/>
          <a:lvl5pPr algn="ctr"/>
          <a:lvl6pPr algn="ctr"/>
          <a:lvl7pPr algn="ctr"/>
          <a:lvl8pPr algn="ctr"/>
          <a:lvl9pPr algn="ctr"/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sz="2400">
            <a:cs typeface="+mn-lt"/>
          </a:endParaRPr>
        </a:p>
      </dsp:txBody>
      <dsp:txXfrm>
        <a:off x="2550040" y="4676036"/>
        <a:ext cx="548831" cy="0"/>
      </dsp:txXfrm>
    </dsp:sp>
    <dsp:sp modelId="{7A803521-9D51-42C2-9ADE-4EEF1D769889}">
      <dsp:nvSpPr>
        <dsp:cNvPr id="19" name="矩形 18"/>
        <dsp:cNvSpPr/>
      </dsp:nvSpPr>
      <dsp:spPr bwMode="white">
        <a:xfrm>
          <a:off x="163817" y="3960169"/>
          <a:ext cx="2386224" cy="1431734"/>
        </a:xfrm>
        <a:prstGeom prst="rect">
          <a:avLst/>
        </a:prstGeom>
      </dsp:spPr>
      <dsp:style>
        <a:lnRef idx="0">
          <a:schemeClr val="lt1"/>
        </a:lnRef>
        <a:fillRef idx="3">
          <a:schemeClr val="accent5">
            <a:hueOff val="-6026666"/>
            <a:satOff val="-15337"/>
            <a:lumOff val="-10457"/>
            <a:alpha val="100000"/>
          </a:schemeClr>
        </a:fillRef>
        <a:effectRef idx="3">
          <a:scrgbClr r="0" g="0" b="0"/>
        </a:effectRef>
        <a:fontRef idx="minor">
          <a:schemeClr val="lt1"/>
        </a:fontRef>
      </dsp:style>
      <dsp:txBody>
        <a:bodyPr vert="horz" wrap="square" lIns="170688" tIns="170688" rIns="170688" bIns="170688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noFill/>
              <a:ea typeface="+mn-lt"/>
            </a:rPr>
            <a:t>评估工作</a:t>
          </a:r>
          <a:r>
            <a:rPr lang="zh-CN" altLang="en-US" sz="2400">
              <a:noFill/>
              <a:ea typeface="+mn-lt"/>
            </a:rPr>
            <a:t>、</a:t>
          </a:r>
          <a:r>
            <a:rPr lang="zh-CN" altLang="en-US" sz="2400">
              <a:noFill/>
              <a:ea typeface="+mn-lt"/>
            </a:rPr>
            <a:t>就餐的需求</a:t>
          </a:r>
          <a:endParaRPr lang="zh-CN" altLang="en-US" sz="2400">
            <a:noFill/>
            <a:ea typeface="+mn-lt"/>
          </a:endParaRPr>
        </a:p>
      </dsp:txBody>
      <dsp:txXfrm>
        <a:off x="163817" y="3960169"/>
        <a:ext cx="2386224" cy="1431734"/>
      </dsp:txXfrm>
    </dsp:sp>
    <dsp:sp modelId="{B2EA48C4-C011-4AAF-82B8-1BF52EC8634B}">
      <dsp:nvSpPr>
        <dsp:cNvPr id="21" name="矩形 20"/>
        <dsp:cNvSpPr/>
      </dsp:nvSpPr>
      <dsp:spPr bwMode="white">
        <a:xfrm>
          <a:off x="3098871" y="3960169"/>
          <a:ext cx="2386224" cy="1431734"/>
        </a:xfrm>
        <a:prstGeom prst="rect">
          <a:avLst/>
        </a:prstGeom>
      </dsp:spPr>
      <dsp:style>
        <a:lnRef idx="0">
          <a:schemeClr val="lt1"/>
        </a:lnRef>
        <a:fillRef idx="3">
          <a:schemeClr val="accent5">
            <a:hueOff val="-6780000"/>
            <a:satOff val="-17254"/>
            <a:lumOff val="-11764"/>
            <a:alpha val="100000"/>
          </a:schemeClr>
        </a:fillRef>
        <a:effectRef idx="3">
          <a:scrgbClr r="0" g="0" b="0"/>
        </a:effectRef>
        <a:fontRef idx="minor">
          <a:schemeClr val="lt1"/>
        </a:fontRef>
      </dsp:style>
      <dsp:txBody>
        <a:bodyPr vert="horz" wrap="square" lIns="170688" tIns="170688" rIns="170688" bIns="170688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noFill/>
              <a:ea typeface="+mn-lt"/>
            </a:rPr>
            <a:t>检验轮椅的适配性</a:t>
          </a:r>
          <a:endParaRPr lang="zh-CN" altLang="en-US" sz="2400">
            <a:noFill/>
            <a:ea typeface="+mn-lt"/>
          </a:endParaRPr>
        </a:p>
      </dsp:txBody>
      <dsp:txXfrm>
        <a:off x="3098871" y="3960169"/>
        <a:ext cx="2386224" cy="1431734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11515725" cy="5391785"/>
        <a:chOff x="0" y="0"/>
        <a:chExt cx="11515725" cy="5391785"/>
      </a:xfrm>
    </dsp:grpSpPr>
    <dsp:sp modelId="{9F73252C-5345-45F1-A6FA-69E44781CCB0}">
      <dsp:nvSpPr>
        <dsp:cNvPr id="4" name="任意多边形 3"/>
        <dsp:cNvSpPr/>
      </dsp:nvSpPr>
      <dsp:spPr bwMode="white">
        <a:xfrm>
          <a:off x="2550040" y="715749"/>
          <a:ext cx="548831" cy="0"/>
        </a:xfrm>
        <a:custGeom>
          <a:avLst/>
          <a:gdLst/>
          <a:ahLst/>
          <a:cxnLst/>
          <a:pathLst>
            <a:path w="864">
              <a:moveTo>
                <a:pt x="0" y="0"/>
              </a:moveTo>
              <a:lnTo>
                <a:pt x="864" y="0"/>
              </a:lnTo>
            </a:path>
          </a:pathLst>
        </a:custGeom>
        <a:ln>
          <a:tailEnd type="arrow" w="lg" len="med"/>
        </a:ln>
      </dsp:spPr>
      <dsp:style>
        <a:lnRef idx="1">
          <a:schemeClr val="accent5">
            <a:hueOff val="0"/>
            <a:satOff val="0"/>
            <a:lumOff val="0"/>
            <a:alpha val="100000"/>
          </a:schemeClr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vert="horz" wrap="square" anchor="ctr"/>
        <a:lstStyle>
          <a:lvl1pPr algn="ctr"/>
          <a:lvl2pPr algn="ctr"/>
          <a:lvl3pPr algn="ctr"/>
          <a:lvl4pPr algn="ctr"/>
          <a:lvl5pPr algn="ctr"/>
          <a:lvl6pPr algn="ctr"/>
          <a:lvl7pPr algn="ctr"/>
          <a:lvl8pPr algn="ctr"/>
          <a:lvl9pPr algn="ctr"/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 sz="2400">
            <a:cs typeface="+mn-lt"/>
          </a:endParaRPr>
        </a:p>
      </dsp:txBody>
      <dsp:txXfrm>
        <a:off x="2550040" y="715749"/>
        <a:ext cx="548831" cy="0"/>
      </dsp:txXfrm>
    </dsp:sp>
    <dsp:sp modelId="{2FBE2C1E-1D94-400F-A227-985D4DA10085}">
      <dsp:nvSpPr>
        <dsp:cNvPr id="3" name="矩形 2"/>
        <dsp:cNvSpPr/>
      </dsp:nvSpPr>
      <dsp:spPr bwMode="white">
        <a:xfrm>
          <a:off x="163817" y="-118"/>
          <a:ext cx="2386224" cy="1431734"/>
        </a:xfrm>
        <a:prstGeom prst="rect">
          <a:avLst/>
        </a:prstGeom>
      </dsp:spPr>
      <dsp:style>
        <a:lnRef idx="0">
          <a:schemeClr val="lt1"/>
        </a:lnRef>
        <a:fillRef idx="3">
          <a:schemeClr val="accent5">
            <a:hueOff val="0"/>
            <a:satOff val="0"/>
            <a:lumOff val="0"/>
            <a:alpha val="100000"/>
          </a:schemeClr>
        </a:fillRef>
        <a:effectRef idx="3">
          <a:scrgbClr r="0" g="0" b="0"/>
        </a:effectRef>
        <a:fontRef idx="minor">
          <a:schemeClr val="lt1"/>
        </a:fontRef>
      </dsp:style>
      <dsp:txBody>
        <a:bodyPr vert="horz" wrap="square" lIns="170688" tIns="170688" rIns="170688" bIns="170688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noFill/>
              <a:cs typeface="+mn-lt"/>
            </a:rPr>
            <a:t>根据使用者的功能选择轮椅</a:t>
          </a:r>
          <a:r>
            <a:rPr lang="en-US" altLang="zh-CN" sz="2400">
              <a:noFill/>
              <a:cs typeface="+mn-lt"/>
            </a:rPr>
            <a:t> </a:t>
          </a:r>
          <a:endParaRPr lang="en-US" altLang="zh-CN" sz="2400">
            <a:noFill/>
            <a:cs typeface="+mn-lt"/>
          </a:endParaRPr>
        </a:p>
      </dsp:txBody>
      <dsp:txXfrm>
        <a:off x="163817" y="-118"/>
        <a:ext cx="2386224" cy="1431734"/>
      </dsp:txXfrm>
    </dsp:sp>
    <dsp:sp modelId="{EBB69596-36AB-40F1-91C5-FC3350A00067}">
      <dsp:nvSpPr>
        <dsp:cNvPr id="6" name="任意多边形 5"/>
        <dsp:cNvSpPr/>
      </dsp:nvSpPr>
      <dsp:spPr bwMode="white">
        <a:xfrm>
          <a:off x="5485095" y="715749"/>
          <a:ext cx="548831" cy="0"/>
        </a:xfrm>
        <a:custGeom>
          <a:avLst/>
          <a:gdLst/>
          <a:ahLst/>
          <a:cxnLst/>
          <a:pathLst>
            <a:path w="864">
              <a:moveTo>
                <a:pt x="0" y="0"/>
              </a:moveTo>
              <a:lnTo>
                <a:pt x="864" y="0"/>
              </a:lnTo>
            </a:path>
          </a:pathLst>
        </a:custGeom>
        <a:ln>
          <a:tailEnd type="arrow" w="lg" len="med"/>
        </a:ln>
      </dsp:spPr>
      <dsp:style>
        <a:lnRef idx="1">
          <a:schemeClr val="accent5">
            <a:hueOff val="-847500"/>
            <a:satOff val="-2156"/>
            <a:lumOff val="-1470"/>
            <a:alpha val="100000"/>
          </a:schemeClr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vert="horz" wrap="square" anchor="ctr"/>
        <a:lstStyle>
          <a:lvl1pPr algn="ctr"/>
          <a:lvl2pPr algn="ctr"/>
          <a:lvl3pPr algn="ctr"/>
          <a:lvl4pPr algn="ctr"/>
          <a:lvl5pPr algn="ctr"/>
          <a:lvl6pPr algn="ctr"/>
          <a:lvl7pPr algn="ctr"/>
          <a:lvl8pPr algn="ctr"/>
          <a:lvl9pPr algn="ctr"/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 sz="2400">
            <a:cs typeface="+mn-lt"/>
          </a:endParaRPr>
        </a:p>
      </dsp:txBody>
      <dsp:txXfrm>
        <a:off x="5485095" y="715749"/>
        <a:ext cx="548831" cy="0"/>
      </dsp:txXfrm>
    </dsp:sp>
    <dsp:sp modelId="{0482690C-586E-41D6-8B40-4CA7581A9CE9}">
      <dsp:nvSpPr>
        <dsp:cNvPr id="5" name="矩形 4"/>
        <dsp:cNvSpPr/>
      </dsp:nvSpPr>
      <dsp:spPr bwMode="white">
        <a:xfrm>
          <a:off x="3098871" y="-118"/>
          <a:ext cx="2386224" cy="1431734"/>
        </a:xfrm>
        <a:prstGeom prst="rect">
          <a:avLst/>
        </a:prstGeom>
      </dsp:spPr>
      <dsp:style>
        <a:lnRef idx="0">
          <a:schemeClr val="lt1"/>
        </a:lnRef>
        <a:fillRef idx="3">
          <a:schemeClr val="accent5">
            <a:hueOff val="-753333"/>
            <a:satOff val="-1916"/>
            <a:lumOff val="-1306"/>
            <a:alpha val="100000"/>
          </a:schemeClr>
        </a:fillRef>
        <a:effectRef idx="3">
          <a:scrgbClr r="0" g="0" b="0"/>
        </a:effectRef>
        <a:fontRef idx="minor">
          <a:schemeClr val="lt1"/>
        </a:fontRef>
      </dsp:style>
      <dsp:txBody>
        <a:bodyPr vert="horz" wrap="square" lIns="170688" tIns="170688" rIns="170688" bIns="170688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noFill/>
              <a:cs typeface="+mn-lt"/>
            </a:rPr>
            <a:t>根据使用者的姿势和体位选择轮椅</a:t>
          </a:r>
          <a:r>
            <a:rPr lang="en-US" altLang="zh-CN" sz="2400">
              <a:noFill/>
              <a:cs typeface="+mn-lt"/>
            </a:rPr>
            <a:t> </a:t>
          </a:r>
          <a:endParaRPr lang="en-US" altLang="zh-CN" sz="2400">
            <a:noFill/>
            <a:cs typeface="+mn-lt"/>
          </a:endParaRPr>
        </a:p>
      </dsp:txBody>
      <dsp:txXfrm>
        <a:off x="3098871" y="-118"/>
        <a:ext cx="2386224" cy="1431734"/>
      </dsp:txXfrm>
    </dsp:sp>
    <dsp:sp modelId="{31F3FE5F-74B2-48F8-89DC-AE29DBB498B0}">
      <dsp:nvSpPr>
        <dsp:cNvPr id="8" name="任意多边形 7"/>
        <dsp:cNvSpPr/>
      </dsp:nvSpPr>
      <dsp:spPr bwMode="white">
        <a:xfrm>
          <a:off x="8420150" y="715749"/>
          <a:ext cx="548831" cy="0"/>
        </a:xfrm>
        <a:custGeom>
          <a:avLst/>
          <a:gdLst/>
          <a:ahLst/>
          <a:cxnLst/>
          <a:pathLst>
            <a:path w="864">
              <a:moveTo>
                <a:pt x="0" y="0"/>
              </a:moveTo>
              <a:lnTo>
                <a:pt x="864" y="0"/>
              </a:lnTo>
            </a:path>
          </a:pathLst>
        </a:custGeom>
        <a:ln>
          <a:tailEnd type="arrow" w="lg" len="med"/>
        </a:ln>
      </dsp:spPr>
      <dsp:style>
        <a:lnRef idx="1">
          <a:schemeClr val="accent5">
            <a:hueOff val="-1695000"/>
            <a:satOff val="-4313"/>
            <a:lumOff val="-2940"/>
            <a:alpha val="100000"/>
          </a:schemeClr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vert="horz" wrap="square" anchor="ctr"/>
        <a:lstStyle>
          <a:lvl1pPr algn="ctr"/>
          <a:lvl2pPr algn="ctr"/>
          <a:lvl3pPr algn="ctr"/>
          <a:lvl4pPr algn="ctr"/>
          <a:lvl5pPr algn="ctr"/>
          <a:lvl6pPr algn="ctr"/>
          <a:lvl7pPr algn="ctr"/>
          <a:lvl8pPr algn="ctr"/>
          <a:lvl9pPr algn="ctr"/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 sz="2400">
            <a:cs typeface="+mn-lt"/>
          </a:endParaRPr>
        </a:p>
      </dsp:txBody>
      <dsp:txXfrm>
        <a:off x="8420150" y="715749"/>
        <a:ext cx="548831" cy="0"/>
      </dsp:txXfrm>
    </dsp:sp>
    <dsp:sp modelId="{E5145E43-B450-47CE-B1E5-1482BCF4071D}">
      <dsp:nvSpPr>
        <dsp:cNvPr id="7" name="矩形 6"/>
        <dsp:cNvSpPr/>
      </dsp:nvSpPr>
      <dsp:spPr bwMode="white">
        <a:xfrm>
          <a:off x="6033926" y="-118"/>
          <a:ext cx="2386224" cy="1431734"/>
        </a:xfrm>
        <a:prstGeom prst="rect">
          <a:avLst/>
        </a:prstGeom>
      </dsp:spPr>
      <dsp:style>
        <a:lnRef idx="0">
          <a:schemeClr val="lt1"/>
        </a:lnRef>
        <a:fillRef idx="3">
          <a:schemeClr val="accent5">
            <a:hueOff val="-1506666"/>
            <a:satOff val="-3833"/>
            <a:lumOff val="-2613"/>
            <a:alpha val="100000"/>
          </a:schemeClr>
        </a:fillRef>
        <a:effectRef idx="3">
          <a:scrgbClr r="0" g="0" b="0"/>
        </a:effectRef>
        <a:fontRef idx="minor">
          <a:schemeClr val="lt1"/>
        </a:fontRef>
      </dsp:style>
      <dsp:txBody>
        <a:bodyPr vert="horz" wrap="square" lIns="170688" tIns="170688" rIns="170688" bIns="170688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solidFill>
                <a:schemeClr val="bg1"/>
              </a:solidFill>
              <a:cs typeface="+mn-lt"/>
            </a:rPr>
            <a:t>根据疾病及病情程度选择轮椅</a:t>
          </a:r>
          <a:r>
            <a:rPr lang="en-US" altLang="zh-CN" sz="2400">
              <a:solidFill>
                <a:schemeClr val="bg1"/>
              </a:solidFill>
              <a:cs typeface="+mn-lt"/>
            </a:rPr>
            <a:t> </a:t>
          </a:r>
          <a:endParaRPr lang="en-US" altLang="zh-CN" sz="2400">
            <a:solidFill>
              <a:schemeClr val="bg1"/>
            </a:solidFill>
            <a:cs typeface="+mn-lt"/>
          </a:endParaRPr>
        </a:p>
      </dsp:txBody>
      <dsp:txXfrm>
        <a:off x="6033926" y="-118"/>
        <a:ext cx="2386224" cy="1431734"/>
      </dsp:txXfrm>
    </dsp:sp>
    <dsp:sp modelId="{E85A6953-055C-454F-835D-7FF8096CA491}">
      <dsp:nvSpPr>
        <dsp:cNvPr id="10" name="任意多边形 9"/>
        <dsp:cNvSpPr/>
      </dsp:nvSpPr>
      <dsp:spPr bwMode="white">
        <a:xfrm>
          <a:off x="1356928" y="1431616"/>
          <a:ext cx="8805165" cy="548410"/>
        </a:xfrm>
        <a:custGeom>
          <a:avLst/>
          <a:gdLst/>
          <a:ahLst/>
          <a:cxnLst/>
          <a:pathLst>
            <a:path w="13866" h="864">
              <a:moveTo>
                <a:pt x="13866" y="0"/>
              </a:moveTo>
              <a:lnTo>
                <a:pt x="13866" y="432"/>
              </a:lnTo>
              <a:lnTo>
                <a:pt x="0" y="432"/>
              </a:lnTo>
              <a:lnTo>
                <a:pt x="0" y="864"/>
              </a:lnTo>
            </a:path>
          </a:pathLst>
        </a:custGeom>
        <a:ln>
          <a:tailEnd type="arrow" w="lg" len="med"/>
        </a:ln>
      </dsp:spPr>
      <dsp:style>
        <a:lnRef idx="1">
          <a:schemeClr val="accent5">
            <a:hueOff val="-2542500"/>
            <a:satOff val="-6470"/>
            <a:lumOff val="-4411"/>
            <a:alpha val="100000"/>
          </a:schemeClr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vert="horz" wrap="square" anchor="ctr"/>
        <a:lstStyle>
          <a:lvl1pPr algn="ctr"/>
          <a:lvl2pPr algn="ctr"/>
          <a:lvl3pPr algn="ctr"/>
          <a:lvl4pPr algn="ctr"/>
          <a:lvl5pPr algn="ctr"/>
          <a:lvl6pPr algn="ctr"/>
          <a:lvl7pPr algn="ctr"/>
          <a:lvl8pPr algn="ctr"/>
          <a:lvl9pPr algn="ctr"/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 sz="2400">
            <a:cs typeface="+mn-lt"/>
          </a:endParaRPr>
        </a:p>
      </dsp:txBody>
      <dsp:txXfrm>
        <a:off x="1356928" y="1431616"/>
        <a:ext cx="8805165" cy="548410"/>
      </dsp:txXfrm>
    </dsp:sp>
    <dsp:sp modelId="{13492D71-E670-42C9-A619-1DE9B5F887F1}">
      <dsp:nvSpPr>
        <dsp:cNvPr id="9" name="矩形 8"/>
        <dsp:cNvSpPr/>
      </dsp:nvSpPr>
      <dsp:spPr bwMode="white">
        <a:xfrm>
          <a:off x="8968981" y="-118"/>
          <a:ext cx="2386224" cy="1431734"/>
        </a:xfrm>
        <a:prstGeom prst="rect">
          <a:avLst/>
        </a:prstGeom>
      </dsp:spPr>
      <dsp:style>
        <a:lnRef idx="0">
          <a:schemeClr val="lt1"/>
        </a:lnRef>
        <a:fillRef idx="3">
          <a:schemeClr val="accent5">
            <a:hueOff val="-2260000"/>
            <a:satOff val="-5751"/>
            <a:lumOff val="-3921"/>
            <a:alpha val="100000"/>
          </a:schemeClr>
        </a:fillRef>
        <a:effectRef idx="3">
          <a:scrgbClr r="0" g="0" b="0"/>
        </a:effectRef>
        <a:fontRef idx="minor">
          <a:schemeClr val="lt1"/>
        </a:fontRef>
      </dsp:style>
      <dsp:txBody>
        <a:bodyPr vert="horz" wrap="square" lIns="170688" tIns="170688" rIns="170688" bIns="170688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noFill/>
              <a:cs typeface="+mn-lt"/>
            </a:rPr>
            <a:t>确定轮椅的主要参数</a:t>
          </a:r>
          <a:r>
            <a:rPr lang="en-US" altLang="zh-CN" sz="2400">
              <a:noFill/>
              <a:cs typeface="+mn-lt"/>
            </a:rPr>
            <a:t> </a:t>
          </a:r>
          <a:endParaRPr lang="en-US" altLang="zh-CN" sz="2400">
            <a:noFill/>
            <a:cs typeface="+mn-lt"/>
          </a:endParaRPr>
        </a:p>
      </dsp:txBody>
      <dsp:txXfrm>
        <a:off x="8968981" y="-118"/>
        <a:ext cx="2386224" cy="1431734"/>
      </dsp:txXfrm>
    </dsp:sp>
    <dsp:sp modelId="{DCD58959-3FB5-4977-968F-50E3948E71E2}">
      <dsp:nvSpPr>
        <dsp:cNvPr id="12" name="任意多边形 11"/>
        <dsp:cNvSpPr/>
      </dsp:nvSpPr>
      <dsp:spPr bwMode="white">
        <a:xfrm>
          <a:off x="2550040" y="2695893"/>
          <a:ext cx="548831" cy="0"/>
        </a:xfrm>
        <a:custGeom>
          <a:avLst/>
          <a:gdLst/>
          <a:ahLst/>
          <a:cxnLst/>
          <a:pathLst>
            <a:path w="864">
              <a:moveTo>
                <a:pt x="0" y="0"/>
              </a:moveTo>
              <a:lnTo>
                <a:pt x="864" y="0"/>
              </a:lnTo>
            </a:path>
          </a:pathLst>
        </a:custGeom>
        <a:ln>
          <a:tailEnd type="arrow" w="lg" len="med"/>
        </a:ln>
      </dsp:spPr>
      <dsp:style>
        <a:lnRef idx="1">
          <a:schemeClr val="accent5">
            <a:hueOff val="-3390000"/>
            <a:satOff val="-8626"/>
            <a:lumOff val="-5881"/>
            <a:alpha val="100000"/>
          </a:schemeClr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vert="horz" wrap="square" anchor="ctr"/>
        <a:lstStyle>
          <a:lvl1pPr algn="ctr"/>
          <a:lvl2pPr algn="ctr"/>
          <a:lvl3pPr algn="ctr"/>
          <a:lvl4pPr algn="ctr"/>
          <a:lvl5pPr algn="ctr"/>
          <a:lvl6pPr algn="ctr"/>
          <a:lvl7pPr algn="ctr"/>
          <a:lvl8pPr algn="ctr"/>
          <a:lvl9pPr algn="ctr"/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 sz="2400">
            <a:cs typeface="+mn-lt"/>
          </a:endParaRPr>
        </a:p>
      </dsp:txBody>
      <dsp:txXfrm>
        <a:off x="2550040" y="2695893"/>
        <a:ext cx="548831" cy="0"/>
      </dsp:txXfrm>
    </dsp:sp>
    <dsp:sp modelId="{F80816D7-392E-4741-B9A3-C73586F7EC67}">
      <dsp:nvSpPr>
        <dsp:cNvPr id="11" name="矩形 10"/>
        <dsp:cNvSpPr/>
      </dsp:nvSpPr>
      <dsp:spPr bwMode="white">
        <a:xfrm>
          <a:off x="163817" y="1980025"/>
          <a:ext cx="2386224" cy="1431734"/>
        </a:xfrm>
        <a:prstGeom prst="rect">
          <a:avLst/>
        </a:prstGeom>
      </dsp:spPr>
      <dsp:style>
        <a:lnRef idx="0">
          <a:schemeClr val="lt1"/>
        </a:lnRef>
        <a:fillRef idx="3">
          <a:schemeClr val="accent5">
            <a:hueOff val="-3013333"/>
            <a:satOff val="-7668"/>
            <a:lumOff val="-5228"/>
            <a:alpha val="100000"/>
          </a:schemeClr>
        </a:fillRef>
        <a:effectRef idx="3">
          <a:scrgbClr r="0" g="0" b="0"/>
        </a:effectRef>
        <a:fontRef idx="minor">
          <a:schemeClr val="lt1"/>
        </a:fontRef>
      </dsp:style>
      <dsp:txBody>
        <a:bodyPr vert="horz" wrap="square" lIns="170688" tIns="170688" rIns="170688" bIns="170688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noFill/>
              <a:ea typeface="+mn-lt"/>
            </a:rPr>
            <a:t>评估轮椅的性能</a:t>
          </a:r>
          <a:endParaRPr lang="zh-CN" altLang="en-US" sz="2400">
            <a:noFill/>
            <a:ea typeface="+mn-lt"/>
          </a:endParaRPr>
        </a:p>
      </dsp:txBody>
      <dsp:txXfrm>
        <a:off x="163817" y="1980025"/>
        <a:ext cx="2386224" cy="1431734"/>
      </dsp:txXfrm>
    </dsp:sp>
    <dsp:sp modelId="{557B5B2C-5260-4F6F-BD0C-380BFCDDBDE2}">
      <dsp:nvSpPr>
        <dsp:cNvPr id="14" name="任意多边形 13"/>
        <dsp:cNvSpPr/>
      </dsp:nvSpPr>
      <dsp:spPr bwMode="white">
        <a:xfrm>
          <a:off x="5485095" y="2695893"/>
          <a:ext cx="548831" cy="0"/>
        </a:xfrm>
        <a:custGeom>
          <a:avLst/>
          <a:gdLst/>
          <a:ahLst/>
          <a:cxnLst/>
          <a:pathLst>
            <a:path w="864">
              <a:moveTo>
                <a:pt x="0" y="0"/>
              </a:moveTo>
              <a:lnTo>
                <a:pt x="864" y="0"/>
              </a:lnTo>
            </a:path>
          </a:pathLst>
        </a:custGeom>
        <a:ln>
          <a:tailEnd type="arrow" w="lg" len="med"/>
        </a:ln>
      </dsp:spPr>
      <dsp:style>
        <a:lnRef idx="1">
          <a:schemeClr val="accent5">
            <a:hueOff val="-4237500"/>
            <a:satOff val="-10783"/>
            <a:lumOff val="-7352"/>
            <a:alpha val="100000"/>
          </a:schemeClr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vert="horz" wrap="square" anchor="ctr"/>
        <a:lstStyle>
          <a:lvl1pPr algn="ctr"/>
          <a:lvl2pPr algn="ctr"/>
          <a:lvl3pPr algn="ctr"/>
          <a:lvl4pPr algn="ctr"/>
          <a:lvl5pPr algn="ctr"/>
          <a:lvl6pPr algn="ctr"/>
          <a:lvl7pPr algn="ctr"/>
          <a:lvl8pPr algn="ctr"/>
          <a:lvl9pPr algn="ctr"/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sz="2400">
            <a:cs typeface="+mn-lt"/>
          </a:endParaRPr>
        </a:p>
      </dsp:txBody>
      <dsp:txXfrm>
        <a:off x="5485095" y="2695893"/>
        <a:ext cx="548831" cy="0"/>
      </dsp:txXfrm>
    </dsp:sp>
    <dsp:sp modelId="{7F1E550C-34A3-4D95-8CCA-FC15856DD378}">
      <dsp:nvSpPr>
        <dsp:cNvPr id="13" name="矩形 12"/>
        <dsp:cNvSpPr/>
      </dsp:nvSpPr>
      <dsp:spPr bwMode="white">
        <a:xfrm>
          <a:off x="3098871" y="1980025"/>
          <a:ext cx="2386224" cy="1431734"/>
        </a:xfrm>
        <a:prstGeom prst="rect">
          <a:avLst/>
        </a:prstGeom>
      </dsp:spPr>
      <dsp:style>
        <a:lnRef idx="0">
          <a:schemeClr val="lt1"/>
        </a:lnRef>
        <a:fillRef idx="3">
          <a:schemeClr val="accent5">
            <a:hueOff val="-3766666"/>
            <a:satOff val="-9585"/>
            <a:lumOff val="-6535"/>
            <a:alpha val="100000"/>
          </a:schemeClr>
        </a:fillRef>
        <a:effectRef idx="3">
          <a:scrgbClr r="0" g="0" b="0"/>
        </a:effectRef>
        <a:fontRef idx="minor">
          <a:schemeClr val="lt1"/>
        </a:fontRef>
      </dsp:style>
      <dsp:txBody>
        <a:bodyPr vert="horz" wrap="square" lIns="170688" tIns="170688" rIns="170688" bIns="170688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noFill/>
              <a:ea typeface="+mn-lt"/>
            </a:rPr>
            <a:t>考量轮椅的舒适度</a:t>
          </a:r>
          <a:endParaRPr lang="zh-CN" altLang="en-US" sz="2400">
            <a:noFill/>
            <a:ea typeface="+mn-lt"/>
          </a:endParaRPr>
        </a:p>
      </dsp:txBody>
      <dsp:txXfrm>
        <a:off x="3098871" y="1980025"/>
        <a:ext cx="2386224" cy="1431734"/>
      </dsp:txXfrm>
    </dsp:sp>
    <dsp:sp modelId="{D6EFE49F-F908-4BF1-9C94-7E04719104F3}">
      <dsp:nvSpPr>
        <dsp:cNvPr id="16" name="任意多边形 15"/>
        <dsp:cNvSpPr/>
      </dsp:nvSpPr>
      <dsp:spPr bwMode="white">
        <a:xfrm>
          <a:off x="8420150" y="2695893"/>
          <a:ext cx="548831" cy="0"/>
        </a:xfrm>
        <a:custGeom>
          <a:avLst/>
          <a:gdLst/>
          <a:ahLst/>
          <a:cxnLst/>
          <a:pathLst>
            <a:path w="864">
              <a:moveTo>
                <a:pt x="0" y="0"/>
              </a:moveTo>
              <a:lnTo>
                <a:pt x="864" y="0"/>
              </a:lnTo>
            </a:path>
          </a:pathLst>
        </a:custGeom>
        <a:ln>
          <a:tailEnd type="arrow" w="lg" len="med"/>
        </a:ln>
      </dsp:spPr>
      <dsp:style>
        <a:lnRef idx="1">
          <a:schemeClr val="accent5">
            <a:hueOff val="-5085000"/>
            <a:satOff val="-12940"/>
            <a:lumOff val="-8823"/>
            <a:alpha val="100000"/>
          </a:schemeClr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vert="horz" wrap="square" anchor="ctr"/>
        <a:lstStyle>
          <a:lvl1pPr algn="ctr"/>
          <a:lvl2pPr algn="ctr"/>
          <a:lvl3pPr algn="ctr"/>
          <a:lvl4pPr algn="ctr"/>
          <a:lvl5pPr algn="ctr"/>
          <a:lvl6pPr algn="ctr"/>
          <a:lvl7pPr algn="ctr"/>
          <a:lvl8pPr algn="ctr"/>
          <a:lvl9pPr algn="ctr"/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sz="2400">
            <a:cs typeface="+mn-lt"/>
          </a:endParaRPr>
        </a:p>
      </dsp:txBody>
      <dsp:txXfrm>
        <a:off x="8420150" y="2695893"/>
        <a:ext cx="548831" cy="0"/>
      </dsp:txXfrm>
    </dsp:sp>
    <dsp:sp modelId="{50057FE0-46F8-4D85-BC5D-2E32C7A2732D}">
      <dsp:nvSpPr>
        <dsp:cNvPr id="15" name="矩形 14"/>
        <dsp:cNvSpPr/>
      </dsp:nvSpPr>
      <dsp:spPr bwMode="white">
        <a:xfrm>
          <a:off x="6033926" y="1980025"/>
          <a:ext cx="2386224" cy="1431734"/>
        </a:xfrm>
        <a:prstGeom prst="rect">
          <a:avLst/>
        </a:prstGeom>
      </dsp:spPr>
      <dsp:style>
        <a:lnRef idx="0">
          <a:schemeClr val="lt1"/>
        </a:lnRef>
        <a:fillRef idx="3">
          <a:schemeClr val="accent5">
            <a:hueOff val="-4520000"/>
            <a:satOff val="-11502"/>
            <a:lumOff val="-7842"/>
            <a:alpha val="100000"/>
          </a:schemeClr>
        </a:fillRef>
        <a:effectRef idx="3">
          <a:scrgbClr r="0" g="0" b="0"/>
        </a:effectRef>
        <a:fontRef idx="minor">
          <a:schemeClr val="lt1"/>
        </a:fontRef>
      </dsp:style>
      <dsp:txBody>
        <a:bodyPr vert="horz" wrap="square" lIns="170688" tIns="170688" rIns="170688" bIns="170688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noFill/>
              <a:ea typeface="+mn-lt"/>
            </a:rPr>
            <a:t>分析轮椅的环境适应性</a:t>
          </a:r>
          <a:endParaRPr lang="zh-CN" altLang="en-US" sz="2400">
            <a:noFill/>
            <a:ea typeface="+mn-lt"/>
          </a:endParaRPr>
        </a:p>
      </dsp:txBody>
      <dsp:txXfrm>
        <a:off x="6033926" y="1980025"/>
        <a:ext cx="2386224" cy="1431734"/>
      </dsp:txXfrm>
    </dsp:sp>
    <dsp:sp modelId="{014920D9-A388-480A-9F46-30740FFE6BB3}">
      <dsp:nvSpPr>
        <dsp:cNvPr id="18" name="任意多边形 17"/>
        <dsp:cNvSpPr/>
      </dsp:nvSpPr>
      <dsp:spPr bwMode="white">
        <a:xfrm>
          <a:off x="1356928" y="3411760"/>
          <a:ext cx="8805165" cy="548410"/>
        </a:xfrm>
        <a:custGeom>
          <a:avLst/>
          <a:gdLst/>
          <a:ahLst/>
          <a:cxnLst/>
          <a:pathLst>
            <a:path w="13866" h="864">
              <a:moveTo>
                <a:pt x="13866" y="0"/>
              </a:moveTo>
              <a:lnTo>
                <a:pt x="13866" y="432"/>
              </a:lnTo>
              <a:lnTo>
                <a:pt x="0" y="432"/>
              </a:lnTo>
              <a:lnTo>
                <a:pt x="0" y="864"/>
              </a:lnTo>
            </a:path>
          </a:pathLst>
        </a:custGeom>
        <a:ln>
          <a:tailEnd type="arrow" w="lg" len="med"/>
        </a:ln>
      </dsp:spPr>
      <dsp:style>
        <a:lnRef idx="1">
          <a:schemeClr val="accent5">
            <a:hueOff val="-5932500"/>
            <a:satOff val="-15097"/>
            <a:lumOff val="-10293"/>
            <a:alpha val="100000"/>
          </a:schemeClr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vert="horz" wrap="square" anchor="ctr"/>
        <a:lstStyle>
          <a:lvl1pPr algn="ctr"/>
          <a:lvl2pPr algn="ctr"/>
          <a:lvl3pPr algn="ctr"/>
          <a:lvl4pPr algn="ctr"/>
          <a:lvl5pPr algn="ctr"/>
          <a:lvl6pPr algn="ctr"/>
          <a:lvl7pPr algn="ctr"/>
          <a:lvl8pPr algn="ctr"/>
          <a:lvl9pPr algn="ctr"/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sz="2400">
            <a:cs typeface="+mn-lt"/>
          </a:endParaRPr>
        </a:p>
      </dsp:txBody>
      <dsp:txXfrm>
        <a:off x="1356928" y="3411760"/>
        <a:ext cx="8805165" cy="548410"/>
      </dsp:txXfrm>
    </dsp:sp>
    <dsp:sp modelId="{BBD51C0D-9EDC-41FE-9E7E-09E5083FCC9A}">
      <dsp:nvSpPr>
        <dsp:cNvPr id="17" name="矩形 16"/>
        <dsp:cNvSpPr/>
      </dsp:nvSpPr>
      <dsp:spPr bwMode="white">
        <a:xfrm>
          <a:off x="8968981" y="1980025"/>
          <a:ext cx="2386224" cy="1431734"/>
        </a:xfrm>
        <a:prstGeom prst="rect">
          <a:avLst/>
        </a:prstGeom>
      </dsp:spPr>
      <dsp:style>
        <a:lnRef idx="0">
          <a:schemeClr val="lt1"/>
        </a:lnRef>
        <a:fillRef idx="3">
          <a:schemeClr val="accent5">
            <a:hueOff val="-5273333"/>
            <a:satOff val="-13419"/>
            <a:lumOff val="-9149"/>
            <a:alpha val="100000"/>
          </a:schemeClr>
        </a:fillRef>
        <a:effectRef idx="3">
          <a:scrgbClr r="0" g="0" b="0"/>
        </a:effectRef>
        <a:fontRef idx="minor">
          <a:schemeClr val="lt1"/>
        </a:fontRef>
      </dsp:style>
      <dsp:txBody>
        <a:bodyPr vert="horz" wrap="square" lIns="170688" tIns="170688" rIns="170688" bIns="170688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noFill/>
              <a:ea typeface="+mn-lt"/>
            </a:rPr>
            <a:t>权衡经济性与耐用性</a:t>
          </a:r>
          <a:endParaRPr lang="zh-CN" altLang="en-US" sz="2400">
            <a:noFill/>
            <a:ea typeface="+mn-lt"/>
          </a:endParaRPr>
        </a:p>
      </dsp:txBody>
      <dsp:txXfrm>
        <a:off x="8968981" y="1980025"/>
        <a:ext cx="2386224" cy="1431734"/>
      </dsp:txXfrm>
    </dsp:sp>
    <dsp:sp modelId="{BBA91268-0A04-4B30-ADBE-978102056EB2}">
      <dsp:nvSpPr>
        <dsp:cNvPr id="20" name="任意多边形 19"/>
        <dsp:cNvSpPr/>
      </dsp:nvSpPr>
      <dsp:spPr bwMode="white">
        <a:xfrm>
          <a:off x="2550040" y="4676036"/>
          <a:ext cx="548831" cy="0"/>
        </a:xfrm>
        <a:custGeom>
          <a:avLst/>
          <a:gdLst/>
          <a:ahLst/>
          <a:cxnLst/>
          <a:pathLst>
            <a:path w="864">
              <a:moveTo>
                <a:pt x="0" y="0"/>
              </a:moveTo>
              <a:lnTo>
                <a:pt x="864" y="0"/>
              </a:lnTo>
            </a:path>
          </a:pathLst>
        </a:custGeom>
        <a:ln>
          <a:tailEnd type="arrow" w="lg" len="med"/>
        </a:ln>
      </dsp:spPr>
      <dsp:style>
        <a:lnRef idx="1">
          <a:schemeClr val="accent5">
            <a:hueOff val="-6780000"/>
            <a:satOff val="-17254"/>
            <a:lumOff val="-11764"/>
            <a:alpha val="100000"/>
          </a:schemeClr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vert="horz" wrap="square" anchor="ctr"/>
        <a:lstStyle>
          <a:lvl1pPr algn="ctr"/>
          <a:lvl2pPr algn="ctr"/>
          <a:lvl3pPr algn="ctr"/>
          <a:lvl4pPr algn="ctr"/>
          <a:lvl5pPr algn="ctr"/>
          <a:lvl6pPr algn="ctr"/>
          <a:lvl7pPr algn="ctr"/>
          <a:lvl8pPr algn="ctr"/>
          <a:lvl9pPr algn="ctr"/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sz="2400">
            <a:cs typeface="+mn-lt"/>
          </a:endParaRPr>
        </a:p>
      </dsp:txBody>
      <dsp:txXfrm>
        <a:off x="2550040" y="4676036"/>
        <a:ext cx="548831" cy="0"/>
      </dsp:txXfrm>
    </dsp:sp>
    <dsp:sp modelId="{7A803521-9D51-42C2-9ADE-4EEF1D769889}">
      <dsp:nvSpPr>
        <dsp:cNvPr id="19" name="矩形 18"/>
        <dsp:cNvSpPr/>
      </dsp:nvSpPr>
      <dsp:spPr bwMode="white">
        <a:xfrm>
          <a:off x="163817" y="3960169"/>
          <a:ext cx="2386224" cy="1431734"/>
        </a:xfrm>
        <a:prstGeom prst="rect">
          <a:avLst/>
        </a:prstGeom>
      </dsp:spPr>
      <dsp:style>
        <a:lnRef idx="0">
          <a:schemeClr val="lt1"/>
        </a:lnRef>
        <a:fillRef idx="3">
          <a:schemeClr val="accent5">
            <a:hueOff val="-6026666"/>
            <a:satOff val="-15337"/>
            <a:lumOff val="-10457"/>
            <a:alpha val="100000"/>
          </a:schemeClr>
        </a:fillRef>
        <a:effectRef idx="3">
          <a:scrgbClr r="0" g="0" b="0"/>
        </a:effectRef>
        <a:fontRef idx="minor">
          <a:schemeClr val="lt1"/>
        </a:fontRef>
      </dsp:style>
      <dsp:txBody>
        <a:bodyPr vert="horz" wrap="square" lIns="170688" tIns="170688" rIns="170688" bIns="170688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noFill/>
              <a:ea typeface="+mn-lt"/>
            </a:rPr>
            <a:t>评估工作</a:t>
          </a:r>
          <a:r>
            <a:rPr lang="zh-CN" altLang="en-US" sz="2400">
              <a:noFill/>
              <a:ea typeface="+mn-lt"/>
            </a:rPr>
            <a:t>、</a:t>
          </a:r>
          <a:r>
            <a:rPr lang="zh-CN" altLang="en-US" sz="2400">
              <a:noFill/>
              <a:ea typeface="+mn-lt"/>
            </a:rPr>
            <a:t>就餐的需求</a:t>
          </a:r>
          <a:endParaRPr lang="zh-CN" altLang="en-US" sz="2400">
            <a:noFill/>
            <a:ea typeface="+mn-lt"/>
          </a:endParaRPr>
        </a:p>
      </dsp:txBody>
      <dsp:txXfrm>
        <a:off x="163817" y="3960169"/>
        <a:ext cx="2386224" cy="1431734"/>
      </dsp:txXfrm>
    </dsp:sp>
    <dsp:sp modelId="{B2EA48C4-C011-4AAF-82B8-1BF52EC8634B}">
      <dsp:nvSpPr>
        <dsp:cNvPr id="21" name="矩形 20"/>
        <dsp:cNvSpPr/>
      </dsp:nvSpPr>
      <dsp:spPr bwMode="white">
        <a:xfrm>
          <a:off x="3098871" y="3960169"/>
          <a:ext cx="2386224" cy="1431734"/>
        </a:xfrm>
        <a:prstGeom prst="rect">
          <a:avLst/>
        </a:prstGeom>
      </dsp:spPr>
      <dsp:style>
        <a:lnRef idx="0">
          <a:schemeClr val="lt1"/>
        </a:lnRef>
        <a:fillRef idx="3">
          <a:schemeClr val="accent5">
            <a:hueOff val="-6780000"/>
            <a:satOff val="-17254"/>
            <a:lumOff val="-11764"/>
            <a:alpha val="100000"/>
          </a:schemeClr>
        </a:fillRef>
        <a:effectRef idx="3">
          <a:scrgbClr r="0" g="0" b="0"/>
        </a:effectRef>
        <a:fontRef idx="minor">
          <a:schemeClr val="lt1"/>
        </a:fontRef>
      </dsp:style>
      <dsp:txBody>
        <a:bodyPr vert="horz" wrap="square" lIns="170688" tIns="170688" rIns="170688" bIns="170688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noFill/>
              <a:ea typeface="+mn-lt"/>
            </a:rPr>
            <a:t>检验轮椅的适配性</a:t>
          </a:r>
          <a:endParaRPr lang="zh-CN" altLang="en-US" sz="2400">
            <a:noFill/>
            <a:ea typeface="+mn-lt"/>
          </a:endParaRPr>
        </a:p>
      </dsp:txBody>
      <dsp:txXfrm>
        <a:off x="3098871" y="3960169"/>
        <a:ext cx="2386224" cy="1431734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11515725" cy="5391785"/>
        <a:chOff x="0" y="0"/>
        <a:chExt cx="11515725" cy="5391785"/>
      </a:xfrm>
    </dsp:grpSpPr>
    <dsp:sp modelId="{9F73252C-5345-45F1-A6FA-69E44781CCB0}">
      <dsp:nvSpPr>
        <dsp:cNvPr id="4" name="任意多边形 3"/>
        <dsp:cNvSpPr/>
      </dsp:nvSpPr>
      <dsp:spPr bwMode="white">
        <a:xfrm>
          <a:off x="2550040" y="715749"/>
          <a:ext cx="548831" cy="0"/>
        </a:xfrm>
        <a:custGeom>
          <a:avLst/>
          <a:gdLst/>
          <a:ahLst/>
          <a:cxnLst/>
          <a:pathLst>
            <a:path w="864">
              <a:moveTo>
                <a:pt x="0" y="0"/>
              </a:moveTo>
              <a:lnTo>
                <a:pt x="864" y="0"/>
              </a:lnTo>
            </a:path>
          </a:pathLst>
        </a:custGeom>
        <a:ln>
          <a:tailEnd type="arrow" w="lg" len="med"/>
        </a:ln>
      </dsp:spPr>
      <dsp:style>
        <a:lnRef idx="1">
          <a:schemeClr val="accent5">
            <a:hueOff val="0"/>
            <a:satOff val="0"/>
            <a:lumOff val="0"/>
            <a:alpha val="100000"/>
          </a:schemeClr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vert="horz" wrap="square" anchor="ctr"/>
        <a:lstStyle>
          <a:lvl1pPr algn="ctr"/>
          <a:lvl2pPr algn="ctr"/>
          <a:lvl3pPr algn="ctr"/>
          <a:lvl4pPr algn="ctr"/>
          <a:lvl5pPr algn="ctr"/>
          <a:lvl6pPr algn="ctr"/>
          <a:lvl7pPr algn="ctr"/>
          <a:lvl8pPr algn="ctr"/>
          <a:lvl9pPr algn="ctr"/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 sz="2400">
            <a:cs typeface="+mn-lt"/>
          </a:endParaRPr>
        </a:p>
      </dsp:txBody>
      <dsp:txXfrm>
        <a:off x="2550040" y="715749"/>
        <a:ext cx="548831" cy="0"/>
      </dsp:txXfrm>
    </dsp:sp>
    <dsp:sp modelId="{2FBE2C1E-1D94-400F-A227-985D4DA10085}">
      <dsp:nvSpPr>
        <dsp:cNvPr id="3" name="矩形 2"/>
        <dsp:cNvSpPr/>
      </dsp:nvSpPr>
      <dsp:spPr bwMode="white">
        <a:xfrm>
          <a:off x="163817" y="-118"/>
          <a:ext cx="2386224" cy="1431734"/>
        </a:xfrm>
        <a:prstGeom prst="rect">
          <a:avLst/>
        </a:prstGeom>
      </dsp:spPr>
      <dsp:style>
        <a:lnRef idx="0">
          <a:schemeClr val="lt1"/>
        </a:lnRef>
        <a:fillRef idx="3">
          <a:schemeClr val="accent5">
            <a:hueOff val="0"/>
            <a:satOff val="0"/>
            <a:lumOff val="0"/>
            <a:alpha val="100000"/>
          </a:schemeClr>
        </a:fillRef>
        <a:effectRef idx="3">
          <a:scrgbClr r="0" g="0" b="0"/>
        </a:effectRef>
        <a:fontRef idx="minor">
          <a:schemeClr val="lt1"/>
        </a:fontRef>
      </dsp:style>
      <dsp:txBody>
        <a:bodyPr vert="horz" wrap="square" lIns="170688" tIns="170688" rIns="170688" bIns="170688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noFill/>
              <a:cs typeface="+mn-lt"/>
            </a:rPr>
            <a:t>根据使用者的功能选择轮椅</a:t>
          </a:r>
          <a:r>
            <a:rPr lang="en-US" altLang="zh-CN" sz="2400">
              <a:noFill/>
              <a:cs typeface="+mn-lt"/>
            </a:rPr>
            <a:t> </a:t>
          </a:r>
          <a:endParaRPr lang="en-US" altLang="zh-CN" sz="2400">
            <a:noFill/>
            <a:cs typeface="+mn-lt"/>
          </a:endParaRPr>
        </a:p>
      </dsp:txBody>
      <dsp:txXfrm>
        <a:off x="163817" y="-118"/>
        <a:ext cx="2386224" cy="1431734"/>
      </dsp:txXfrm>
    </dsp:sp>
    <dsp:sp modelId="{EBB69596-36AB-40F1-91C5-FC3350A00067}">
      <dsp:nvSpPr>
        <dsp:cNvPr id="6" name="任意多边形 5"/>
        <dsp:cNvSpPr/>
      </dsp:nvSpPr>
      <dsp:spPr bwMode="white">
        <a:xfrm>
          <a:off x="5485095" y="715749"/>
          <a:ext cx="548831" cy="0"/>
        </a:xfrm>
        <a:custGeom>
          <a:avLst/>
          <a:gdLst/>
          <a:ahLst/>
          <a:cxnLst/>
          <a:pathLst>
            <a:path w="864">
              <a:moveTo>
                <a:pt x="0" y="0"/>
              </a:moveTo>
              <a:lnTo>
                <a:pt x="864" y="0"/>
              </a:lnTo>
            </a:path>
          </a:pathLst>
        </a:custGeom>
        <a:ln>
          <a:tailEnd type="arrow" w="lg" len="med"/>
        </a:ln>
      </dsp:spPr>
      <dsp:style>
        <a:lnRef idx="1">
          <a:schemeClr val="accent5">
            <a:hueOff val="-847500"/>
            <a:satOff val="-2156"/>
            <a:lumOff val="-1470"/>
            <a:alpha val="100000"/>
          </a:schemeClr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vert="horz" wrap="square" anchor="ctr"/>
        <a:lstStyle>
          <a:lvl1pPr algn="ctr"/>
          <a:lvl2pPr algn="ctr"/>
          <a:lvl3pPr algn="ctr"/>
          <a:lvl4pPr algn="ctr"/>
          <a:lvl5pPr algn="ctr"/>
          <a:lvl6pPr algn="ctr"/>
          <a:lvl7pPr algn="ctr"/>
          <a:lvl8pPr algn="ctr"/>
          <a:lvl9pPr algn="ctr"/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 sz="2400">
            <a:cs typeface="+mn-lt"/>
          </a:endParaRPr>
        </a:p>
      </dsp:txBody>
      <dsp:txXfrm>
        <a:off x="5485095" y="715749"/>
        <a:ext cx="548831" cy="0"/>
      </dsp:txXfrm>
    </dsp:sp>
    <dsp:sp modelId="{0482690C-586E-41D6-8B40-4CA7581A9CE9}">
      <dsp:nvSpPr>
        <dsp:cNvPr id="5" name="矩形 4"/>
        <dsp:cNvSpPr/>
      </dsp:nvSpPr>
      <dsp:spPr bwMode="white">
        <a:xfrm>
          <a:off x="3098871" y="-118"/>
          <a:ext cx="2386224" cy="1431734"/>
        </a:xfrm>
        <a:prstGeom prst="rect">
          <a:avLst/>
        </a:prstGeom>
      </dsp:spPr>
      <dsp:style>
        <a:lnRef idx="0">
          <a:schemeClr val="lt1"/>
        </a:lnRef>
        <a:fillRef idx="3">
          <a:schemeClr val="accent5">
            <a:hueOff val="-753333"/>
            <a:satOff val="-1916"/>
            <a:lumOff val="-1306"/>
            <a:alpha val="100000"/>
          </a:schemeClr>
        </a:fillRef>
        <a:effectRef idx="3">
          <a:scrgbClr r="0" g="0" b="0"/>
        </a:effectRef>
        <a:fontRef idx="minor">
          <a:schemeClr val="lt1"/>
        </a:fontRef>
      </dsp:style>
      <dsp:txBody>
        <a:bodyPr vert="horz" wrap="square" lIns="170688" tIns="170688" rIns="170688" bIns="170688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noFill/>
              <a:cs typeface="+mn-lt"/>
            </a:rPr>
            <a:t>根据使用者的姿势和体位选择轮椅</a:t>
          </a:r>
          <a:r>
            <a:rPr lang="en-US" altLang="zh-CN" sz="2400">
              <a:noFill/>
              <a:cs typeface="+mn-lt"/>
            </a:rPr>
            <a:t> </a:t>
          </a:r>
          <a:endParaRPr lang="en-US" altLang="zh-CN" sz="2400">
            <a:noFill/>
            <a:cs typeface="+mn-lt"/>
          </a:endParaRPr>
        </a:p>
      </dsp:txBody>
      <dsp:txXfrm>
        <a:off x="3098871" y="-118"/>
        <a:ext cx="2386224" cy="1431734"/>
      </dsp:txXfrm>
    </dsp:sp>
    <dsp:sp modelId="{31F3FE5F-74B2-48F8-89DC-AE29DBB498B0}">
      <dsp:nvSpPr>
        <dsp:cNvPr id="8" name="任意多边形 7"/>
        <dsp:cNvSpPr/>
      </dsp:nvSpPr>
      <dsp:spPr bwMode="white">
        <a:xfrm>
          <a:off x="8420150" y="715749"/>
          <a:ext cx="548831" cy="0"/>
        </a:xfrm>
        <a:custGeom>
          <a:avLst/>
          <a:gdLst/>
          <a:ahLst/>
          <a:cxnLst/>
          <a:pathLst>
            <a:path w="864">
              <a:moveTo>
                <a:pt x="0" y="0"/>
              </a:moveTo>
              <a:lnTo>
                <a:pt x="864" y="0"/>
              </a:lnTo>
            </a:path>
          </a:pathLst>
        </a:custGeom>
        <a:ln>
          <a:tailEnd type="arrow" w="lg" len="med"/>
        </a:ln>
      </dsp:spPr>
      <dsp:style>
        <a:lnRef idx="1">
          <a:schemeClr val="accent5">
            <a:hueOff val="-1695000"/>
            <a:satOff val="-4313"/>
            <a:lumOff val="-2940"/>
            <a:alpha val="100000"/>
          </a:schemeClr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vert="horz" wrap="square" anchor="ctr"/>
        <a:lstStyle>
          <a:lvl1pPr algn="ctr"/>
          <a:lvl2pPr algn="ctr"/>
          <a:lvl3pPr algn="ctr"/>
          <a:lvl4pPr algn="ctr"/>
          <a:lvl5pPr algn="ctr"/>
          <a:lvl6pPr algn="ctr"/>
          <a:lvl7pPr algn="ctr"/>
          <a:lvl8pPr algn="ctr"/>
          <a:lvl9pPr algn="ctr"/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 sz="2400">
            <a:cs typeface="+mn-lt"/>
          </a:endParaRPr>
        </a:p>
      </dsp:txBody>
      <dsp:txXfrm>
        <a:off x="8420150" y="715749"/>
        <a:ext cx="548831" cy="0"/>
      </dsp:txXfrm>
    </dsp:sp>
    <dsp:sp modelId="{E5145E43-B450-47CE-B1E5-1482BCF4071D}">
      <dsp:nvSpPr>
        <dsp:cNvPr id="7" name="矩形 6"/>
        <dsp:cNvSpPr/>
      </dsp:nvSpPr>
      <dsp:spPr bwMode="white">
        <a:xfrm>
          <a:off x="6033926" y="-118"/>
          <a:ext cx="2386224" cy="1431734"/>
        </a:xfrm>
        <a:prstGeom prst="rect">
          <a:avLst/>
        </a:prstGeom>
      </dsp:spPr>
      <dsp:style>
        <a:lnRef idx="0">
          <a:schemeClr val="lt1"/>
        </a:lnRef>
        <a:fillRef idx="3">
          <a:schemeClr val="accent5">
            <a:hueOff val="-1506666"/>
            <a:satOff val="-3833"/>
            <a:lumOff val="-2613"/>
            <a:alpha val="100000"/>
          </a:schemeClr>
        </a:fillRef>
        <a:effectRef idx="3">
          <a:scrgbClr r="0" g="0" b="0"/>
        </a:effectRef>
        <a:fontRef idx="minor">
          <a:schemeClr val="lt1"/>
        </a:fontRef>
      </dsp:style>
      <dsp:txBody>
        <a:bodyPr vert="horz" wrap="square" lIns="170688" tIns="170688" rIns="170688" bIns="170688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solidFill>
                <a:schemeClr val="bg1"/>
              </a:solidFill>
              <a:cs typeface="+mn-lt"/>
            </a:rPr>
            <a:t>根据疾病及病情程度选择轮椅</a:t>
          </a:r>
          <a:r>
            <a:rPr lang="en-US" altLang="zh-CN" sz="2400">
              <a:solidFill>
                <a:schemeClr val="bg1"/>
              </a:solidFill>
              <a:cs typeface="+mn-lt"/>
            </a:rPr>
            <a:t> </a:t>
          </a:r>
          <a:endParaRPr lang="en-US" altLang="zh-CN" sz="2400">
            <a:solidFill>
              <a:schemeClr val="bg1"/>
            </a:solidFill>
            <a:cs typeface="+mn-lt"/>
          </a:endParaRPr>
        </a:p>
      </dsp:txBody>
      <dsp:txXfrm>
        <a:off x="6033926" y="-118"/>
        <a:ext cx="2386224" cy="1431734"/>
      </dsp:txXfrm>
    </dsp:sp>
    <dsp:sp modelId="{E85A6953-055C-454F-835D-7FF8096CA491}">
      <dsp:nvSpPr>
        <dsp:cNvPr id="10" name="任意多边形 9"/>
        <dsp:cNvSpPr/>
      </dsp:nvSpPr>
      <dsp:spPr bwMode="white">
        <a:xfrm>
          <a:off x="1356928" y="1431616"/>
          <a:ext cx="8805165" cy="548410"/>
        </a:xfrm>
        <a:custGeom>
          <a:avLst/>
          <a:gdLst/>
          <a:ahLst/>
          <a:cxnLst/>
          <a:pathLst>
            <a:path w="13866" h="864">
              <a:moveTo>
                <a:pt x="13866" y="0"/>
              </a:moveTo>
              <a:lnTo>
                <a:pt x="13866" y="432"/>
              </a:lnTo>
              <a:lnTo>
                <a:pt x="0" y="432"/>
              </a:lnTo>
              <a:lnTo>
                <a:pt x="0" y="864"/>
              </a:lnTo>
            </a:path>
          </a:pathLst>
        </a:custGeom>
        <a:ln>
          <a:tailEnd type="arrow" w="lg" len="med"/>
        </a:ln>
      </dsp:spPr>
      <dsp:style>
        <a:lnRef idx="1">
          <a:schemeClr val="accent5">
            <a:hueOff val="-2542500"/>
            <a:satOff val="-6470"/>
            <a:lumOff val="-4411"/>
            <a:alpha val="100000"/>
          </a:schemeClr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vert="horz" wrap="square" anchor="ctr"/>
        <a:lstStyle>
          <a:lvl1pPr algn="ctr"/>
          <a:lvl2pPr algn="ctr"/>
          <a:lvl3pPr algn="ctr"/>
          <a:lvl4pPr algn="ctr"/>
          <a:lvl5pPr algn="ctr"/>
          <a:lvl6pPr algn="ctr"/>
          <a:lvl7pPr algn="ctr"/>
          <a:lvl8pPr algn="ctr"/>
          <a:lvl9pPr algn="ctr"/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 sz="2400">
            <a:cs typeface="+mn-lt"/>
          </a:endParaRPr>
        </a:p>
      </dsp:txBody>
      <dsp:txXfrm>
        <a:off x="1356928" y="1431616"/>
        <a:ext cx="8805165" cy="548410"/>
      </dsp:txXfrm>
    </dsp:sp>
    <dsp:sp modelId="{13492D71-E670-42C9-A619-1DE9B5F887F1}">
      <dsp:nvSpPr>
        <dsp:cNvPr id="9" name="矩形 8"/>
        <dsp:cNvSpPr/>
      </dsp:nvSpPr>
      <dsp:spPr bwMode="white">
        <a:xfrm>
          <a:off x="8968981" y="-118"/>
          <a:ext cx="2386224" cy="1431734"/>
        </a:xfrm>
        <a:prstGeom prst="rect">
          <a:avLst/>
        </a:prstGeom>
      </dsp:spPr>
      <dsp:style>
        <a:lnRef idx="0">
          <a:schemeClr val="lt1"/>
        </a:lnRef>
        <a:fillRef idx="3">
          <a:schemeClr val="accent5">
            <a:hueOff val="-2260000"/>
            <a:satOff val="-5751"/>
            <a:lumOff val="-3921"/>
            <a:alpha val="100000"/>
          </a:schemeClr>
        </a:fillRef>
        <a:effectRef idx="3">
          <a:scrgbClr r="0" g="0" b="0"/>
        </a:effectRef>
        <a:fontRef idx="minor">
          <a:schemeClr val="lt1"/>
        </a:fontRef>
      </dsp:style>
      <dsp:txBody>
        <a:bodyPr vert="horz" wrap="square" lIns="170688" tIns="170688" rIns="170688" bIns="170688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noFill/>
              <a:cs typeface="+mn-lt"/>
            </a:rPr>
            <a:t>确定轮椅的主要参数</a:t>
          </a:r>
          <a:r>
            <a:rPr lang="en-US" altLang="zh-CN" sz="2400">
              <a:noFill/>
              <a:cs typeface="+mn-lt"/>
            </a:rPr>
            <a:t> </a:t>
          </a:r>
          <a:endParaRPr lang="en-US" altLang="zh-CN" sz="2400">
            <a:noFill/>
            <a:cs typeface="+mn-lt"/>
          </a:endParaRPr>
        </a:p>
      </dsp:txBody>
      <dsp:txXfrm>
        <a:off x="8968981" y="-118"/>
        <a:ext cx="2386224" cy="1431734"/>
      </dsp:txXfrm>
    </dsp:sp>
    <dsp:sp modelId="{DCD58959-3FB5-4977-968F-50E3948E71E2}">
      <dsp:nvSpPr>
        <dsp:cNvPr id="12" name="任意多边形 11"/>
        <dsp:cNvSpPr/>
      </dsp:nvSpPr>
      <dsp:spPr bwMode="white">
        <a:xfrm>
          <a:off x="2550040" y="2695893"/>
          <a:ext cx="548831" cy="0"/>
        </a:xfrm>
        <a:custGeom>
          <a:avLst/>
          <a:gdLst/>
          <a:ahLst/>
          <a:cxnLst/>
          <a:pathLst>
            <a:path w="864">
              <a:moveTo>
                <a:pt x="0" y="0"/>
              </a:moveTo>
              <a:lnTo>
                <a:pt x="864" y="0"/>
              </a:lnTo>
            </a:path>
          </a:pathLst>
        </a:custGeom>
        <a:ln>
          <a:tailEnd type="arrow" w="lg" len="med"/>
        </a:ln>
      </dsp:spPr>
      <dsp:style>
        <a:lnRef idx="1">
          <a:schemeClr val="accent5">
            <a:hueOff val="-3390000"/>
            <a:satOff val="-8626"/>
            <a:lumOff val="-5881"/>
            <a:alpha val="100000"/>
          </a:schemeClr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vert="horz" wrap="square" anchor="ctr"/>
        <a:lstStyle>
          <a:lvl1pPr algn="ctr"/>
          <a:lvl2pPr algn="ctr"/>
          <a:lvl3pPr algn="ctr"/>
          <a:lvl4pPr algn="ctr"/>
          <a:lvl5pPr algn="ctr"/>
          <a:lvl6pPr algn="ctr"/>
          <a:lvl7pPr algn="ctr"/>
          <a:lvl8pPr algn="ctr"/>
          <a:lvl9pPr algn="ctr"/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 sz="2400">
            <a:cs typeface="+mn-lt"/>
          </a:endParaRPr>
        </a:p>
      </dsp:txBody>
      <dsp:txXfrm>
        <a:off x="2550040" y="2695893"/>
        <a:ext cx="548831" cy="0"/>
      </dsp:txXfrm>
    </dsp:sp>
    <dsp:sp modelId="{F80816D7-392E-4741-B9A3-C73586F7EC67}">
      <dsp:nvSpPr>
        <dsp:cNvPr id="11" name="矩形 10"/>
        <dsp:cNvSpPr/>
      </dsp:nvSpPr>
      <dsp:spPr bwMode="white">
        <a:xfrm>
          <a:off x="163817" y="1980025"/>
          <a:ext cx="2386224" cy="1431734"/>
        </a:xfrm>
        <a:prstGeom prst="rect">
          <a:avLst/>
        </a:prstGeom>
      </dsp:spPr>
      <dsp:style>
        <a:lnRef idx="0">
          <a:schemeClr val="lt1"/>
        </a:lnRef>
        <a:fillRef idx="3">
          <a:schemeClr val="accent5">
            <a:hueOff val="-3013333"/>
            <a:satOff val="-7668"/>
            <a:lumOff val="-5228"/>
            <a:alpha val="100000"/>
          </a:schemeClr>
        </a:fillRef>
        <a:effectRef idx="3">
          <a:scrgbClr r="0" g="0" b="0"/>
        </a:effectRef>
        <a:fontRef idx="minor">
          <a:schemeClr val="lt1"/>
        </a:fontRef>
      </dsp:style>
      <dsp:txBody>
        <a:bodyPr vert="horz" wrap="square" lIns="170688" tIns="170688" rIns="170688" bIns="170688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noFill/>
              <a:ea typeface="+mn-lt"/>
            </a:rPr>
            <a:t>评估轮椅的性能</a:t>
          </a:r>
          <a:endParaRPr lang="zh-CN" altLang="en-US" sz="2400">
            <a:noFill/>
            <a:ea typeface="+mn-lt"/>
          </a:endParaRPr>
        </a:p>
      </dsp:txBody>
      <dsp:txXfrm>
        <a:off x="163817" y="1980025"/>
        <a:ext cx="2386224" cy="1431734"/>
      </dsp:txXfrm>
    </dsp:sp>
    <dsp:sp modelId="{557B5B2C-5260-4F6F-BD0C-380BFCDDBDE2}">
      <dsp:nvSpPr>
        <dsp:cNvPr id="14" name="任意多边形 13"/>
        <dsp:cNvSpPr/>
      </dsp:nvSpPr>
      <dsp:spPr bwMode="white">
        <a:xfrm>
          <a:off x="5485095" y="2695893"/>
          <a:ext cx="548831" cy="0"/>
        </a:xfrm>
        <a:custGeom>
          <a:avLst/>
          <a:gdLst/>
          <a:ahLst/>
          <a:cxnLst/>
          <a:pathLst>
            <a:path w="864">
              <a:moveTo>
                <a:pt x="0" y="0"/>
              </a:moveTo>
              <a:lnTo>
                <a:pt x="864" y="0"/>
              </a:lnTo>
            </a:path>
          </a:pathLst>
        </a:custGeom>
        <a:ln>
          <a:tailEnd type="arrow" w="lg" len="med"/>
        </a:ln>
      </dsp:spPr>
      <dsp:style>
        <a:lnRef idx="1">
          <a:schemeClr val="accent5">
            <a:hueOff val="-4237500"/>
            <a:satOff val="-10783"/>
            <a:lumOff val="-7352"/>
            <a:alpha val="100000"/>
          </a:schemeClr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vert="horz" wrap="square" anchor="ctr"/>
        <a:lstStyle>
          <a:lvl1pPr algn="ctr"/>
          <a:lvl2pPr algn="ctr"/>
          <a:lvl3pPr algn="ctr"/>
          <a:lvl4pPr algn="ctr"/>
          <a:lvl5pPr algn="ctr"/>
          <a:lvl6pPr algn="ctr"/>
          <a:lvl7pPr algn="ctr"/>
          <a:lvl8pPr algn="ctr"/>
          <a:lvl9pPr algn="ctr"/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sz="2400">
            <a:cs typeface="+mn-lt"/>
          </a:endParaRPr>
        </a:p>
      </dsp:txBody>
      <dsp:txXfrm>
        <a:off x="5485095" y="2695893"/>
        <a:ext cx="548831" cy="0"/>
      </dsp:txXfrm>
    </dsp:sp>
    <dsp:sp modelId="{7F1E550C-34A3-4D95-8CCA-FC15856DD378}">
      <dsp:nvSpPr>
        <dsp:cNvPr id="13" name="矩形 12"/>
        <dsp:cNvSpPr/>
      </dsp:nvSpPr>
      <dsp:spPr bwMode="white">
        <a:xfrm>
          <a:off x="3098871" y="1980025"/>
          <a:ext cx="2386224" cy="1431734"/>
        </a:xfrm>
        <a:prstGeom prst="rect">
          <a:avLst/>
        </a:prstGeom>
      </dsp:spPr>
      <dsp:style>
        <a:lnRef idx="0">
          <a:schemeClr val="lt1"/>
        </a:lnRef>
        <a:fillRef idx="3">
          <a:schemeClr val="accent5">
            <a:hueOff val="-3766666"/>
            <a:satOff val="-9585"/>
            <a:lumOff val="-6535"/>
            <a:alpha val="100000"/>
          </a:schemeClr>
        </a:fillRef>
        <a:effectRef idx="3">
          <a:scrgbClr r="0" g="0" b="0"/>
        </a:effectRef>
        <a:fontRef idx="minor">
          <a:schemeClr val="lt1"/>
        </a:fontRef>
      </dsp:style>
      <dsp:txBody>
        <a:bodyPr vert="horz" wrap="square" lIns="170688" tIns="170688" rIns="170688" bIns="170688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noFill/>
              <a:ea typeface="+mn-lt"/>
            </a:rPr>
            <a:t>考量轮椅的舒适度</a:t>
          </a:r>
          <a:endParaRPr lang="zh-CN" altLang="en-US" sz="2400">
            <a:noFill/>
            <a:ea typeface="+mn-lt"/>
          </a:endParaRPr>
        </a:p>
      </dsp:txBody>
      <dsp:txXfrm>
        <a:off x="3098871" y="1980025"/>
        <a:ext cx="2386224" cy="1431734"/>
      </dsp:txXfrm>
    </dsp:sp>
    <dsp:sp modelId="{D6EFE49F-F908-4BF1-9C94-7E04719104F3}">
      <dsp:nvSpPr>
        <dsp:cNvPr id="16" name="任意多边形 15"/>
        <dsp:cNvSpPr/>
      </dsp:nvSpPr>
      <dsp:spPr bwMode="white">
        <a:xfrm>
          <a:off x="8420150" y="2695893"/>
          <a:ext cx="548831" cy="0"/>
        </a:xfrm>
        <a:custGeom>
          <a:avLst/>
          <a:gdLst/>
          <a:ahLst/>
          <a:cxnLst/>
          <a:pathLst>
            <a:path w="864">
              <a:moveTo>
                <a:pt x="0" y="0"/>
              </a:moveTo>
              <a:lnTo>
                <a:pt x="864" y="0"/>
              </a:lnTo>
            </a:path>
          </a:pathLst>
        </a:custGeom>
        <a:ln>
          <a:tailEnd type="arrow" w="lg" len="med"/>
        </a:ln>
      </dsp:spPr>
      <dsp:style>
        <a:lnRef idx="1">
          <a:schemeClr val="accent5">
            <a:hueOff val="-5085000"/>
            <a:satOff val="-12940"/>
            <a:lumOff val="-8823"/>
            <a:alpha val="100000"/>
          </a:schemeClr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vert="horz" wrap="square" anchor="ctr"/>
        <a:lstStyle>
          <a:lvl1pPr algn="ctr"/>
          <a:lvl2pPr algn="ctr"/>
          <a:lvl3pPr algn="ctr"/>
          <a:lvl4pPr algn="ctr"/>
          <a:lvl5pPr algn="ctr"/>
          <a:lvl6pPr algn="ctr"/>
          <a:lvl7pPr algn="ctr"/>
          <a:lvl8pPr algn="ctr"/>
          <a:lvl9pPr algn="ctr"/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sz="2400">
            <a:cs typeface="+mn-lt"/>
          </a:endParaRPr>
        </a:p>
      </dsp:txBody>
      <dsp:txXfrm>
        <a:off x="8420150" y="2695893"/>
        <a:ext cx="548831" cy="0"/>
      </dsp:txXfrm>
    </dsp:sp>
    <dsp:sp modelId="{50057FE0-46F8-4D85-BC5D-2E32C7A2732D}">
      <dsp:nvSpPr>
        <dsp:cNvPr id="15" name="矩形 14"/>
        <dsp:cNvSpPr/>
      </dsp:nvSpPr>
      <dsp:spPr bwMode="white">
        <a:xfrm>
          <a:off x="6033926" y="1980025"/>
          <a:ext cx="2386224" cy="1431734"/>
        </a:xfrm>
        <a:prstGeom prst="rect">
          <a:avLst/>
        </a:prstGeom>
      </dsp:spPr>
      <dsp:style>
        <a:lnRef idx="0">
          <a:schemeClr val="lt1"/>
        </a:lnRef>
        <a:fillRef idx="3">
          <a:schemeClr val="accent5">
            <a:hueOff val="-4520000"/>
            <a:satOff val="-11502"/>
            <a:lumOff val="-7842"/>
            <a:alpha val="100000"/>
          </a:schemeClr>
        </a:fillRef>
        <a:effectRef idx="3">
          <a:scrgbClr r="0" g="0" b="0"/>
        </a:effectRef>
        <a:fontRef idx="minor">
          <a:schemeClr val="lt1"/>
        </a:fontRef>
      </dsp:style>
      <dsp:txBody>
        <a:bodyPr vert="horz" wrap="square" lIns="170688" tIns="170688" rIns="170688" bIns="170688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noFill/>
              <a:ea typeface="+mn-lt"/>
            </a:rPr>
            <a:t>分析轮椅的环境适应性</a:t>
          </a:r>
          <a:endParaRPr lang="zh-CN" altLang="en-US" sz="2400">
            <a:noFill/>
            <a:ea typeface="+mn-lt"/>
          </a:endParaRPr>
        </a:p>
      </dsp:txBody>
      <dsp:txXfrm>
        <a:off x="6033926" y="1980025"/>
        <a:ext cx="2386224" cy="1431734"/>
      </dsp:txXfrm>
    </dsp:sp>
    <dsp:sp modelId="{014920D9-A388-480A-9F46-30740FFE6BB3}">
      <dsp:nvSpPr>
        <dsp:cNvPr id="18" name="任意多边形 17"/>
        <dsp:cNvSpPr/>
      </dsp:nvSpPr>
      <dsp:spPr bwMode="white">
        <a:xfrm>
          <a:off x="1356928" y="3411760"/>
          <a:ext cx="8805165" cy="548410"/>
        </a:xfrm>
        <a:custGeom>
          <a:avLst/>
          <a:gdLst/>
          <a:ahLst/>
          <a:cxnLst/>
          <a:pathLst>
            <a:path w="13866" h="864">
              <a:moveTo>
                <a:pt x="13866" y="0"/>
              </a:moveTo>
              <a:lnTo>
                <a:pt x="13866" y="432"/>
              </a:lnTo>
              <a:lnTo>
                <a:pt x="0" y="432"/>
              </a:lnTo>
              <a:lnTo>
                <a:pt x="0" y="864"/>
              </a:lnTo>
            </a:path>
          </a:pathLst>
        </a:custGeom>
        <a:ln>
          <a:tailEnd type="arrow" w="lg" len="med"/>
        </a:ln>
      </dsp:spPr>
      <dsp:style>
        <a:lnRef idx="1">
          <a:schemeClr val="accent5">
            <a:hueOff val="-5932500"/>
            <a:satOff val="-15097"/>
            <a:lumOff val="-10293"/>
            <a:alpha val="100000"/>
          </a:schemeClr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vert="horz" wrap="square" anchor="ctr"/>
        <a:lstStyle>
          <a:lvl1pPr algn="ctr"/>
          <a:lvl2pPr algn="ctr"/>
          <a:lvl3pPr algn="ctr"/>
          <a:lvl4pPr algn="ctr"/>
          <a:lvl5pPr algn="ctr"/>
          <a:lvl6pPr algn="ctr"/>
          <a:lvl7pPr algn="ctr"/>
          <a:lvl8pPr algn="ctr"/>
          <a:lvl9pPr algn="ctr"/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sz="2400">
            <a:cs typeface="+mn-lt"/>
          </a:endParaRPr>
        </a:p>
      </dsp:txBody>
      <dsp:txXfrm>
        <a:off x="1356928" y="3411760"/>
        <a:ext cx="8805165" cy="548410"/>
      </dsp:txXfrm>
    </dsp:sp>
    <dsp:sp modelId="{BBD51C0D-9EDC-41FE-9E7E-09E5083FCC9A}">
      <dsp:nvSpPr>
        <dsp:cNvPr id="17" name="矩形 16"/>
        <dsp:cNvSpPr/>
      </dsp:nvSpPr>
      <dsp:spPr bwMode="white">
        <a:xfrm>
          <a:off x="8968981" y="1980025"/>
          <a:ext cx="2386224" cy="1431734"/>
        </a:xfrm>
        <a:prstGeom prst="rect">
          <a:avLst/>
        </a:prstGeom>
      </dsp:spPr>
      <dsp:style>
        <a:lnRef idx="0">
          <a:schemeClr val="lt1"/>
        </a:lnRef>
        <a:fillRef idx="3">
          <a:schemeClr val="accent5">
            <a:hueOff val="-5273333"/>
            <a:satOff val="-13419"/>
            <a:lumOff val="-9149"/>
            <a:alpha val="100000"/>
          </a:schemeClr>
        </a:fillRef>
        <a:effectRef idx="3">
          <a:scrgbClr r="0" g="0" b="0"/>
        </a:effectRef>
        <a:fontRef idx="minor">
          <a:schemeClr val="lt1"/>
        </a:fontRef>
      </dsp:style>
      <dsp:txBody>
        <a:bodyPr vert="horz" wrap="square" lIns="170688" tIns="170688" rIns="170688" bIns="170688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noFill/>
              <a:ea typeface="+mn-lt"/>
            </a:rPr>
            <a:t>权衡经济性与耐用性</a:t>
          </a:r>
          <a:endParaRPr lang="zh-CN" altLang="en-US" sz="2400">
            <a:noFill/>
            <a:ea typeface="+mn-lt"/>
          </a:endParaRPr>
        </a:p>
      </dsp:txBody>
      <dsp:txXfrm>
        <a:off x="8968981" y="1980025"/>
        <a:ext cx="2386224" cy="1431734"/>
      </dsp:txXfrm>
    </dsp:sp>
    <dsp:sp modelId="{BBA91268-0A04-4B30-ADBE-978102056EB2}">
      <dsp:nvSpPr>
        <dsp:cNvPr id="20" name="任意多边形 19"/>
        <dsp:cNvSpPr/>
      </dsp:nvSpPr>
      <dsp:spPr bwMode="white">
        <a:xfrm>
          <a:off x="2550040" y="4676036"/>
          <a:ext cx="548831" cy="0"/>
        </a:xfrm>
        <a:custGeom>
          <a:avLst/>
          <a:gdLst/>
          <a:ahLst/>
          <a:cxnLst/>
          <a:pathLst>
            <a:path w="864">
              <a:moveTo>
                <a:pt x="0" y="0"/>
              </a:moveTo>
              <a:lnTo>
                <a:pt x="864" y="0"/>
              </a:lnTo>
            </a:path>
          </a:pathLst>
        </a:custGeom>
        <a:ln>
          <a:tailEnd type="arrow" w="lg" len="med"/>
        </a:ln>
      </dsp:spPr>
      <dsp:style>
        <a:lnRef idx="1">
          <a:schemeClr val="accent5">
            <a:hueOff val="-6780000"/>
            <a:satOff val="-17254"/>
            <a:lumOff val="-11764"/>
            <a:alpha val="100000"/>
          </a:schemeClr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vert="horz" wrap="square" anchor="ctr"/>
        <a:lstStyle>
          <a:lvl1pPr algn="ctr"/>
          <a:lvl2pPr algn="ctr"/>
          <a:lvl3pPr algn="ctr"/>
          <a:lvl4pPr algn="ctr"/>
          <a:lvl5pPr algn="ctr"/>
          <a:lvl6pPr algn="ctr"/>
          <a:lvl7pPr algn="ctr"/>
          <a:lvl8pPr algn="ctr"/>
          <a:lvl9pPr algn="ctr"/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sz="2400">
            <a:cs typeface="+mn-lt"/>
          </a:endParaRPr>
        </a:p>
      </dsp:txBody>
      <dsp:txXfrm>
        <a:off x="2550040" y="4676036"/>
        <a:ext cx="548831" cy="0"/>
      </dsp:txXfrm>
    </dsp:sp>
    <dsp:sp modelId="{7A803521-9D51-42C2-9ADE-4EEF1D769889}">
      <dsp:nvSpPr>
        <dsp:cNvPr id="19" name="矩形 18"/>
        <dsp:cNvSpPr/>
      </dsp:nvSpPr>
      <dsp:spPr bwMode="white">
        <a:xfrm>
          <a:off x="163817" y="3960169"/>
          <a:ext cx="2386224" cy="1431734"/>
        </a:xfrm>
        <a:prstGeom prst="rect">
          <a:avLst/>
        </a:prstGeom>
      </dsp:spPr>
      <dsp:style>
        <a:lnRef idx="0">
          <a:schemeClr val="lt1"/>
        </a:lnRef>
        <a:fillRef idx="3">
          <a:schemeClr val="accent5">
            <a:hueOff val="-6026666"/>
            <a:satOff val="-15337"/>
            <a:lumOff val="-10457"/>
            <a:alpha val="100000"/>
          </a:schemeClr>
        </a:fillRef>
        <a:effectRef idx="3">
          <a:scrgbClr r="0" g="0" b="0"/>
        </a:effectRef>
        <a:fontRef idx="minor">
          <a:schemeClr val="lt1"/>
        </a:fontRef>
      </dsp:style>
      <dsp:txBody>
        <a:bodyPr vert="horz" wrap="square" lIns="170688" tIns="170688" rIns="170688" bIns="170688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noFill/>
              <a:ea typeface="+mn-lt"/>
            </a:rPr>
            <a:t>评估工作</a:t>
          </a:r>
          <a:r>
            <a:rPr lang="zh-CN" altLang="en-US" sz="2400">
              <a:noFill/>
              <a:ea typeface="+mn-lt"/>
            </a:rPr>
            <a:t>、</a:t>
          </a:r>
          <a:r>
            <a:rPr lang="zh-CN" altLang="en-US" sz="2400">
              <a:noFill/>
              <a:ea typeface="+mn-lt"/>
            </a:rPr>
            <a:t>就餐的需求</a:t>
          </a:r>
          <a:endParaRPr lang="zh-CN" altLang="en-US" sz="2400">
            <a:noFill/>
            <a:ea typeface="+mn-lt"/>
          </a:endParaRPr>
        </a:p>
      </dsp:txBody>
      <dsp:txXfrm>
        <a:off x="163817" y="3960169"/>
        <a:ext cx="2386224" cy="1431734"/>
      </dsp:txXfrm>
    </dsp:sp>
    <dsp:sp modelId="{B2EA48C4-C011-4AAF-82B8-1BF52EC8634B}">
      <dsp:nvSpPr>
        <dsp:cNvPr id="21" name="矩形 20"/>
        <dsp:cNvSpPr/>
      </dsp:nvSpPr>
      <dsp:spPr bwMode="white">
        <a:xfrm>
          <a:off x="3098871" y="3960169"/>
          <a:ext cx="2386224" cy="1431734"/>
        </a:xfrm>
        <a:prstGeom prst="rect">
          <a:avLst/>
        </a:prstGeom>
      </dsp:spPr>
      <dsp:style>
        <a:lnRef idx="0">
          <a:schemeClr val="lt1"/>
        </a:lnRef>
        <a:fillRef idx="3">
          <a:schemeClr val="accent5">
            <a:hueOff val="-6780000"/>
            <a:satOff val="-17254"/>
            <a:lumOff val="-11764"/>
            <a:alpha val="100000"/>
          </a:schemeClr>
        </a:fillRef>
        <a:effectRef idx="3">
          <a:scrgbClr r="0" g="0" b="0"/>
        </a:effectRef>
        <a:fontRef idx="minor">
          <a:schemeClr val="lt1"/>
        </a:fontRef>
      </dsp:style>
      <dsp:txBody>
        <a:bodyPr vert="horz" wrap="square" lIns="170688" tIns="170688" rIns="170688" bIns="170688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noFill/>
              <a:ea typeface="+mn-lt"/>
            </a:rPr>
            <a:t>检验轮椅的适配性</a:t>
          </a:r>
          <a:endParaRPr lang="zh-CN" altLang="en-US" sz="2400">
            <a:noFill/>
            <a:ea typeface="+mn-lt"/>
          </a:endParaRPr>
        </a:p>
      </dsp:txBody>
      <dsp:txXfrm>
        <a:off x="3098871" y="3960169"/>
        <a:ext cx="2386224" cy="1431734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11515725" cy="5391785"/>
        <a:chOff x="0" y="0"/>
        <a:chExt cx="11515725" cy="5391785"/>
      </a:xfrm>
    </dsp:grpSpPr>
    <dsp:sp modelId="{9F73252C-5345-45F1-A6FA-69E44781CCB0}">
      <dsp:nvSpPr>
        <dsp:cNvPr id="4" name="任意多边形 3"/>
        <dsp:cNvSpPr/>
      </dsp:nvSpPr>
      <dsp:spPr bwMode="white">
        <a:xfrm>
          <a:off x="2550040" y="715749"/>
          <a:ext cx="548831" cy="0"/>
        </a:xfrm>
        <a:custGeom>
          <a:avLst/>
          <a:gdLst/>
          <a:ahLst/>
          <a:cxnLst/>
          <a:pathLst>
            <a:path w="864">
              <a:moveTo>
                <a:pt x="0" y="0"/>
              </a:moveTo>
              <a:lnTo>
                <a:pt x="864" y="0"/>
              </a:lnTo>
            </a:path>
          </a:pathLst>
        </a:custGeom>
        <a:ln>
          <a:tailEnd type="arrow" w="lg" len="med"/>
        </a:ln>
      </dsp:spPr>
      <dsp:style>
        <a:lnRef idx="1">
          <a:schemeClr val="accent5">
            <a:hueOff val="0"/>
            <a:satOff val="0"/>
            <a:lumOff val="0"/>
            <a:alpha val="100000"/>
          </a:schemeClr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vert="horz" wrap="square" anchor="ctr"/>
        <a:lstStyle>
          <a:lvl1pPr algn="ctr"/>
          <a:lvl2pPr algn="ctr"/>
          <a:lvl3pPr algn="ctr"/>
          <a:lvl4pPr algn="ctr"/>
          <a:lvl5pPr algn="ctr"/>
          <a:lvl6pPr algn="ctr"/>
          <a:lvl7pPr algn="ctr"/>
          <a:lvl8pPr algn="ctr"/>
          <a:lvl9pPr algn="ctr"/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 sz="2400">
            <a:cs typeface="+mn-lt"/>
          </a:endParaRPr>
        </a:p>
      </dsp:txBody>
      <dsp:txXfrm>
        <a:off x="2550040" y="715749"/>
        <a:ext cx="548831" cy="0"/>
      </dsp:txXfrm>
    </dsp:sp>
    <dsp:sp modelId="{2FBE2C1E-1D94-400F-A227-985D4DA10085}">
      <dsp:nvSpPr>
        <dsp:cNvPr id="3" name="矩形 2"/>
        <dsp:cNvSpPr/>
      </dsp:nvSpPr>
      <dsp:spPr bwMode="white">
        <a:xfrm>
          <a:off x="163817" y="-118"/>
          <a:ext cx="2386224" cy="1431734"/>
        </a:xfrm>
        <a:prstGeom prst="rect">
          <a:avLst/>
        </a:prstGeom>
      </dsp:spPr>
      <dsp:style>
        <a:lnRef idx="0">
          <a:schemeClr val="lt1"/>
        </a:lnRef>
        <a:fillRef idx="3">
          <a:schemeClr val="accent5">
            <a:hueOff val="0"/>
            <a:satOff val="0"/>
            <a:lumOff val="0"/>
            <a:alpha val="100000"/>
          </a:schemeClr>
        </a:fillRef>
        <a:effectRef idx="3">
          <a:scrgbClr r="0" g="0" b="0"/>
        </a:effectRef>
        <a:fontRef idx="minor">
          <a:schemeClr val="lt1"/>
        </a:fontRef>
      </dsp:style>
      <dsp:txBody>
        <a:bodyPr vert="horz" wrap="square" lIns="170688" tIns="170688" rIns="170688" bIns="170688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noFill/>
              <a:cs typeface="+mn-lt"/>
            </a:rPr>
            <a:t>根据使用者的功能选择轮椅</a:t>
          </a:r>
          <a:r>
            <a:rPr lang="en-US" altLang="zh-CN" sz="2400">
              <a:noFill/>
              <a:cs typeface="+mn-lt"/>
            </a:rPr>
            <a:t> </a:t>
          </a:r>
          <a:endParaRPr lang="en-US" altLang="zh-CN" sz="2400">
            <a:noFill/>
            <a:cs typeface="+mn-lt"/>
          </a:endParaRPr>
        </a:p>
      </dsp:txBody>
      <dsp:txXfrm>
        <a:off x="163817" y="-118"/>
        <a:ext cx="2386224" cy="1431734"/>
      </dsp:txXfrm>
    </dsp:sp>
    <dsp:sp modelId="{EBB69596-36AB-40F1-91C5-FC3350A00067}">
      <dsp:nvSpPr>
        <dsp:cNvPr id="6" name="任意多边形 5"/>
        <dsp:cNvSpPr/>
      </dsp:nvSpPr>
      <dsp:spPr bwMode="white">
        <a:xfrm>
          <a:off x="5485095" y="715749"/>
          <a:ext cx="548831" cy="0"/>
        </a:xfrm>
        <a:custGeom>
          <a:avLst/>
          <a:gdLst/>
          <a:ahLst/>
          <a:cxnLst/>
          <a:pathLst>
            <a:path w="864">
              <a:moveTo>
                <a:pt x="0" y="0"/>
              </a:moveTo>
              <a:lnTo>
                <a:pt x="864" y="0"/>
              </a:lnTo>
            </a:path>
          </a:pathLst>
        </a:custGeom>
        <a:ln>
          <a:tailEnd type="arrow" w="lg" len="med"/>
        </a:ln>
      </dsp:spPr>
      <dsp:style>
        <a:lnRef idx="1">
          <a:schemeClr val="accent5">
            <a:hueOff val="-847500"/>
            <a:satOff val="-2156"/>
            <a:lumOff val="-1470"/>
            <a:alpha val="100000"/>
          </a:schemeClr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vert="horz" wrap="square" anchor="ctr"/>
        <a:lstStyle>
          <a:lvl1pPr algn="ctr"/>
          <a:lvl2pPr algn="ctr"/>
          <a:lvl3pPr algn="ctr"/>
          <a:lvl4pPr algn="ctr"/>
          <a:lvl5pPr algn="ctr"/>
          <a:lvl6pPr algn="ctr"/>
          <a:lvl7pPr algn="ctr"/>
          <a:lvl8pPr algn="ctr"/>
          <a:lvl9pPr algn="ctr"/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 sz="2400">
            <a:cs typeface="+mn-lt"/>
          </a:endParaRPr>
        </a:p>
      </dsp:txBody>
      <dsp:txXfrm>
        <a:off x="5485095" y="715749"/>
        <a:ext cx="548831" cy="0"/>
      </dsp:txXfrm>
    </dsp:sp>
    <dsp:sp modelId="{0482690C-586E-41D6-8B40-4CA7581A9CE9}">
      <dsp:nvSpPr>
        <dsp:cNvPr id="5" name="矩形 4"/>
        <dsp:cNvSpPr/>
      </dsp:nvSpPr>
      <dsp:spPr bwMode="white">
        <a:xfrm>
          <a:off x="3098871" y="-118"/>
          <a:ext cx="2386224" cy="1431734"/>
        </a:xfrm>
        <a:prstGeom prst="rect">
          <a:avLst/>
        </a:prstGeom>
      </dsp:spPr>
      <dsp:style>
        <a:lnRef idx="0">
          <a:schemeClr val="lt1"/>
        </a:lnRef>
        <a:fillRef idx="3">
          <a:schemeClr val="accent5">
            <a:hueOff val="-753333"/>
            <a:satOff val="-1916"/>
            <a:lumOff val="-1306"/>
            <a:alpha val="100000"/>
          </a:schemeClr>
        </a:fillRef>
        <a:effectRef idx="3">
          <a:scrgbClr r="0" g="0" b="0"/>
        </a:effectRef>
        <a:fontRef idx="minor">
          <a:schemeClr val="lt1"/>
        </a:fontRef>
      </dsp:style>
      <dsp:txBody>
        <a:bodyPr vert="horz" wrap="square" lIns="170688" tIns="170688" rIns="170688" bIns="170688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noFill/>
              <a:cs typeface="+mn-lt"/>
            </a:rPr>
            <a:t>根据使用者的姿势和体位选择轮椅</a:t>
          </a:r>
          <a:r>
            <a:rPr lang="en-US" altLang="zh-CN" sz="2400">
              <a:noFill/>
              <a:cs typeface="+mn-lt"/>
            </a:rPr>
            <a:t> </a:t>
          </a:r>
          <a:endParaRPr lang="en-US" altLang="zh-CN" sz="2400">
            <a:noFill/>
            <a:cs typeface="+mn-lt"/>
          </a:endParaRPr>
        </a:p>
      </dsp:txBody>
      <dsp:txXfrm>
        <a:off x="3098871" y="-118"/>
        <a:ext cx="2386224" cy="1431734"/>
      </dsp:txXfrm>
    </dsp:sp>
    <dsp:sp modelId="{31F3FE5F-74B2-48F8-89DC-AE29DBB498B0}">
      <dsp:nvSpPr>
        <dsp:cNvPr id="8" name="任意多边形 7"/>
        <dsp:cNvSpPr/>
      </dsp:nvSpPr>
      <dsp:spPr bwMode="white">
        <a:xfrm>
          <a:off x="8420150" y="715749"/>
          <a:ext cx="548831" cy="0"/>
        </a:xfrm>
        <a:custGeom>
          <a:avLst/>
          <a:gdLst/>
          <a:ahLst/>
          <a:cxnLst/>
          <a:pathLst>
            <a:path w="864">
              <a:moveTo>
                <a:pt x="0" y="0"/>
              </a:moveTo>
              <a:lnTo>
                <a:pt x="864" y="0"/>
              </a:lnTo>
            </a:path>
          </a:pathLst>
        </a:custGeom>
        <a:ln>
          <a:tailEnd type="arrow" w="lg" len="med"/>
        </a:ln>
      </dsp:spPr>
      <dsp:style>
        <a:lnRef idx="1">
          <a:schemeClr val="accent5">
            <a:hueOff val="-1695000"/>
            <a:satOff val="-4313"/>
            <a:lumOff val="-2940"/>
            <a:alpha val="100000"/>
          </a:schemeClr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vert="horz" wrap="square" anchor="ctr"/>
        <a:lstStyle>
          <a:lvl1pPr algn="ctr"/>
          <a:lvl2pPr algn="ctr"/>
          <a:lvl3pPr algn="ctr"/>
          <a:lvl4pPr algn="ctr"/>
          <a:lvl5pPr algn="ctr"/>
          <a:lvl6pPr algn="ctr"/>
          <a:lvl7pPr algn="ctr"/>
          <a:lvl8pPr algn="ctr"/>
          <a:lvl9pPr algn="ctr"/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 sz="2400">
            <a:cs typeface="+mn-lt"/>
          </a:endParaRPr>
        </a:p>
      </dsp:txBody>
      <dsp:txXfrm>
        <a:off x="8420150" y="715749"/>
        <a:ext cx="548831" cy="0"/>
      </dsp:txXfrm>
    </dsp:sp>
    <dsp:sp modelId="{E5145E43-B450-47CE-B1E5-1482BCF4071D}">
      <dsp:nvSpPr>
        <dsp:cNvPr id="7" name="矩形 6"/>
        <dsp:cNvSpPr/>
      </dsp:nvSpPr>
      <dsp:spPr bwMode="white">
        <a:xfrm>
          <a:off x="6033926" y="-118"/>
          <a:ext cx="2386224" cy="1431734"/>
        </a:xfrm>
        <a:prstGeom prst="rect">
          <a:avLst/>
        </a:prstGeom>
      </dsp:spPr>
      <dsp:style>
        <a:lnRef idx="0">
          <a:schemeClr val="lt1"/>
        </a:lnRef>
        <a:fillRef idx="3">
          <a:schemeClr val="accent5">
            <a:hueOff val="-1506666"/>
            <a:satOff val="-3833"/>
            <a:lumOff val="-2613"/>
            <a:alpha val="100000"/>
          </a:schemeClr>
        </a:fillRef>
        <a:effectRef idx="3">
          <a:scrgbClr r="0" g="0" b="0"/>
        </a:effectRef>
        <a:fontRef idx="minor">
          <a:schemeClr val="lt1"/>
        </a:fontRef>
      </dsp:style>
      <dsp:txBody>
        <a:bodyPr vert="horz" wrap="square" lIns="170688" tIns="170688" rIns="170688" bIns="170688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solidFill>
                <a:schemeClr val="bg1"/>
              </a:solidFill>
              <a:cs typeface="+mn-lt"/>
            </a:rPr>
            <a:t>根据疾病及病情程度选择轮椅</a:t>
          </a:r>
          <a:r>
            <a:rPr lang="en-US" altLang="zh-CN" sz="2400">
              <a:solidFill>
                <a:schemeClr val="bg1"/>
              </a:solidFill>
              <a:cs typeface="+mn-lt"/>
            </a:rPr>
            <a:t> </a:t>
          </a:r>
          <a:endParaRPr lang="en-US" altLang="zh-CN" sz="2400">
            <a:solidFill>
              <a:schemeClr val="bg1"/>
            </a:solidFill>
            <a:cs typeface="+mn-lt"/>
          </a:endParaRPr>
        </a:p>
      </dsp:txBody>
      <dsp:txXfrm>
        <a:off x="6033926" y="-118"/>
        <a:ext cx="2386224" cy="1431734"/>
      </dsp:txXfrm>
    </dsp:sp>
    <dsp:sp modelId="{E85A6953-055C-454F-835D-7FF8096CA491}">
      <dsp:nvSpPr>
        <dsp:cNvPr id="10" name="任意多边形 9"/>
        <dsp:cNvSpPr/>
      </dsp:nvSpPr>
      <dsp:spPr bwMode="white">
        <a:xfrm>
          <a:off x="1356928" y="1431616"/>
          <a:ext cx="8805165" cy="548410"/>
        </a:xfrm>
        <a:custGeom>
          <a:avLst/>
          <a:gdLst/>
          <a:ahLst/>
          <a:cxnLst/>
          <a:pathLst>
            <a:path w="13866" h="864">
              <a:moveTo>
                <a:pt x="13866" y="0"/>
              </a:moveTo>
              <a:lnTo>
                <a:pt x="13866" y="432"/>
              </a:lnTo>
              <a:lnTo>
                <a:pt x="0" y="432"/>
              </a:lnTo>
              <a:lnTo>
                <a:pt x="0" y="864"/>
              </a:lnTo>
            </a:path>
          </a:pathLst>
        </a:custGeom>
        <a:ln>
          <a:tailEnd type="arrow" w="lg" len="med"/>
        </a:ln>
      </dsp:spPr>
      <dsp:style>
        <a:lnRef idx="1">
          <a:schemeClr val="accent5">
            <a:hueOff val="-2542500"/>
            <a:satOff val="-6470"/>
            <a:lumOff val="-4411"/>
            <a:alpha val="100000"/>
          </a:schemeClr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vert="horz" wrap="square" anchor="ctr"/>
        <a:lstStyle>
          <a:lvl1pPr algn="ctr"/>
          <a:lvl2pPr algn="ctr"/>
          <a:lvl3pPr algn="ctr"/>
          <a:lvl4pPr algn="ctr"/>
          <a:lvl5pPr algn="ctr"/>
          <a:lvl6pPr algn="ctr"/>
          <a:lvl7pPr algn="ctr"/>
          <a:lvl8pPr algn="ctr"/>
          <a:lvl9pPr algn="ctr"/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 sz="2400">
            <a:cs typeface="+mn-lt"/>
          </a:endParaRPr>
        </a:p>
      </dsp:txBody>
      <dsp:txXfrm>
        <a:off x="1356928" y="1431616"/>
        <a:ext cx="8805165" cy="548410"/>
      </dsp:txXfrm>
    </dsp:sp>
    <dsp:sp modelId="{13492D71-E670-42C9-A619-1DE9B5F887F1}">
      <dsp:nvSpPr>
        <dsp:cNvPr id="9" name="矩形 8"/>
        <dsp:cNvSpPr/>
      </dsp:nvSpPr>
      <dsp:spPr bwMode="white">
        <a:xfrm>
          <a:off x="8968981" y="-118"/>
          <a:ext cx="2386224" cy="1431734"/>
        </a:xfrm>
        <a:prstGeom prst="rect">
          <a:avLst/>
        </a:prstGeom>
      </dsp:spPr>
      <dsp:style>
        <a:lnRef idx="0">
          <a:schemeClr val="lt1"/>
        </a:lnRef>
        <a:fillRef idx="3">
          <a:schemeClr val="accent5">
            <a:hueOff val="-2260000"/>
            <a:satOff val="-5751"/>
            <a:lumOff val="-3921"/>
            <a:alpha val="100000"/>
          </a:schemeClr>
        </a:fillRef>
        <a:effectRef idx="3">
          <a:scrgbClr r="0" g="0" b="0"/>
        </a:effectRef>
        <a:fontRef idx="minor">
          <a:schemeClr val="lt1"/>
        </a:fontRef>
      </dsp:style>
      <dsp:txBody>
        <a:bodyPr vert="horz" wrap="square" lIns="170688" tIns="170688" rIns="170688" bIns="170688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noFill/>
              <a:cs typeface="+mn-lt"/>
            </a:rPr>
            <a:t>确定轮椅的主要参数</a:t>
          </a:r>
          <a:r>
            <a:rPr lang="en-US" altLang="zh-CN" sz="2400">
              <a:noFill/>
              <a:cs typeface="+mn-lt"/>
            </a:rPr>
            <a:t> </a:t>
          </a:r>
          <a:endParaRPr lang="en-US" altLang="zh-CN" sz="2400">
            <a:noFill/>
            <a:cs typeface="+mn-lt"/>
          </a:endParaRPr>
        </a:p>
      </dsp:txBody>
      <dsp:txXfrm>
        <a:off x="8968981" y="-118"/>
        <a:ext cx="2386224" cy="1431734"/>
      </dsp:txXfrm>
    </dsp:sp>
    <dsp:sp modelId="{DCD58959-3FB5-4977-968F-50E3948E71E2}">
      <dsp:nvSpPr>
        <dsp:cNvPr id="12" name="任意多边形 11"/>
        <dsp:cNvSpPr/>
      </dsp:nvSpPr>
      <dsp:spPr bwMode="white">
        <a:xfrm>
          <a:off x="2550040" y="2695893"/>
          <a:ext cx="548831" cy="0"/>
        </a:xfrm>
        <a:custGeom>
          <a:avLst/>
          <a:gdLst/>
          <a:ahLst/>
          <a:cxnLst/>
          <a:pathLst>
            <a:path w="864">
              <a:moveTo>
                <a:pt x="0" y="0"/>
              </a:moveTo>
              <a:lnTo>
                <a:pt x="864" y="0"/>
              </a:lnTo>
            </a:path>
          </a:pathLst>
        </a:custGeom>
        <a:ln>
          <a:tailEnd type="arrow" w="lg" len="med"/>
        </a:ln>
      </dsp:spPr>
      <dsp:style>
        <a:lnRef idx="1">
          <a:schemeClr val="accent5">
            <a:hueOff val="-3390000"/>
            <a:satOff val="-8626"/>
            <a:lumOff val="-5881"/>
            <a:alpha val="100000"/>
          </a:schemeClr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vert="horz" wrap="square" anchor="ctr"/>
        <a:lstStyle>
          <a:lvl1pPr algn="ctr"/>
          <a:lvl2pPr algn="ctr"/>
          <a:lvl3pPr algn="ctr"/>
          <a:lvl4pPr algn="ctr"/>
          <a:lvl5pPr algn="ctr"/>
          <a:lvl6pPr algn="ctr"/>
          <a:lvl7pPr algn="ctr"/>
          <a:lvl8pPr algn="ctr"/>
          <a:lvl9pPr algn="ctr"/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 sz="2400">
            <a:cs typeface="+mn-lt"/>
          </a:endParaRPr>
        </a:p>
      </dsp:txBody>
      <dsp:txXfrm>
        <a:off x="2550040" y="2695893"/>
        <a:ext cx="548831" cy="0"/>
      </dsp:txXfrm>
    </dsp:sp>
    <dsp:sp modelId="{F80816D7-392E-4741-B9A3-C73586F7EC67}">
      <dsp:nvSpPr>
        <dsp:cNvPr id="11" name="矩形 10"/>
        <dsp:cNvSpPr/>
      </dsp:nvSpPr>
      <dsp:spPr bwMode="white">
        <a:xfrm>
          <a:off x="163817" y="1980025"/>
          <a:ext cx="2386224" cy="1431734"/>
        </a:xfrm>
        <a:prstGeom prst="rect">
          <a:avLst/>
        </a:prstGeom>
      </dsp:spPr>
      <dsp:style>
        <a:lnRef idx="0">
          <a:schemeClr val="lt1"/>
        </a:lnRef>
        <a:fillRef idx="3">
          <a:schemeClr val="accent5">
            <a:hueOff val="-3013333"/>
            <a:satOff val="-7668"/>
            <a:lumOff val="-5228"/>
            <a:alpha val="100000"/>
          </a:schemeClr>
        </a:fillRef>
        <a:effectRef idx="3">
          <a:scrgbClr r="0" g="0" b="0"/>
        </a:effectRef>
        <a:fontRef idx="minor">
          <a:schemeClr val="lt1"/>
        </a:fontRef>
      </dsp:style>
      <dsp:txBody>
        <a:bodyPr vert="horz" wrap="square" lIns="170688" tIns="170688" rIns="170688" bIns="170688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noFill/>
              <a:ea typeface="+mn-lt"/>
            </a:rPr>
            <a:t>评估轮椅的性能</a:t>
          </a:r>
          <a:endParaRPr lang="zh-CN" altLang="en-US" sz="2400">
            <a:noFill/>
            <a:ea typeface="+mn-lt"/>
          </a:endParaRPr>
        </a:p>
      </dsp:txBody>
      <dsp:txXfrm>
        <a:off x="163817" y="1980025"/>
        <a:ext cx="2386224" cy="1431734"/>
      </dsp:txXfrm>
    </dsp:sp>
    <dsp:sp modelId="{557B5B2C-5260-4F6F-BD0C-380BFCDDBDE2}">
      <dsp:nvSpPr>
        <dsp:cNvPr id="14" name="任意多边形 13"/>
        <dsp:cNvSpPr/>
      </dsp:nvSpPr>
      <dsp:spPr bwMode="white">
        <a:xfrm>
          <a:off x="5485095" y="2695893"/>
          <a:ext cx="548831" cy="0"/>
        </a:xfrm>
        <a:custGeom>
          <a:avLst/>
          <a:gdLst/>
          <a:ahLst/>
          <a:cxnLst/>
          <a:pathLst>
            <a:path w="864">
              <a:moveTo>
                <a:pt x="0" y="0"/>
              </a:moveTo>
              <a:lnTo>
                <a:pt x="864" y="0"/>
              </a:lnTo>
            </a:path>
          </a:pathLst>
        </a:custGeom>
        <a:ln>
          <a:tailEnd type="arrow" w="lg" len="med"/>
        </a:ln>
      </dsp:spPr>
      <dsp:style>
        <a:lnRef idx="1">
          <a:schemeClr val="accent5">
            <a:hueOff val="-4237500"/>
            <a:satOff val="-10783"/>
            <a:lumOff val="-7352"/>
            <a:alpha val="100000"/>
          </a:schemeClr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vert="horz" wrap="square" anchor="ctr"/>
        <a:lstStyle>
          <a:lvl1pPr algn="ctr"/>
          <a:lvl2pPr algn="ctr"/>
          <a:lvl3pPr algn="ctr"/>
          <a:lvl4pPr algn="ctr"/>
          <a:lvl5pPr algn="ctr"/>
          <a:lvl6pPr algn="ctr"/>
          <a:lvl7pPr algn="ctr"/>
          <a:lvl8pPr algn="ctr"/>
          <a:lvl9pPr algn="ctr"/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sz="2400">
            <a:cs typeface="+mn-lt"/>
          </a:endParaRPr>
        </a:p>
      </dsp:txBody>
      <dsp:txXfrm>
        <a:off x="5485095" y="2695893"/>
        <a:ext cx="548831" cy="0"/>
      </dsp:txXfrm>
    </dsp:sp>
    <dsp:sp modelId="{7F1E550C-34A3-4D95-8CCA-FC15856DD378}">
      <dsp:nvSpPr>
        <dsp:cNvPr id="13" name="矩形 12"/>
        <dsp:cNvSpPr/>
      </dsp:nvSpPr>
      <dsp:spPr bwMode="white">
        <a:xfrm>
          <a:off x="3098871" y="1980025"/>
          <a:ext cx="2386224" cy="1431734"/>
        </a:xfrm>
        <a:prstGeom prst="rect">
          <a:avLst/>
        </a:prstGeom>
      </dsp:spPr>
      <dsp:style>
        <a:lnRef idx="0">
          <a:schemeClr val="lt1"/>
        </a:lnRef>
        <a:fillRef idx="3">
          <a:schemeClr val="accent5">
            <a:hueOff val="-3766666"/>
            <a:satOff val="-9585"/>
            <a:lumOff val="-6535"/>
            <a:alpha val="100000"/>
          </a:schemeClr>
        </a:fillRef>
        <a:effectRef idx="3">
          <a:scrgbClr r="0" g="0" b="0"/>
        </a:effectRef>
        <a:fontRef idx="minor">
          <a:schemeClr val="lt1"/>
        </a:fontRef>
      </dsp:style>
      <dsp:txBody>
        <a:bodyPr vert="horz" wrap="square" lIns="170688" tIns="170688" rIns="170688" bIns="170688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noFill/>
              <a:ea typeface="+mn-lt"/>
            </a:rPr>
            <a:t>考量轮椅的舒适度</a:t>
          </a:r>
          <a:endParaRPr lang="zh-CN" altLang="en-US" sz="2400">
            <a:noFill/>
            <a:ea typeface="+mn-lt"/>
          </a:endParaRPr>
        </a:p>
      </dsp:txBody>
      <dsp:txXfrm>
        <a:off x="3098871" y="1980025"/>
        <a:ext cx="2386224" cy="1431734"/>
      </dsp:txXfrm>
    </dsp:sp>
    <dsp:sp modelId="{D6EFE49F-F908-4BF1-9C94-7E04719104F3}">
      <dsp:nvSpPr>
        <dsp:cNvPr id="16" name="任意多边形 15"/>
        <dsp:cNvSpPr/>
      </dsp:nvSpPr>
      <dsp:spPr bwMode="white">
        <a:xfrm>
          <a:off x="8420150" y="2695893"/>
          <a:ext cx="548831" cy="0"/>
        </a:xfrm>
        <a:custGeom>
          <a:avLst/>
          <a:gdLst/>
          <a:ahLst/>
          <a:cxnLst/>
          <a:pathLst>
            <a:path w="864">
              <a:moveTo>
                <a:pt x="0" y="0"/>
              </a:moveTo>
              <a:lnTo>
                <a:pt x="864" y="0"/>
              </a:lnTo>
            </a:path>
          </a:pathLst>
        </a:custGeom>
        <a:ln>
          <a:tailEnd type="arrow" w="lg" len="med"/>
        </a:ln>
      </dsp:spPr>
      <dsp:style>
        <a:lnRef idx="1">
          <a:schemeClr val="accent5">
            <a:hueOff val="-5085000"/>
            <a:satOff val="-12940"/>
            <a:lumOff val="-8823"/>
            <a:alpha val="100000"/>
          </a:schemeClr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vert="horz" wrap="square" anchor="ctr"/>
        <a:lstStyle>
          <a:lvl1pPr algn="ctr"/>
          <a:lvl2pPr algn="ctr"/>
          <a:lvl3pPr algn="ctr"/>
          <a:lvl4pPr algn="ctr"/>
          <a:lvl5pPr algn="ctr"/>
          <a:lvl6pPr algn="ctr"/>
          <a:lvl7pPr algn="ctr"/>
          <a:lvl8pPr algn="ctr"/>
          <a:lvl9pPr algn="ctr"/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sz="2400">
            <a:cs typeface="+mn-lt"/>
          </a:endParaRPr>
        </a:p>
      </dsp:txBody>
      <dsp:txXfrm>
        <a:off x="8420150" y="2695893"/>
        <a:ext cx="548831" cy="0"/>
      </dsp:txXfrm>
    </dsp:sp>
    <dsp:sp modelId="{50057FE0-46F8-4D85-BC5D-2E32C7A2732D}">
      <dsp:nvSpPr>
        <dsp:cNvPr id="15" name="矩形 14"/>
        <dsp:cNvSpPr/>
      </dsp:nvSpPr>
      <dsp:spPr bwMode="white">
        <a:xfrm>
          <a:off x="6033926" y="1980025"/>
          <a:ext cx="2386224" cy="1431734"/>
        </a:xfrm>
        <a:prstGeom prst="rect">
          <a:avLst/>
        </a:prstGeom>
      </dsp:spPr>
      <dsp:style>
        <a:lnRef idx="0">
          <a:schemeClr val="lt1"/>
        </a:lnRef>
        <a:fillRef idx="3">
          <a:schemeClr val="accent5">
            <a:hueOff val="-4520000"/>
            <a:satOff val="-11502"/>
            <a:lumOff val="-7842"/>
            <a:alpha val="100000"/>
          </a:schemeClr>
        </a:fillRef>
        <a:effectRef idx="3">
          <a:scrgbClr r="0" g="0" b="0"/>
        </a:effectRef>
        <a:fontRef idx="minor">
          <a:schemeClr val="lt1"/>
        </a:fontRef>
      </dsp:style>
      <dsp:txBody>
        <a:bodyPr vert="horz" wrap="square" lIns="170688" tIns="170688" rIns="170688" bIns="170688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noFill/>
              <a:ea typeface="+mn-lt"/>
            </a:rPr>
            <a:t>分析轮椅的环境适应性</a:t>
          </a:r>
          <a:endParaRPr lang="zh-CN" altLang="en-US" sz="2400">
            <a:noFill/>
            <a:ea typeface="+mn-lt"/>
          </a:endParaRPr>
        </a:p>
      </dsp:txBody>
      <dsp:txXfrm>
        <a:off x="6033926" y="1980025"/>
        <a:ext cx="2386224" cy="1431734"/>
      </dsp:txXfrm>
    </dsp:sp>
    <dsp:sp modelId="{014920D9-A388-480A-9F46-30740FFE6BB3}">
      <dsp:nvSpPr>
        <dsp:cNvPr id="18" name="任意多边形 17"/>
        <dsp:cNvSpPr/>
      </dsp:nvSpPr>
      <dsp:spPr bwMode="white">
        <a:xfrm>
          <a:off x="1356928" y="3411760"/>
          <a:ext cx="8805165" cy="548410"/>
        </a:xfrm>
        <a:custGeom>
          <a:avLst/>
          <a:gdLst/>
          <a:ahLst/>
          <a:cxnLst/>
          <a:pathLst>
            <a:path w="13866" h="864">
              <a:moveTo>
                <a:pt x="13866" y="0"/>
              </a:moveTo>
              <a:lnTo>
                <a:pt x="13866" y="432"/>
              </a:lnTo>
              <a:lnTo>
                <a:pt x="0" y="432"/>
              </a:lnTo>
              <a:lnTo>
                <a:pt x="0" y="864"/>
              </a:lnTo>
            </a:path>
          </a:pathLst>
        </a:custGeom>
        <a:ln>
          <a:tailEnd type="arrow" w="lg" len="med"/>
        </a:ln>
      </dsp:spPr>
      <dsp:style>
        <a:lnRef idx="1">
          <a:schemeClr val="accent5">
            <a:hueOff val="-5932500"/>
            <a:satOff val="-15097"/>
            <a:lumOff val="-10293"/>
            <a:alpha val="100000"/>
          </a:schemeClr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vert="horz" wrap="square" anchor="ctr"/>
        <a:lstStyle>
          <a:lvl1pPr algn="ctr"/>
          <a:lvl2pPr algn="ctr"/>
          <a:lvl3pPr algn="ctr"/>
          <a:lvl4pPr algn="ctr"/>
          <a:lvl5pPr algn="ctr"/>
          <a:lvl6pPr algn="ctr"/>
          <a:lvl7pPr algn="ctr"/>
          <a:lvl8pPr algn="ctr"/>
          <a:lvl9pPr algn="ctr"/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sz="2400">
            <a:cs typeface="+mn-lt"/>
          </a:endParaRPr>
        </a:p>
      </dsp:txBody>
      <dsp:txXfrm>
        <a:off x="1356928" y="3411760"/>
        <a:ext cx="8805165" cy="548410"/>
      </dsp:txXfrm>
    </dsp:sp>
    <dsp:sp modelId="{BBD51C0D-9EDC-41FE-9E7E-09E5083FCC9A}">
      <dsp:nvSpPr>
        <dsp:cNvPr id="17" name="矩形 16"/>
        <dsp:cNvSpPr/>
      </dsp:nvSpPr>
      <dsp:spPr bwMode="white">
        <a:xfrm>
          <a:off x="8968981" y="1980025"/>
          <a:ext cx="2386224" cy="1431734"/>
        </a:xfrm>
        <a:prstGeom prst="rect">
          <a:avLst/>
        </a:prstGeom>
      </dsp:spPr>
      <dsp:style>
        <a:lnRef idx="0">
          <a:schemeClr val="lt1"/>
        </a:lnRef>
        <a:fillRef idx="3">
          <a:schemeClr val="accent5">
            <a:hueOff val="-5273333"/>
            <a:satOff val="-13419"/>
            <a:lumOff val="-9149"/>
            <a:alpha val="100000"/>
          </a:schemeClr>
        </a:fillRef>
        <a:effectRef idx="3">
          <a:scrgbClr r="0" g="0" b="0"/>
        </a:effectRef>
        <a:fontRef idx="minor">
          <a:schemeClr val="lt1"/>
        </a:fontRef>
      </dsp:style>
      <dsp:txBody>
        <a:bodyPr vert="horz" wrap="square" lIns="170688" tIns="170688" rIns="170688" bIns="170688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noFill/>
              <a:ea typeface="+mn-lt"/>
            </a:rPr>
            <a:t>权衡经济性与耐用性</a:t>
          </a:r>
          <a:endParaRPr lang="zh-CN" altLang="en-US" sz="2400">
            <a:noFill/>
            <a:ea typeface="+mn-lt"/>
          </a:endParaRPr>
        </a:p>
      </dsp:txBody>
      <dsp:txXfrm>
        <a:off x="8968981" y="1980025"/>
        <a:ext cx="2386224" cy="1431734"/>
      </dsp:txXfrm>
    </dsp:sp>
    <dsp:sp modelId="{BBA91268-0A04-4B30-ADBE-978102056EB2}">
      <dsp:nvSpPr>
        <dsp:cNvPr id="20" name="任意多边形 19"/>
        <dsp:cNvSpPr/>
      </dsp:nvSpPr>
      <dsp:spPr bwMode="white">
        <a:xfrm>
          <a:off x="2550040" y="4676036"/>
          <a:ext cx="548831" cy="0"/>
        </a:xfrm>
        <a:custGeom>
          <a:avLst/>
          <a:gdLst/>
          <a:ahLst/>
          <a:cxnLst/>
          <a:pathLst>
            <a:path w="864">
              <a:moveTo>
                <a:pt x="0" y="0"/>
              </a:moveTo>
              <a:lnTo>
                <a:pt x="864" y="0"/>
              </a:lnTo>
            </a:path>
          </a:pathLst>
        </a:custGeom>
        <a:ln>
          <a:tailEnd type="arrow" w="lg" len="med"/>
        </a:ln>
      </dsp:spPr>
      <dsp:style>
        <a:lnRef idx="1">
          <a:schemeClr val="accent5">
            <a:hueOff val="-6780000"/>
            <a:satOff val="-17254"/>
            <a:lumOff val="-11764"/>
            <a:alpha val="100000"/>
          </a:schemeClr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vert="horz" wrap="square" anchor="ctr"/>
        <a:lstStyle>
          <a:lvl1pPr algn="ctr"/>
          <a:lvl2pPr algn="ctr"/>
          <a:lvl3pPr algn="ctr"/>
          <a:lvl4pPr algn="ctr"/>
          <a:lvl5pPr algn="ctr"/>
          <a:lvl6pPr algn="ctr"/>
          <a:lvl7pPr algn="ctr"/>
          <a:lvl8pPr algn="ctr"/>
          <a:lvl9pPr algn="ctr"/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sz="2400">
            <a:cs typeface="+mn-lt"/>
          </a:endParaRPr>
        </a:p>
      </dsp:txBody>
      <dsp:txXfrm>
        <a:off x="2550040" y="4676036"/>
        <a:ext cx="548831" cy="0"/>
      </dsp:txXfrm>
    </dsp:sp>
    <dsp:sp modelId="{7A803521-9D51-42C2-9ADE-4EEF1D769889}">
      <dsp:nvSpPr>
        <dsp:cNvPr id="19" name="矩形 18"/>
        <dsp:cNvSpPr/>
      </dsp:nvSpPr>
      <dsp:spPr bwMode="white">
        <a:xfrm>
          <a:off x="163817" y="3960169"/>
          <a:ext cx="2386224" cy="1431734"/>
        </a:xfrm>
        <a:prstGeom prst="rect">
          <a:avLst/>
        </a:prstGeom>
      </dsp:spPr>
      <dsp:style>
        <a:lnRef idx="0">
          <a:schemeClr val="lt1"/>
        </a:lnRef>
        <a:fillRef idx="3">
          <a:schemeClr val="accent5">
            <a:hueOff val="-6026666"/>
            <a:satOff val="-15337"/>
            <a:lumOff val="-10457"/>
            <a:alpha val="100000"/>
          </a:schemeClr>
        </a:fillRef>
        <a:effectRef idx="3">
          <a:scrgbClr r="0" g="0" b="0"/>
        </a:effectRef>
        <a:fontRef idx="minor">
          <a:schemeClr val="lt1"/>
        </a:fontRef>
      </dsp:style>
      <dsp:txBody>
        <a:bodyPr vert="horz" wrap="square" lIns="170688" tIns="170688" rIns="170688" bIns="170688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noFill/>
              <a:ea typeface="+mn-lt"/>
            </a:rPr>
            <a:t>评估工作</a:t>
          </a:r>
          <a:r>
            <a:rPr lang="zh-CN" altLang="en-US" sz="2400">
              <a:noFill/>
              <a:ea typeface="+mn-lt"/>
            </a:rPr>
            <a:t>、</a:t>
          </a:r>
          <a:r>
            <a:rPr lang="zh-CN" altLang="en-US" sz="2400">
              <a:noFill/>
              <a:ea typeface="+mn-lt"/>
            </a:rPr>
            <a:t>就餐的需求</a:t>
          </a:r>
          <a:endParaRPr lang="zh-CN" altLang="en-US" sz="2400">
            <a:noFill/>
            <a:ea typeface="+mn-lt"/>
          </a:endParaRPr>
        </a:p>
      </dsp:txBody>
      <dsp:txXfrm>
        <a:off x="163817" y="3960169"/>
        <a:ext cx="2386224" cy="1431734"/>
      </dsp:txXfrm>
    </dsp:sp>
    <dsp:sp modelId="{B2EA48C4-C011-4AAF-82B8-1BF52EC8634B}">
      <dsp:nvSpPr>
        <dsp:cNvPr id="21" name="矩形 20"/>
        <dsp:cNvSpPr/>
      </dsp:nvSpPr>
      <dsp:spPr bwMode="white">
        <a:xfrm>
          <a:off x="3098871" y="3960169"/>
          <a:ext cx="2386224" cy="1431734"/>
        </a:xfrm>
        <a:prstGeom prst="rect">
          <a:avLst/>
        </a:prstGeom>
      </dsp:spPr>
      <dsp:style>
        <a:lnRef idx="0">
          <a:schemeClr val="lt1"/>
        </a:lnRef>
        <a:fillRef idx="3">
          <a:schemeClr val="accent5">
            <a:hueOff val="-6780000"/>
            <a:satOff val="-17254"/>
            <a:lumOff val="-11764"/>
            <a:alpha val="100000"/>
          </a:schemeClr>
        </a:fillRef>
        <a:effectRef idx="3">
          <a:scrgbClr r="0" g="0" b="0"/>
        </a:effectRef>
        <a:fontRef idx="minor">
          <a:schemeClr val="lt1"/>
        </a:fontRef>
      </dsp:style>
      <dsp:txBody>
        <a:bodyPr vert="horz" wrap="square" lIns="170688" tIns="170688" rIns="170688" bIns="170688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noFill/>
              <a:ea typeface="+mn-lt"/>
            </a:rPr>
            <a:t>检验轮椅的适配性</a:t>
          </a:r>
          <a:endParaRPr lang="zh-CN" altLang="en-US" sz="2400">
            <a:noFill/>
            <a:ea typeface="+mn-lt"/>
          </a:endParaRPr>
        </a:p>
      </dsp:txBody>
      <dsp:txXfrm>
        <a:off x="3098871" y="3960169"/>
        <a:ext cx="2386224" cy="1431734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11515725" cy="5391785"/>
        <a:chOff x="0" y="0"/>
        <a:chExt cx="11515725" cy="5391785"/>
      </a:xfrm>
    </dsp:grpSpPr>
    <dsp:sp modelId="{9F73252C-5345-45F1-A6FA-69E44781CCB0}">
      <dsp:nvSpPr>
        <dsp:cNvPr id="4" name="任意多边形 3"/>
        <dsp:cNvSpPr/>
      </dsp:nvSpPr>
      <dsp:spPr bwMode="white">
        <a:xfrm>
          <a:off x="2550040" y="715749"/>
          <a:ext cx="548831" cy="0"/>
        </a:xfrm>
        <a:custGeom>
          <a:avLst/>
          <a:gdLst/>
          <a:ahLst/>
          <a:cxnLst/>
          <a:pathLst>
            <a:path w="864">
              <a:moveTo>
                <a:pt x="0" y="0"/>
              </a:moveTo>
              <a:lnTo>
                <a:pt x="864" y="0"/>
              </a:lnTo>
            </a:path>
          </a:pathLst>
        </a:custGeom>
        <a:ln>
          <a:tailEnd type="arrow" w="lg" len="med"/>
        </a:ln>
      </dsp:spPr>
      <dsp:style>
        <a:lnRef idx="1">
          <a:schemeClr val="accent5">
            <a:hueOff val="0"/>
            <a:satOff val="0"/>
            <a:lumOff val="0"/>
            <a:alpha val="100000"/>
          </a:schemeClr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vert="horz" wrap="square" anchor="ctr"/>
        <a:lstStyle>
          <a:lvl1pPr algn="ctr"/>
          <a:lvl2pPr algn="ctr"/>
          <a:lvl3pPr algn="ctr"/>
          <a:lvl4pPr algn="ctr"/>
          <a:lvl5pPr algn="ctr"/>
          <a:lvl6pPr algn="ctr"/>
          <a:lvl7pPr algn="ctr"/>
          <a:lvl8pPr algn="ctr"/>
          <a:lvl9pPr algn="ctr"/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 sz="2400">
            <a:cs typeface="+mn-lt"/>
          </a:endParaRPr>
        </a:p>
      </dsp:txBody>
      <dsp:txXfrm>
        <a:off x="2550040" y="715749"/>
        <a:ext cx="548831" cy="0"/>
      </dsp:txXfrm>
    </dsp:sp>
    <dsp:sp modelId="{2FBE2C1E-1D94-400F-A227-985D4DA10085}">
      <dsp:nvSpPr>
        <dsp:cNvPr id="3" name="矩形 2"/>
        <dsp:cNvSpPr/>
      </dsp:nvSpPr>
      <dsp:spPr bwMode="white">
        <a:xfrm>
          <a:off x="163817" y="-118"/>
          <a:ext cx="2386224" cy="1431734"/>
        </a:xfrm>
        <a:prstGeom prst="rect">
          <a:avLst/>
        </a:prstGeom>
      </dsp:spPr>
      <dsp:style>
        <a:lnRef idx="0">
          <a:schemeClr val="lt1"/>
        </a:lnRef>
        <a:fillRef idx="3">
          <a:schemeClr val="accent5">
            <a:hueOff val="0"/>
            <a:satOff val="0"/>
            <a:lumOff val="0"/>
            <a:alpha val="100000"/>
          </a:schemeClr>
        </a:fillRef>
        <a:effectRef idx="3">
          <a:scrgbClr r="0" g="0" b="0"/>
        </a:effectRef>
        <a:fontRef idx="minor">
          <a:schemeClr val="lt1"/>
        </a:fontRef>
      </dsp:style>
      <dsp:txBody>
        <a:bodyPr vert="horz" wrap="square" lIns="170688" tIns="170688" rIns="170688" bIns="170688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noFill/>
              <a:cs typeface="+mn-lt"/>
            </a:rPr>
            <a:t>根据使用者的功能选择轮椅</a:t>
          </a:r>
          <a:r>
            <a:rPr lang="en-US" altLang="zh-CN" sz="2400">
              <a:noFill/>
              <a:cs typeface="+mn-lt"/>
            </a:rPr>
            <a:t> </a:t>
          </a:r>
          <a:endParaRPr lang="en-US" altLang="zh-CN" sz="2400">
            <a:noFill/>
            <a:cs typeface="+mn-lt"/>
          </a:endParaRPr>
        </a:p>
      </dsp:txBody>
      <dsp:txXfrm>
        <a:off x="163817" y="-118"/>
        <a:ext cx="2386224" cy="1431734"/>
      </dsp:txXfrm>
    </dsp:sp>
    <dsp:sp modelId="{EBB69596-36AB-40F1-91C5-FC3350A00067}">
      <dsp:nvSpPr>
        <dsp:cNvPr id="6" name="任意多边形 5"/>
        <dsp:cNvSpPr/>
      </dsp:nvSpPr>
      <dsp:spPr bwMode="white">
        <a:xfrm>
          <a:off x="5485095" y="715749"/>
          <a:ext cx="548831" cy="0"/>
        </a:xfrm>
        <a:custGeom>
          <a:avLst/>
          <a:gdLst/>
          <a:ahLst/>
          <a:cxnLst/>
          <a:pathLst>
            <a:path w="864">
              <a:moveTo>
                <a:pt x="0" y="0"/>
              </a:moveTo>
              <a:lnTo>
                <a:pt x="864" y="0"/>
              </a:lnTo>
            </a:path>
          </a:pathLst>
        </a:custGeom>
        <a:ln>
          <a:tailEnd type="arrow" w="lg" len="med"/>
        </a:ln>
      </dsp:spPr>
      <dsp:style>
        <a:lnRef idx="1">
          <a:schemeClr val="accent5">
            <a:hueOff val="-847500"/>
            <a:satOff val="-2156"/>
            <a:lumOff val="-1470"/>
            <a:alpha val="100000"/>
          </a:schemeClr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vert="horz" wrap="square" anchor="ctr"/>
        <a:lstStyle>
          <a:lvl1pPr algn="ctr"/>
          <a:lvl2pPr algn="ctr"/>
          <a:lvl3pPr algn="ctr"/>
          <a:lvl4pPr algn="ctr"/>
          <a:lvl5pPr algn="ctr"/>
          <a:lvl6pPr algn="ctr"/>
          <a:lvl7pPr algn="ctr"/>
          <a:lvl8pPr algn="ctr"/>
          <a:lvl9pPr algn="ctr"/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 sz="2400">
            <a:cs typeface="+mn-lt"/>
          </a:endParaRPr>
        </a:p>
      </dsp:txBody>
      <dsp:txXfrm>
        <a:off x="5485095" y="715749"/>
        <a:ext cx="548831" cy="0"/>
      </dsp:txXfrm>
    </dsp:sp>
    <dsp:sp modelId="{0482690C-586E-41D6-8B40-4CA7581A9CE9}">
      <dsp:nvSpPr>
        <dsp:cNvPr id="5" name="矩形 4"/>
        <dsp:cNvSpPr/>
      </dsp:nvSpPr>
      <dsp:spPr bwMode="white">
        <a:xfrm>
          <a:off x="3098871" y="-118"/>
          <a:ext cx="2386224" cy="1431734"/>
        </a:xfrm>
        <a:prstGeom prst="rect">
          <a:avLst/>
        </a:prstGeom>
      </dsp:spPr>
      <dsp:style>
        <a:lnRef idx="0">
          <a:schemeClr val="lt1"/>
        </a:lnRef>
        <a:fillRef idx="3">
          <a:schemeClr val="accent5">
            <a:hueOff val="-753333"/>
            <a:satOff val="-1916"/>
            <a:lumOff val="-1306"/>
            <a:alpha val="100000"/>
          </a:schemeClr>
        </a:fillRef>
        <a:effectRef idx="3">
          <a:scrgbClr r="0" g="0" b="0"/>
        </a:effectRef>
        <a:fontRef idx="minor">
          <a:schemeClr val="lt1"/>
        </a:fontRef>
      </dsp:style>
      <dsp:txBody>
        <a:bodyPr vert="horz" wrap="square" lIns="170688" tIns="170688" rIns="170688" bIns="170688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noFill/>
              <a:cs typeface="+mn-lt"/>
            </a:rPr>
            <a:t>根据使用者的姿势和体位选择轮椅</a:t>
          </a:r>
          <a:r>
            <a:rPr lang="en-US" altLang="zh-CN" sz="2400">
              <a:noFill/>
              <a:cs typeface="+mn-lt"/>
            </a:rPr>
            <a:t> </a:t>
          </a:r>
          <a:endParaRPr lang="en-US" altLang="zh-CN" sz="2400">
            <a:noFill/>
            <a:cs typeface="+mn-lt"/>
          </a:endParaRPr>
        </a:p>
      </dsp:txBody>
      <dsp:txXfrm>
        <a:off x="3098871" y="-118"/>
        <a:ext cx="2386224" cy="1431734"/>
      </dsp:txXfrm>
    </dsp:sp>
    <dsp:sp modelId="{31F3FE5F-74B2-48F8-89DC-AE29DBB498B0}">
      <dsp:nvSpPr>
        <dsp:cNvPr id="8" name="任意多边形 7"/>
        <dsp:cNvSpPr/>
      </dsp:nvSpPr>
      <dsp:spPr bwMode="white">
        <a:xfrm>
          <a:off x="8420150" y="715749"/>
          <a:ext cx="548831" cy="0"/>
        </a:xfrm>
        <a:custGeom>
          <a:avLst/>
          <a:gdLst/>
          <a:ahLst/>
          <a:cxnLst/>
          <a:pathLst>
            <a:path w="864">
              <a:moveTo>
                <a:pt x="0" y="0"/>
              </a:moveTo>
              <a:lnTo>
                <a:pt x="864" y="0"/>
              </a:lnTo>
            </a:path>
          </a:pathLst>
        </a:custGeom>
        <a:ln>
          <a:tailEnd type="arrow" w="lg" len="med"/>
        </a:ln>
      </dsp:spPr>
      <dsp:style>
        <a:lnRef idx="1">
          <a:schemeClr val="accent5">
            <a:hueOff val="-1695000"/>
            <a:satOff val="-4313"/>
            <a:lumOff val="-2940"/>
            <a:alpha val="100000"/>
          </a:schemeClr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vert="horz" wrap="square" anchor="ctr"/>
        <a:lstStyle>
          <a:lvl1pPr algn="ctr"/>
          <a:lvl2pPr algn="ctr"/>
          <a:lvl3pPr algn="ctr"/>
          <a:lvl4pPr algn="ctr"/>
          <a:lvl5pPr algn="ctr"/>
          <a:lvl6pPr algn="ctr"/>
          <a:lvl7pPr algn="ctr"/>
          <a:lvl8pPr algn="ctr"/>
          <a:lvl9pPr algn="ctr"/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 sz="2400">
            <a:cs typeface="+mn-lt"/>
          </a:endParaRPr>
        </a:p>
      </dsp:txBody>
      <dsp:txXfrm>
        <a:off x="8420150" y="715749"/>
        <a:ext cx="548831" cy="0"/>
      </dsp:txXfrm>
    </dsp:sp>
    <dsp:sp modelId="{E5145E43-B450-47CE-B1E5-1482BCF4071D}">
      <dsp:nvSpPr>
        <dsp:cNvPr id="7" name="矩形 6"/>
        <dsp:cNvSpPr/>
      </dsp:nvSpPr>
      <dsp:spPr bwMode="white">
        <a:xfrm>
          <a:off x="6033926" y="-118"/>
          <a:ext cx="2386224" cy="1431734"/>
        </a:xfrm>
        <a:prstGeom prst="rect">
          <a:avLst/>
        </a:prstGeom>
      </dsp:spPr>
      <dsp:style>
        <a:lnRef idx="0">
          <a:schemeClr val="lt1"/>
        </a:lnRef>
        <a:fillRef idx="3">
          <a:schemeClr val="accent5">
            <a:hueOff val="-1506666"/>
            <a:satOff val="-3833"/>
            <a:lumOff val="-2613"/>
            <a:alpha val="100000"/>
          </a:schemeClr>
        </a:fillRef>
        <a:effectRef idx="3">
          <a:scrgbClr r="0" g="0" b="0"/>
        </a:effectRef>
        <a:fontRef idx="minor">
          <a:schemeClr val="lt1"/>
        </a:fontRef>
      </dsp:style>
      <dsp:txBody>
        <a:bodyPr vert="horz" wrap="square" lIns="170688" tIns="170688" rIns="170688" bIns="170688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noFill/>
              <a:cs typeface="+mn-lt"/>
            </a:rPr>
            <a:t>根据疾病及病情程度选择轮椅</a:t>
          </a:r>
          <a:r>
            <a:rPr lang="en-US" altLang="zh-CN" sz="2400">
              <a:noFill/>
              <a:cs typeface="+mn-lt"/>
            </a:rPr>
            <a:t> </a:t>
          </a:r>
          <a:endParaRPr lang="en-US" altLang="zh-CN" sz="2400">
            <a:noFill/>
            <a:cs typeface="+mn-lt"/>
          </a:endParaRPr>
        </a:p>
      </dsp:txBody>
      <dsp:txXfrm>
        <a:off x="6033926" y="-118"/>
        <a:ext cx="2386224" cy="1431734"/>
      </dsp:txXfrm>
    </dsp:sp>
    <dsp:sp modelId="{E85A6953-055C-454F-835D-7FF8096CA491}">
      <dsp:nvSpPr>
        <dsp:cNvPr id="10" name="任意多边形 9"/>
        <dsp:cNvSpPr/>
      </dsp:nvSpPr>
      <dsp:spPr bwMode="white">
        <a:xfrm>
          <a:off x="1356928" y="1431616"/>
          <a:ext cx="8805165" cy="548410"/>
        </a:xfrm>
        <a:custGeom>
          <a:avLst/>
          <a:gdLst/>
          <a:ahLst/>
          <a:cxnLst/>
          <a:pathLst>
            <a:path w="13866" h="864">
              <a:moveTo>
                <a:pt x="13866" y="0"/>
              </a:moveTo>
              <a:lnTo>
                <a:pt x="13866" y="432"/>
              </a:lnTo>
              <a:lnTo>
                <a:pt x="0" y="432"/>
              </a:lnTo>
              <a:lnTo>
                <a:pt x="0" y="864"/>
              </a:lnTo>
            </a:path>
          </a:pathLst>
        </a:custGeom>
        <a:ln>
          <a:tailEnd type="arrow" w="lg" len="med"/>
        </a:ln>
      </dsp:spPr>
      <dsp:style>
        <a:lnRef idx="1">
          <a:schemeClr val="accent5">
            <a:hueOff val="-2542500"/>
            <a:satOff val="-6470"/>
            <a:lumOff val="-4411"/>
            <a:alpha val="100000"/>
          </a:schemeClr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vert="horz" wrap="square" anchor="ctr"/>
        <a:lstStyle>
          <a:lvl1pPr algn="ctr"/>
          <a:lvl2pPr algn="ctr"/>
          <a:lvl3pPr algn="ctr"/>
          <a:lvl4pPr algn="ctr"/>
          <a:lvl5pPr algn="ctr"/>
          <a:lvl6pPr algn="ctr"/>
          <a:lvl7pPr algn="ctr"/>
          <a:lvl8pPr algn="ctr"/>
          <a:lvl9pPr algn="ctr"/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 sz="2400">
            <a:cs typeface="+mn-lt"/>
          </a:endParaRPr>
        </a:p>
      </dsp:txBody>
      <dsp:txXfrm>
        <a:off x="1356928" y="1431616"/>
        <a:ext cx="8805165" cy="548410"/>
      </dsp:txXfrm>
    </dsp:sp>
    <dsp:sp modelId="{13492D71-E670-42C9-A619-1DE9B5F887F1}">
      <dsp:nvSpPr>
        <dsp:cNvPr id="9" name="矩形 8"/>
        <dsp:cNvSpPr/>
      </dsp:nvSpPr>
      <dsp:spPr bwMode="white">
        <a:xfrm>
          <a:off x="8968981" y="-118"/>
          <a:ext cx="2386224" cy="1431734"/>
        </a:xfrm>
        <a:prstGeom prst="rect">
          <a:avLst/>
        </a:prstGeom>
      </dsp:spPr>
      <dsp:style>
        <a:lnRef idx="0">
          <a:schemeClr val="lt1"/>
        </a:lnRef>
        <a:fillRef idx="3">
          <a:schemeClr val="accent5">
            <a:hueOff val="-2260000"/>
            <a:satOff val="-5751"/>
            <a:lumOff val="-3921"/>
            <a:alpha val="100000"/>
          </a:schemeClr>
        </a:fillRef>
        <a:effectRef idx="3">
          <a:scrgbClr r="0" g="0" b="0"/>
        </a:effectRef>
        <a:fontRef idx="minor">
          <a:schemeClr val="lt1"/>
        </a:fontRef>
      </dsp:style>
      <dsp:txBody>
        <a:bodyPr vert="horz" wrap="square" lIns="170688" tIns="170688" rIns="170688" bIns="170688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solidFill>
                <a:schemeClr val="bg1"/>
              </a:solidFill>
              <a:cs typeface="+mn-lt"/>
            </a:rPr>
            <a:t>确定轮椅的主要参数</a:t>
          </a:r>
          <a:r>
            <a:rPr lang="en-US" altLang="zh-CN" sz="2400">
              <a:solidFill>
                <a:schemeClr val="bg1"/>
              </a:solidFill>
              <a:cs typeface="+mn-lt"/>
            </a:rPr>
            <a:t> </a:t>
          </a:r>
          <a:endParaRPr lang="en-US" altLang="zh-CN" sz="2400">
            <a:solidFill>
              <a:schemeClr val="bg1"/>
            </a:solidFill>
            <a:cs typeface="+mn-lt"/>
          </a:endParaRPr>
        </a:p>
      </dsp:txBody>
      <dsp:txXfrm>
        <a:off x="8968981" y="-118"/>
        <a:ext cx="2386224" cy="1431734"/>
      </dsp:txXfrm>
    </dsp:sp>
    <dsp:sp modelId="{DCD58959-3FB5-4977-968F-50E3948E71E2}">
      <dsp:nvSpPr>
        <dsp:cNvPr id="12" name="任意多边形 11"/>
        <dsp:cNvSpPr/>
      </dsp:nvSpPr>
      <dsp:spPr bwMode="white">
        <a:xfrm>
          <a:off x="2550040" y="2695893"/>
          <a:ext cx="548831" cy="0"/>
        </a:xfrm>
        <a:custGeom>
          <a:avLst/>
          <a:gdLst/>
          <a:ahLst/>
          <a:cxnLst/>
          <a:pathLst>
            <a:path w="864">
              <a:moveTo>
                <a:pt x="0" y="0"/>
              </a:moveTo>
              <a:lnTo>
                <a:pt x="864" y="0"/>
              </a:lnTo>
            </a:path>
          </a:pathLst>
        </a:custGeom>
        <a:ln>
          <a:tailEnd type="arrow" w="lg" len="med"/>
        </a:ln>
      </dsp:spPr>
      <dsp:style>
        <a:lnRef idx="1">
          <a:schemeClr val="accent5">
            <a:hueOff val="-3390000"/>
            <a:satOff val="-8626"/>
            <a:lumOff val="-5881"/>
            <a:alpha val="100000"/>
          </a:schemeClr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vert="horz" wrap="square" anchor="ctr"/>
        <a:lstStyle>
          <a:lvl1pPr algn="ctr"/>
          <a:lvl2pPr algn="ctr"/>
          <a:lvl3pPr algn="ctr"/>
          <a:lvl4pPr algn="ctr"/>
          <a:lvl5pPr algn="ctr"/>
          <a:lvl6pPr algn="ctr"/>
          <a:lvl7pPr algn="ctr"/>
          <a:lvl8pPr algn="ctr"/>
          <a:lvl9pPr algn="ctr"/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 sz="2400">
            <a:cs typeface="+mn-lt"/>
          </a:endParaRPr>
        </a:p>
      </dsp:txBody>
      <dsp:txXfrm>
        <a:off x="2550040" y="2695893"/>
        <a:ext cx="548831" cy="0"/>
      </dsp:txXfrm>
    </dsp:sp>
    <dsp:sp modelId="{F80816D7-392E-4741-B9A3-C73586F7EC67}">
      <dsp:nvSpPr>
        <dsp:cNvPr id="11" name="矩形 10"/>
        <dsp:cNvSpPr/>
      </dsp:nvSpPr>
      <dsp:spPr bwMode="white">
        <a:xfrm>
          <a:off x="163817" y="1980025"/>
          <a:ext cx="2386224" cy="1431734"/>
        </a:xfrm>
        <a:prstGeom prst="rect">
          <a:avLst/>
        </a:prstGeom>
      </dsp:spPr>
      <dsp:style>
        <a:lnRef idx="0">
          <a:schemeClr val="lt1"/>
        </a:lnRef>
        <a:fillRef idx="3">
          <a:schemeClr val="accent5">
            <a:hueOff val="-3013333"/>
            <a:satOff val="-7668"/>
            <a:lumOff val="-5228"/>
            <a:alpha val="100000"/>
          </a:schemeClr>
        </a:fillRef>
        <a:effectRef idx="3">
          <a:scrgbClr r="0" g="0" b="0"/>
        </a:effectRef>
        <a:fontRef idx="minor">
          <a:schemeClr val="lt1"/>
        </a:fontRef>
      </dsp:style>
      <dsp:txBody>
        <a:bodyPr vert="horz" wrap="square" lIns="170688" tIns="170688" rIns="170688" bIns="170688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noFill/>
              <a:ea typeface="+mn-lt"/>
            </a:rPr>
            <a:t>评估轮椅的性能</a:t>
          </a:r>
          <a:endParaRPr lang="zh-CN" altLang="en-US" sz="2400">
            <a:noFill/>
            <a:ea typeface="+mn-lt"/>
          </a:endParaRPr>
        </a:p>
      </dsp:txBody>
      <dsp:txXfrm>
        <a:off x="163817" y="1980025"/>
        <a:ext cx="2386224" cy="1431734"/>
      </dsp:txXfrm>
    </dsp:sp>
    <dsp:sp modelId="{557B5B2C-5260-4F6F-BD0C-380BFCDDBDE2}">
      <dsp:nvSpPr>
        <dsp:cNvPr id="14" name="任意多边形 13"/>
        <dsp:cNvSpPr/>
      </dsp:nvSpPr>
      <dsp:spPr bwMode="white">
        <a:xfrm>
          <a:off x="5485095" y="2695893"/>
          <a:ext cx="548831" cy="0"/>
        </a:xfrm>
        <a:custGeom>
          <a:avLst/>
          <a:gdLst/>
          <a:ahLst/>
          <a:cxnLst/>
          <a:pathLst>
            <a:path w="864">
              <a:moveTo>
                <a:pt x="0" y="0"/>
              </a:moveTo>
              <a:lnTo>
                <a:pt x="864" y="0"/>
              </a:lnTo>
            </a:path>
          </a:pathLst>
        </a:custGeom>
        <a:ln>
          <a:tailEnd type="arrow" w="lg" len="med"/>
        </a:ln>
      </dsp:spPr>
      <dsp:style>
        <a:lnRef idx="1">
          <a:schemeClr val="accent5">
            <a:hueOff val="-4237500"/>
            <a:satOff val="-10783"/>
            <a:lumOff val="-7352"/>
            <a:alpha val="100000"/>
          </a:schemeClr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vert="horz" wrap="square" anchor="ctr"/>
        <a:lstStyle>
          <a:lvl1pPr algn="ctr"/>
          <a:lvl2pPr algn="ctr"/>
          <a:lvl3pPr algn="ctr"/>
          <a:lvl4pPr algn="ctr"/>
          <a:lvl5pPr algn="ctr"/>
          <a:lvl6pPr algn="ctr"/>
          <a:lvl7pPr algn="ctr"/>
          <a:lvl8pPr algn="ctr"/>
          <a:lvl9pPr algn="ctr"/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sz="2400">
            <a:cs typeface="+mn-lt"/>
          </a:endParaRPr>
        </a:p>
      </dsp:txBody>
      <dsp:txXfrm>
        <a:off x="5485095" y="2695893"/>
        <a:ext cx="548831" cy="0"/>
      </dsp:txXfrm>
    </dsp:sp>
    <dsp:sp modelId="{7F1E550C-34A3-4D95-8CCA-FC15856DD378}">
      <dsp:nvSpPr>
        <dsp:cNvPr id="13" name="矩形 12"/>
        <dsp:cNvSpPr/>
      </dsp:nvSpPr>
      <dsp:spPr bwMode="white">
        <a:xfrm>
          <a:off x="3098871" y="1980025"/>
          <a:ext cx="2386224" cy="1431734"/>
        </a:xfrm>
        <a:prstGeom prst="rect">
          <a:avLst/>
        </a:prstGeom>
      </dsp:spPr>
      <dsp:style>
        <a:lnRef idx="0">
          <a:schemeClr val="lt1"/>
        </a:lnRef>
        <a:fillRef idx="3">
          <a:schemeClr val="accent5">
            <a:hueOff val="-3766666"/>
            <a:satOff val="-9585"/>
            <a:lumOff val="-6535"/>
            <a:alpha val="100000"/>
          </a:schemeClr>
        </a:fillRef>
        <a:effectRef idx="3">
          <a:scrgbClr r="0" g="0" b="0"/>
        </a:effectRef>
        <a:fontRef idx="minor">
          <a:schemeClr val="lt1"/>
        </a:fontRef>
      </dsp:style>
      <dsp:txBody>
        <a:bodyPr vert="horz" wrap="square" lIns="170688" tIns="170688" rIns="170688" bIns="170688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noFill/>
              <a:ea typeface="+mn-lt"/>
            </a:rPr>
            <a:t>考量轮椅的舒适度</a:t>
          </a:r>
          <a:endParaRPr lang="zh-CN" altLang="en-US" sz="2400">
            <a:noFill/>
            <a:ea typeface="+mn-lt"/>
          </a:endParaRPr>
        </a:p>
      </dsp:txBody>
      <dsp:txXfrm>
        <a:off x="3098871" y="1980025"/>
        <a:ext cx="2386224" cy="1431734"/>
      </dsp:txXfrm>
    </dsp:sp>
    <dsp:sp modelId="{D6EFE49F-F908-4BF1-9C94-7E04719104F3}">
      <dsp:nvSpPr>
        <dsp:cNvPr id="16" name="任意多边形 15"/>
        <dsp:cNvSpPr/>
      </dsp:nvSpPr>
      <dsp:spPr bwMode="white">
        <a:xfrm>
          <a:off x="8420150" y="2695893"/>
          <a:ext cx="548831" cy="0"/>
        </a:xfrm>
        <a:custGeom>
          <a:avLst/>
          <a:gdLst/>
          <a:ahLst/>
          <a:cxnLst/>
          <a:pathLst>
            <a:path w="864">
              <a:moveTo>
                <a:pt x="0" y="0"/>
              </a:moveTo>
              <a:lnTo>
                <a:pt x="864" y="0"/>
              </a:lnTo>
            </a:path>
          </a:pathLst>
        </a:custGeom>
        <a:ln>
          <a:tailEnd type="arrow" w="lg" len="med"/>
        </a:ln>
      </dsp:spPr>
      <dsp:style>
        <a:lnRef idx="1">
          <a:schemeClr val="accent5">
            <a:hueOff val="-5085000"/>
            <a:satOff val="-12940"/>
            <a:lumOff val="-8823"/>
            <a:alpha val="100000"/>
          </a:schemeClr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vert="horz" wrap="square" anchor="ctr"/>
        <a:lstStyle>
          <a:lvl1pPr algn="ctr"/>
          <a:lvl2pPr algn="ctr"/>
          <a:lvl3pPr algn="ctr"/>
          <a:lvl4pPr algn="ctr"/>
          <a:lvl5pPr algn="ctr"/>
          <a:lvl6pPr algn="ctr"/>
          <a:lvl7pPr algn="ctr"/>
          <a:lvl8pPr algn="ctr"/>
          <a:lvl9pPr algn="ctr"/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sz="2400">
            <a:cs typeface="+mn-lt"/>
          </a:endParaRPr>
        </a:p>
      </dsp:txBody>
      <dsp:txXfrm>
        <a:off x="8420150" y="2695893"/>
        <a:ext cx="548831" cy="0"/>
      </dsp:txXfrm>
    </dsp:sp>
    <dsp:sp modelId="{50057FE0-46F8-4D85-BC5D-2E32C7A2732D}">
      <dsp:nvSpPr>
        <dsp:cNvPr id="15" name="矩形 14"/>
        <dsp:cNvSpPr/>
      </dsp:nvSpPr>
      <dsp:spPr bwMode="white">
        <a:xfrm>
          <a:off x="6033926" y="1980025"/>
          <a:ext cx="2386224" cy="1431734"/>
        </a:xfrm>
        <a:prstGeom prst="rect">
          <a:avLst/>
        </a:prstGeom>
      </dsp:spPr>
      <dsp:style>
        <a:lnRef idx="0">
          <a:schemeClr val="lt1"/>
        </a:lnRef>
        <a:fillRef idx="3">
          <a:schemeClr val="accent5">
            <a:hueOff val="-4520000"/>
            <a:satOff val="-11502"/>
            <a:lumOff val="-7842"/>
            <a:alpha val="100000"/>
          </a:schemeClr>
        </a:fillRef>
        <a:effectRef idx="3">
          <a:scrgbClr r="0" g="0" b="0"/>
        </a:effectRef>
        <a:fontRef idx="minor">
          <a:schemeClr val="lt1"/>
        </a:fontRef>
      </dsp:style>
      <dsp:txBody>
        <a:bodyPr vert="horz" wrap="square" lIns="170688" tIns="170688" rIns="170688" bIns="170688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noFill/>
              <a:ea typeface="+mn-lt"/>
            </a:rPr>
            <a:t>分析轮椅的环境适应性</a:t>
          </a:r>
          <a:endParaRPr lang="zh-CN" altLang="en-US" sz="2400">
            <a:noFill/>
            <a:ea typeface="+mn-lt"/>
          </a:endParaRPr>
        </a:p>
      </dsp:txBody>
      <dsp:txXfrm>
        <a:off x="6033926" y="1980025"/>
        <a:ext cx="2386224" cy="1431734"/>
      </dsp:txXfrm>
    </dsp:sp>
    <dsp:sp modelId="{014920D9-A388-480A-9F46-30740FFE6BB3}">
      <dsp:nvSpPr>
        <dsp:cNvPr id="18" name="任意多边形 17"/>
        <dsp:cNvSpPr/>
      </dsp:nvSpPr>
      <dsp:spPr bwMode="white">
        <a:xfrm>
          <a:off x="1356928" y="3411760"/>
          <a:ext cx="8805165" cy="548410"/>
        </a:xfrm>
        <a:custGeom>
          <a:avLst/>
          <a:gdLst/>
          <a:ahLst/>
          <a:cxnLst/>
          <a:pathLst>
            <a:path w="13866" h="864">
              <a:moveTo>
                <a:pt x="13866" y="0"/>
              </a:moveTo>
              <a:lnTo>
                <a:pt x="13866" y="432"/>
              </a:lnTo>
              <a:lnTo>
                <a:pt x="0" y="432"/>
              </a:lnTo>
              <a:lnTo>
                <a:pt x="0" y="864"/>
              </a:lnTo>
            </a:path>
          </a:pathLst>
        </a:custGeom>
        <a:ln>
          <a:tailEnd type="arrow" w="lg" len="med"/>
        </a:ln>
      </dsp:spPr>
      <dsp:style>
        <a:lnRef idx="1">
          <a:schemeClr val="accent5">
            <a:hueOff val="-5932500"/>
            <a:satOff val="-15097"/>
            <a:lumOff val="-10293"/>
            <a:alpha val="100000"/>
          </a:schemeClr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vert="horz" wrap="square" anchor="ctr"/>
        <a:lstStyle>
          <a:lvl1pPr algn="ctr"/>
          <a:lvl2pPr algn="ctr"/>
          <a:lvl3pPr algn="ctr"/>
          <a:lvl4pPr algn="ctr"/>
          <a:lvl5pPr algn="ctr"/>
          <a:lvl6pPr algn="ctr"/>
          <a:lvl7pPr algn="ctr"/>
          <a:lvl8pPr algn="ctr"/>
          <a:lvl9pPr algn="ctr"/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sz="2400">
            <a:cs typeface="+mn-lt"/>
          </a:endParaRPr>
        </a:p>
      </dsp:txBody>
      <dsp:txXfrm>
        <a:off x="1356928" y="3411760"/>
        <a:ext cx="8805165" cy="548410"/>
      </dsp:txXfrm>
    </dsp:sp>
    <dsp:sp modelId="{BBD51C0D-9EDC-41FE-9E7E-09E5083FCC9A}">
      <dsp:nvSpPr>
        <dsp:cNvPr id="17" name="矩形 16"/>
        <dsp:cNvSpPr/>
      </dsp:nvSpPr>
      <dsp:spPr bwMode="white">
        <a:xfrm>
          <a:off x="8968981" y="1980025"/>
          <a:ext cx="2386224" cy="1431734"/>
        </a:xfrm>
        <a:prstGeom prst="rect">
          <a:avLst/>
        </a:prstGeom>
      </dsp:spPr>
      <dsp:style>
        <a:lnRef idx="0">
          <a:schemeClr val="lt1"/>
        </a:lnRef>
        <a:fillRef idx="3">
          <a:schemeClr val="accent5">
            <a:hueOff val="-5273333"/>
            <a:satOff val="-13419"/>
            <a:lumOff val="-9149"/>
            <a:alpha val="100000"/>
          </a:schemeClr>
        </a:fillRef>
        <a:effectRef idx="3">
          <a:scrgbClr r="0" g="0" b="0"/>
        </a:effectRef>
        <a:fontRef idx="minor">
          <a:schemeClr val="lt1"/>
        </a:fontRef>
      </dsp:style>
      <dsp:txBody>
        <a:bodyPr vert="horz" wrap="square" lIns="170688" tIns="170688" rIns="170688" bIns="170688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noFill/>
              <a:ea typeface="+mn-lt"/>
            </a:rPr>
            <a:t>权衡经济性与耐用性</a:t>
          </a:r>
          <a:endParaRPr lang="zh-CN" altLang="en-US" sz="2400">
            <a:noFill/>
            <a:ea typeface="+mn-lt"/>
          </a:endParaRPr>
        </a:p>
      </dsp:txBody>
      <dsp:txXfrm>
        <a:off x="8968981" y="1980025"/>
        <a:ext cx="2386224" cy="1431734"/>
      </dsp:txXfrm>
    </dsp:sp>
    <dsp:sp modelId="{BBA91268-0A04-4B30-ADBE-978102056EB2}">
      <dsp:nvSpPr>
        <dsp:cNvPr id="20" name="任意多边形 19"/>
        <dsp:cNvSpPr/>
      </dsp:nvSpPr>
      <dsp:spPr bwMode="white">
        <a:xfrm>
          <a:off x="2550040" y="4676036"/>
          <a:ext cx="548831" cy="0"/>
        </a:xfrm>
        <a:custGeom>
          <a:avLst/>
          <a:gdLst/>
          <a:ahLst/>
          <a:cxnLst/>
          <a:pathLst>
            <a:path w="864">
              <a:moveTo>
                <a:pt x="0" y="0"/>
              </a:moveTo>
              <a:lnTo>
                <a:pt x="864" y="0"/>
              </a:lnTo>
            </a:path>
          </a:pathLst>
        </a:custGeom>
        <a:ln>
          <a:tailEnd type="arrow" w="lg" len="med"/>
        </a:ln>
      </dsp:spPr>
      <dsp:style>
        <a:lnRef idx="1">
          <a:schemeClr val="accent5">
            <a:hueOff val="-6780000"/>
            <a:satOff val="-17254"/>
            <a:lumOff val="-11764"/>
            <a:alpha val="100000"/>
          </a:schemeClr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vert="horz" wrap="square" anchor="ctr"/>
        <a:lstStyle>
          <a:lvl1pPr algn="ctr"/>
          <a:lvl2pPr algn="ctr"/>
          <a:lvl3pPr algn="ctr"/>
          <a:lvl4pPr algn="ctr"/>
          <a:lvl5pPr algn="ctr"/>
          <a:lvl6pPr algn="ctr"/>
          <a:lvl7pPr algn="ctr"/>
          <a:lvl8pPr algn="ctr"/>
          <a:lvl9pPr algn="ctr"/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sz="2400">
            <a:cs typeface="+mn-lt"/>
          </a:endParaRPr>
        </a:p>
      </dsp:txBody>
      <dsp:txXfrm>
        <a:off x="2550040" y="4676036"/>
        <a:ext cx="548831" cy="0"/>
      </dsp:txXfrm>
    </dsp:sp>
    <dsp:sp modelId="{7A803521-9D51-42C2-9ADE-4EEF1D769889}">
      <dsp:nvSpPr>
        <dsp:cNvPr id="19" name="矩形 18"/>
        <dsp:cNvSpPr/>
      </dsp:nvSpPr>
      <dsp:spPr bwMode="white">
        <a:xfrm>
          <a:off x="163817" y="3960169"/>
          <a:ext cx="2386224" cy="1431734"/>
        </a:xfrm>
        <a:prstGeom prst="rect">
          <a:avLst/>
        </a:prstGeom>
      </dsp:spPr>
      <dsp:style>
        <a:lnRef idx="0">
          <a:schemeClr val="lt1"/>
        </a:lnRef>
        <a:fillRef idx="3">
          <a:schemeClr val="accent5">
            <a:hueOff val="-6026666"/>
            <a:satOff val="-15337"/>
            <a:lumOff val="-10457"/>
            <a:alpha val="100000"/>
          </a:schemeClr>
        </a:fillRef>
        <a:effectRef idx="3">
          <a:scrgbClr r="0" g="0" b="0"/>
        </a:effectRef>
        <a:fontRef idx="minor">
          <a:schemeClr val="lt1"/>
        </a:fontRef>
      </dsp:style>
      <dsp:txBody>
        <a:bodyPr vert="horz" wrap="square" lIns="170688" tIns="170688" rIns="170688" bIns="170688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noFill/>
              <a:ea typeface="+mn-lt"/>
            </a:rPr>
            <a:t>评估工作</a:t>
          </a:r>
          <a:r>
            <a:rPr lang="zh-CN" altLang="en-US" sz="2400">
              <a:noFill/>
              <a:ea typeface="+mn-lt"/>
            </a:rPr>
            <a:t>、</a:t>
          </a:r>
          <a:r>
            <a:rPr lang="zh-CN" altLang="en-US" sz="2400">
              <a:noFill/>
              <a:ea typeface="+mn-lt"/>
            </a:rPr>
            <a:t>就餐的需求</a:t>
          </a:r>
          <a:endParaRPr lang="zh-CN" altLang="en-US" sz="2400">
            <a:noFill/>
            <a:ea typeface="+mn-lt"/>
          </a:endParaRPr>
        </a:p>
      </dsp:txBody>
      <dsp:txXfrm>
        <a:off x="163817" y="3960169"/>
        <a:ext cx="2386224" cy="1431734"/>
      </dsp:txXfrm>
    </dsp:sp>
    <dsp:sp modelId="{B2EA48C4-C011-4AAF-82B8-1BF52EC8634B}">
      <dsp:nvSpPr>
        <dsp:cNvPr id="21" name="矩形 20"/>
        <dsp:cNvSpPr/>
      </dsp:nvSpPr>
      <dsp:spPr bwMode="white">
        <a:xfrm>
          <a:off x="3098871" y="3960169"/>
          <a:ext cx="2386224" cy="1431734"/>
        </a:xfrm>
        <a:prstGeom prst="rect">
          <a:avLst/>
        </a:prstGeom>
      </dsp:spPr>
      <dsp:style>
        <a:lnRef idx="0">
          <a:schemeClr val="lt1"/>
        </a:lnRef>
        <a:fillRef idx="3">
          <a:schemeClr val="accent5">
            <a:hueOff val="-6780000"/>
            <a:satOff val="-17254"/>
            <a:lumOff val="-11764"/>
            <a:alpha val="100000"/>
          </a:schemeClr>
        </a:fillRef>
        <a:effectRef idx="3">
          <a:scrgbClr r="0" g="0" b="0"/>
        </a:effectRef>
        <a:fontRef idx="minor">
          <a:schemeClr val="lt1"/>
        </a:fontRef>
      </dsp:style>
      <dsp:txBody>
        <a:bodyPr vert="horz" wrap="square" lIns="170688" tIns="170688" rIns="170688" bIns="170688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noFill/>
              <a:ea typeface="+mn-lt"/>
            </a:rPr>
            <a:t>检验轮椅的适配性</a:t>
          </a:r>
          <a:endParaRPr lang="zh-CN" altLang="en-US" sz="2400">
            <a:noFill/>
            <a:ea typeface="+mn-lt"/>
          </a:endParaRPr>
        </a:p>
      </dsp:txBody>
      <dsp:txXfrm>
        <a:off x="3098871" y="3960169"/>
        <a:ext cx="2386224" cy="1431734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11515725" cy="5391785"/>
        <a:chOff x="0" y="0"/>
        <a:chExt cx="11515725" cy="5391785"/>
      </a:xfrm>
    </dsp:grpSpPr>
    <dsp:sp modelId="{9F73252C-5345-45F1-A6FA-69E44781CCB0}">
      <dsp:nvSpPr>
        <dsp:cNvPr id="4" name="任意多边形 3"/>
        <dsp:cNvSpPr/>
      </dsp:nvSpPr>
      <dsp:spPr bwMode="white">
        <a:xfrm>
          <a:off x="2550040" y="715749"/>
          <a:ext cx="548831" cy="0"/>
        </a:xfrm>
        <a:custGeom>
          <a:avLst/>
          <a:gdLst/>
          <a:ahLst/>
          <a:cxnLst/>
          <a:pathLst>
            <a:path w="864">
              <a:moveTo>
                <a:pt x="0" y="0"/>
              </a:moveTo>
              <a:lnTo>
                <a:pt x="864" y="0"/>
              </a:lnTo>
            </a:path>
          </a:pathLst>
        </a:custGeom>
        <a:ln>
          <a:tailEnd type="arrow" w="lg" len="med"/>
        </a:ln>
      </dsp:spPr>
      <dsp:style>
        <a:lnRef idx="1">
          <a:schemeClr val="accent5">
            <a:hueOff val="0"/>
            <a:satOff val="0"/>
            <a:lumOff val="0"/>
            <a:alpha val="100000"/>
          </a:schemeClr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vert="horz" wrap="square" anchor="ctr"/>
        <a:lstStyle>
          <a:lvl1pPr algn="ctr"/>
          <a:lvl2pPr algn="ctr"/>
          <a:lvl3pPr algn="ctr"/>
          <a:lvl4pPr algn="ctr"/>
          <a:lvl5pPr algn="ctr"/>
          <a:lvl6pPr algn="ctr"/>
          <a:lvl7pPr algn="ctr"/>
          <a:lvl8pPr algn="ctr"/>
          <a:lvl9pPr algn="ctr"/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 sz="2400">
            <a:cs typeface="+mn-lt"/>
          </a:endParaRPr>
        </a:p>
      </dsp:txBody>
      <dsp:txXfrm>
        <a:off x="2550040" y="715749"/>
        <a:ext cx="548831" cy="0"/>
      </dsp:txXfrm>
    </dsp:sp>
    <dsp:sp modelId="{2FBE2C1E-1D94-400F-A227-985D4DA10085}">
      <dsp:nvSpPr>
        <dsp:cNvPr id="3" name="矩形 2"/>
        <dsp:cNvSpPr/>
      </dsp:nvSpPr>
      <dsp:spPr bwMode="white">
        <a:xfrm>
          <a:off x="163817" y="-118"/>
          <a:ext cx="2386224" cy="1431734"/>
        </a:xfrm>
        <a:prstGeom prst="rect">
          <a:avLst/>
        </a:prstGeom>
      </dsp:spPr>
      <dsp:style>
        <a:lnRef idx="0">
          <a:schemeClr val="lt1"/>
        </a:lnRef>
        <a:fillRef idx="3">
          <a:schemeClr val="accent5">
            <a:hueOff val="0"/>
            <a:satOff val="0"/>
            <a:lumOff val="0"/>
            <a:alpha val="100000"/>
          </a:schemeClr>
        </a:fillRef>
        <a:effectRef idx="3">
          <a:scrgbClr r="0" g="0" b="0"/>
        </a:effectRef>
        <a:fontRef idx="minor">
          <a:schemeClr val="lt1"/>
        </a:fontRef>
      </dsp:style>
      <dsp:txBody>
        <a:bodyPr vert="horz" wrap="square" lIns="170688" tIns="170688" rIns="170688" bIns="170688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noFill/>
              <a:cs typeface="+mn-lt"/>
            </a:rPr>
            <a:t>根据使用者的功能选择轮椅</a:t>
          </a:r>
          <a:r>
            <a:rPr lang="en-US" altLang="zh-CN" sz="2400">
              <a:noFill/>
              <a:cs typeface="+mn-lt"/>
            </a:rPr>
            <a:t> </a:t>
          </a:r>
          <a:endParaRPr lang="en-US" altLang="zh-CN" sz="2400">
            <a:noFill/>
            <a:cs typeface="+mn-lt"/>
          </a:endParaRPr>
        </a:p>
      </dsp:txBody>
      <dsp:txXfrm>
        <a:off x="163817" y="-118"/>
        <a:ext cx="2386224" cy="1431734"/>
      </dsp:txXfrm>
    </dsp:sp>
    <dsp:sp modelId="{EBB69596-36AB-40F1-91C5-FC3350A00067}">
      <dsp:nvSpPr>
        <dsp:cNvPr id="6" name="任意多边形 5"/>
        <dsp:cNvSpPr/>
      </dsp:nvSpPr>
      <dsp:spPr bwMode="white">
        <a:xfrm>
          <a:off x="5485095" y="715749"/>
          <a:ext cx="548831" cy="0"/>
        </a:xfrm>
        <a:custGeom>
          <a:avLst/>
          <a:gdLst/>
          <a:ahLst/>
          <a:cxnLst/>
          <a:pathLst>
            <a:path w="864">
              <a:moveTo>
                <a:pt x="0" y="0"/>
              </a:moveTo>
              <a:lnTo>
                <a:pt x="864" y="0"/>
              </a:lnTo>
            </a:path>
          </a:pathLst>
        </a:custGeom>
        <a:ln>
          <a:tailEnd type="arrow" w="lg" len="med"/>
        </a:ln>
      </dsp:spPr>
      <dsp:style>
        <a:lnRef idx="1">
          <a:schemeClr val="accent5">
            <a:hueOff val="-847500"/>
            <a:satOff val="-2156"/>
            <a:lumOff val="-1470"/>
            <a:alpha val="100000"/>
          </a:schemeClr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vert="horz" wrap="square" anchor="ctr"/>
        <a:lstStyle>
          <a:lvl1pPr algn="ctr"/>
          <a:lvl2pPr algn="ctr"/>
          <a:lvl3pPr algn="ctr"/>
          <a:lvl4pPr algn="ctr"/>
          <a:lvl5pPr algn="ctr"/>
          <a:lvl6pPr algn="ctr"/>
          <a:lvl7pPr algn="ctr"/>
          <a:lvl8pPr algn="ctr"/>
          <a:lvl9pPr algn="ctr"/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 sz="2400">
            <a:cs typeface="+mn-lt"/>
          </a:endParaRPr>
        </a:p>
      </dsp:txBody>
      <dsp:txXfrm>
        <a:off x="5485095" y="715749"/>
        <a:ext cx="548831" cy="0"/>
      </dsp:txXfrm>
    </dsp:sp>
    <dsp:sp modelId="{0482690C-586E-41D6-8B40-4CA7581A9CE9}">
      <dsp:nvSpPr>
        <dsp:cNvPr id="5" name="矩形 4"/>
        <dsp:cNvSpPr/>
      </dsp:nvSpPr>
      <dsp:spPr bwMode="white">
        <a:xfrm>
          <a:off x="3098871" y="-118"/>
          <a:ext cx="2386224" cy="1431734"/>
        </a:xfrm>
        <a:prstGeom prst="rect">
          <a:avLst/>
        </a:prstGeom>
      </dsp:spPr>
      <dsp:style>
        <a:lnRef idx="0">
          <a:schemeClr val="lt1"/>
        </a:lnRef>
        <a:fillRef idx="3">
          <a:schemeClr val="accent5">
            <a:hueOff val="-753333"/>
            <a:satOff val="-1916"/>
            <a:lumOff val="-1306"/>
            <a:alpha val="100000"/>
          </a:schemeClr>
        </a:fillRef>
        <a:effectRef idx="3">
          <a:scrgbClr r="0" g="0" b="0"/>
        </a:effectRef>
        <a:fontRef idx="minor">
          <a:schemeClr val="lt1"/>
        </a:fontRef>
      </dsp:style>
      <dsp:txBody>
        <a:bodyPr vert="horz" wrap="square" lIns="170688" tIns="170688" rIns="170688" bIns="170688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noFill/>
              <a:cs typeface="+mn-lt"/>
            </a:rPr>
            <a:t>根据使用者的姿势和体位选择轮椅</a:t>
          </a:r>
          <a:r>
            <a:rPr lang="en-US" altLang="zh-CN" sz="2400">
              <a:noFill/>
              <a:cs typeface="+mn-lt"/>
            </a:rPr>
            <a:t> </a:t>
          </a:r>
          <a:endParaRPr lang="en-US" altLang="zh-CN" sz="2400">
            <a:noFill/>
            <a:cs typeface="+mn-lt"/>
          </a:endParaRPr>
        </a:p>
      </dsp:txBody>
      <dsp:txXfrm>
        <a:off x="3098871" y="-118"/>
        <a:ext cx="2386224" cy="1431734"/>
      </dsp:txXfrm>
    </dsp:sp>
    <dsp:sp modelId="{31F3FE5F-74B2-48F8-89DC-AE29DBB498B0}">
      <dsp:nvSpPr>
        <dsp:cNvPr id="8" name="任意多边形 7"/>
        <dsp:cNvSpPr/>
      </dsp:nvSpPr>
      <dsp:spPr bwMode="white">
        <a:xfrm>
          <a:off x="8420150" y="715749"/>
          <a:ext cx="548831" cy="0"/>
        </a:xfrm>
        <a:custGeom>
          <a:avLst/>
          <a:gdLst/>
          <a:ahLst/>
          <a:cxnLst/>
          <a:pathLst>
            <a:path w="864">
              <a:moveTo>
                <a:pt x="0" y="0"/>
              </a:moveTo>
              <a:lnTo>
                <a:pt x="864" y="0"/>
              </a:lnTo>
            </a:path>
          </a:pathLst>
        </a:custGeom>
        <a:ln>
          <a:tailEnd type="arrow" w="lg" len="med"/>
        </a:ln>
      </dsp:spPr>
      <dsp:style>
        <a:lnRef idx="1">
          <a:schemeClr val="accent5">
            <a:hueOff val="-1695000"/>
            <a:satOff val="-4313"/>
            <a:lumOff val="-2940"/>
            <a:alpha val="100000"/>
          </a:schemeClr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vert="horz" wrap="square" anchor="ctr"/>
        <a:lstStyle>
          <a:lvl1pPr algn="ctr"/>
          <a:lvl2pPr algn="ctr"/>
          <a:lvl3pPr algn="ctr"/>
          <a:lvl4pPr algn="ctr"/>
          <a:lvl5pPr algn="ctr"/>
          <a:lvl6pPr algn="ctr"/>
          <a:lvl7pPr algn="ctr"/>
          <a:lvl8pPr algn="ctr"/>
          <a:lvl9pPr algn="ctr"/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 sz="2400">
            <a:cs typeface="+mn-lt"/>
          </a:endParaRPr>
        </a:p>
      </dsp:txBody>
      <dsp:txXfrm>
        <a:off x="8420150" y="715749"/>
        <a:ext cx="548831" cy="0"/>
      </dsp:txXfrm>
    </dsp:sp>
    <dsp:sp modelId="{E5145E43-B450-47CE-B1E5-1482BCF4071D}">
      <dsp:nvSpPr>
        <dsp:cNvPr id="7" name="矩形 6"/>
        <dsp:cNvSpPr/>
      </dsp:nvSpPr>
      <dsp:spPr bwMode="white">
        <a:xfrm>
          <a:off x="6033926" y="-118"/>
          <a:ext cx="2386224" cy="1431734"/>
        </a:xfrm>
        <a:prstGeom prst="rect">
          <a:avLst/>
        </a:prstGeom>
      </dsp:spPr>
      <dsp:style>
        <a:lnRef idx="0">
          <a:schemeClr val="lt1"/>
        </a:lnRef>
        <a:fillRef idx="3">
          <a:schemeClr val="accent5">
            <a:hueOff val="-1506666"/>
            <a:satOff val="-3833"/>
            <a:lumOff val="-2613"/>
            <a:alpha val="100000"/>
          </a:schemeClr>
        </a:fillRef>
        <a:effectRef idx="3">
          <a:scrgbClr r="0" g="0" b="0"/>
        </a:effectRef>
        <a:fontRef idx="minor">
          <a:schemeClr val="lt1"/>
        </a:fontRef>
      </dsp:style>
      <dsp:txBody>
        <a:bodyPr vert="horz" wrap="square" lIns="170688" tIns="170688" rIns="170688" bIns="170688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noFill/>
              <a:cs typeface="+mn-lt"/>
            </a:rPr>
            <a:t>根据疾病及病情程度选择轮椅</a:t>
          </a:r>
          <a:r>
            <a:rPr lang="en-US" altLang="zh-CN" sz="2400">
              <a:noFill/>
              <a:cs typeface="+mn-lt"/>
            </a:rPr>
            <a:t> </a:t>
          </a:r>
          <a:endParaRPr lang="en-US" altLang="zh-CN" sz="2400">
            <a:noFill/>
            <a:cs typeface="+mn-lt"/>
          </a:endParaRPr>
        </a:p>
      </dsp:txBody>
      <dsp:txXfrm>
        <a:off x="6033926" y="-118"/>
        <a:ext cx="2386224" cy="1431734"/>
      </dsp:txXfrm>
    </dsp:sp>
    <dsp:sp modelId="{E85A6953-055C-454F-835D-7FF8096CA491}">
      <dsp:nvSpPr>
        <dsp:cNvPr id="10" name="任意多边形 9"/>
        <dsp:cNvSpPr/>
      </dsp:nvSpPr>
      <dsp:spPr bwMode="white">
        <a:xfrm>
          <a:off x="1356928" y="1431616"/>
          <a:ext cx="8805165" cy="548410"/>
        </a:xfrm>
        <a:custGeom>
          <a:avLst/>
          <a:gdLst/>
          <a:ahLst/>
          <a:cxnLst/>
          <a:pathLst>
            <a:path w="13866" h="864">
              <a:moveTo>
                <a:pt x="13866" y="0"/>
              </a:moveTo>
              <a:lnTo>
                <a:pt x="13866" y="432"/>
              </a:lnTo>
              <a:lnTo>
                <a:pt x="0" y="432"/>
              </a:lnTo>
              <a:lnTo>
                <a:pt x="0" y="864"/>
              </a:lnTo>
            </a:path>
          </a:pathLst>
        </a:custGeom>
        <a:ln>
          <a:tailEnd type="arrow" w="lg" len="med"/>
        </a:ln>
      </dsp:spPr>
      <dsp:style>
        <a:lnRef idx="1">
          <a:schemeClr val="accent5">
            <a:hueOff val="-2542500"/>
            <a:satOff val="-6470"/>
            <a:lumOff val="-4411"/>
            <a:alpha val="100000"/>
          </a:schemeClr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vert="horz" wrap="square" anchor="ctr"/>
        <a:lstStyle>
          <a:lvl1pPr algn="ctr"/>
          <a:lvl2pPr algn="ctr"/>
          <a:lvl3pPr algn="ctr"/>
          <a:lvl4pPr algn="ctr"/>
          <a:lvl5pPr algn="ctr"/>
          <a:lvl6pPr algn="ctr"/>
          <a:lvl7pPr algn="ctr"/>
          <a:lvl8pPr algn="ctr"/>
          <a:lvl9pPr algn="ctr"/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 sz="2400">
            <a:cs typeface="+mn-lt"/>
          </a:endParaRPr>
        </a:p>
      </dsp:txBody>
      <dsp:txXfrm>
        <a:off x="1356928" y="1431616"/>
        <a:ext cx="8805165" cy="548410"/>
      </dsp:txXfrm>
    </dsp:sp>
    <dsp:sp modelId="{13492D71-E670-42C9-A619-1DE9B5F887F1}">
      <dsp:nvSpPr>
        <dsp:cNvPr id="9" name="矩形 8"/>
        <dsp:cNvSpPr/>
      </dsp:nvSpPr>
      <dsp:spPr bwMode="white">
        <a:xfrm>
          <a:off x="8968981" y="-118"/>
          <a:ext cx="2386224" cy="1431734"/>
        </a:xfrm>
        <a:prstGeom prst="rect">
          <a:avLst/>
        </a:prstGeom>
      </dsp:spPr>
      <dsp:style>
        <a:lnRef idx="0">
          <a:schemeClr val="lt1"/>
        </a:lnRef>
        <a:fillRef idx="3">
          <a:schemeClr val="accent5">
            <a:hueOff val="-2260000"/>
            <a:satOff val="-5751"/>
            <a:lumOff val="-3921"/>
            <a:alpha val="100000"/>
          </a:schemeClr>
        </a:fillRef>
        <a:effectRef idx="3">
          <a:scrgbClr r="0" g="0" b="0"/>
        </a:effectRef>
        <a:fontRef idx="minor">
          <a:schemeClr val="lt1"/>
        </a:fontRef>
      </dsp:style>
      <dsp:txBody>
        <a:bodyPr vert="horz" wrap="square" lIns="170688" tIns="170688" rIns="170688" bIns="170688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noFill/>
              <a:cs typeface="+mn-lt"/>
            </a:rPr>
            <a:t>确定轮椅的主要参数</a:t>
          </a:r>
          <a:r>
            <a:rPr lang="en-US" altLang="zh-CN" sz="2400">
              <a:noFill/>
              <a:cs typeface="+mn-lt"/>
            </a:rPr>
            <a:t> </a:t>
          </a:r>
          <a:endParaRPr lang="en-US" altLang="zh-CN" sz="2400">
            <a:noFill/>
            <a:cs typeface="+mn-lt"/>
          </a:endParaRPr>
        </a:p>
      </dsp:txBody>
      <dsp:txXfrm>
        <a:off x="8968981" y="-118"/>
        <a:ext cx="2386224" cy="1431734"/>
      </dsp:txXfrm>
    </dsp:sp>
    <dsp:sp modelId="{DCD58959-3FB5-4977-968F-50E3948E71E2}">
      <dsp:nvSpPr>
        <dsp:cNvPr id="12" name="任意多边形 11"/>
        <dsp:cNvSpPr/>
      </dsp:nvSpPr>
      <dsp:spPr bwMode="white">
        <a:xfrm>
          <a:off x="2550040" y="2695893"/>
          <a:ext cx="548831" cy="0"/>
        </a:xfrm>
        <a:custGeom>
          <a:avLst/>
          <a:gdLst/>
          <a:ahLst/>
          <a:cxnLst/>
          <a:pathLst>
            <a:path w="864">
              <a:moveTo>
                <a:pt x="0" y="0"/>
              </a:moveTo>
              <a:lnTo>
                <a:pt x="864" y="0"/>
              </a:lnTo>
            </a:path>
          </a:pathLst>
        </a:custGeom>
        <a:ln>
          <a:tailEnd type="arrow" w="lg" len="med"/>
        </a:ln>
      </dsp:spPr>
      <dsp:style>
        <a:lnRef idx="1">
          <a:schemeClr val="accent5">
            <a:hueOff val="-3390000"/>
            <a:satOff val="-8626"/>
            <a:lumOff val="-5881"/>
            <a:alpha val="100000"/>
          </a:schemeClr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vert="horz" wrap="square" anchor="ctr"/>
        <a:lstStyle>
          <a:lvl1pPr algn="ctr"/>
          <a:lvl2pPr algn="ctr"/>
          <a:lvl3pPr algn="ctr"/>
          <a:lvl4pPr algn="ctr"/>
          <a:lvl5pPr algn="ctr"/>
          <a:lvl6pPr algn="ctr"/>
          <a:lvl7pPr algn="ctr"/>
          <a:lvl8pPr algn="ctr"/>
          <a:lvl9pPr algn="ctr"/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 sz="2400">
            <a:cs typeface="+mn-lt"/>
          </a:endParaRPr>
        </a:p>
      </dsp:txBody>
      <dsp:txXfrm>
        <a:off x="2550040" y="2695893"/>
        <a:ext cx="548831" cy="0"/>
      </dsp:txXfrm>
    </dsp:sp>
    <dsp:sp modelId="{F80816D7-392E-4741-B9A3-C73586F7EC67}">
      <dsp:nvSpPr>
        <dsp:cNvPr id="11" name="矩形 10"/>
        <dsp:cNvSpPr/>
      </dsp:nvSpPr>
      <dsp:spPr bwMode="white">
        <a:xfrm>
          <a:off x="163817" y="1980025"/>
          <a:ext cx="2386224" cy="1431734"/>
        </a:xfrm>
        <a:prstGeom prst="rect">
          <a:avLst/>
        </a:prstGeom>
      </dsp:spPr>
      <dsp:style>
        <a:lnRef idx="0">
          <a:schemeClr val="lt1"/>
        </a:lnRef>
        <a:fillRef idx="3">
          <a:schemeClr val="accent5">
            <a:hueOff val="-3013333"/>
            <a:satOff val="-7668"/>
            <a:lumOff val="-5228"/>
            <a:alpha val="100000"/>
          </a:schemeClr>
        </a:fillRef>
        <a:effectRef idx="3">
          <a:scrgbClr r="0" g="0" b="0"/>
        </a:effectRef>
        <a:fontRef idx="minor">
          <a:schemeClr val="lt1"/>
        </a:fontRef>
      </dsp:style>
      <dsp:txBody>
        <a:bodyPr vert="horz" wrap="square" lIns="170688" tIns="170688" rIns="170688" bIns="170688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solidFill>
                <a:schemeClr val="bg1"/>
              </a:solidFill>
              <a:ea typeface="+mn-lt"/>
            </a:rPr>
            <a:t>评估轮椅的性能</a:t>
          </a:r>
          <a:endParaRPr lang="zh-CN" altLang="en-US" sz="2400">
            <a:solidFill>
              <a:schemeClr val="bg1"/>
            </a:solidFill>
            <a:ea typeface="+mn-lt"/>
          </a:endParaRPr>
        </a:p>
      </dsp:txBody>
      <dsp:txXfrm>
        <a:off x="163817" y="1980025"/>
        <a:ext cx="2386224" cy="1431734"/>
      </dsp:txXfrm>
    </dsp:sp>
    <dsp:sp modelId="{557B5B2C-5260-4F6F-BD0C-380BFCDDBDE2}">
      <dsp:nvSpPr>
        <dsp:cNvPr id="14" name="任意多边形 13"/>
        <dsp:cNvSpPr/>
      </dsp:nvSpPr>
      <dsp:spPr bwMode="white">
        <a:xfrm>
          <a:off x="5485095" y="2695893"/>
          <a:ext cx="548831" cy="0"/>
        </a:xfrm>
        <a:custGeom>
          <a:avLst/>
          <a:gdLst/>
          <a:ahLst/>
          <a:cxnLst/>
          <a:pathLst>
            <a:path w="864">
              <a:moveTo>
                <a:pt x="0" y="0"/>
              </a:moveTo>
              <a:lnTo>
                <a:pt x="864" y="0"/>
              </a:lnTo>
            </a:path>
          </a:pathLst>
        </a:custGeom>
        <a:ln>
          <a:tailEnd type="arrow" w="lg" len="med"/>
        </a:ln>
      </dsp:spPr>
      <dsp:style>
        <a:lnRef idx="1">
          <a:schemeClr val="accent5">
            <a:hueOff val="-4237500"/>
            <a:satOff val="-10783"/>
            <a:lumOff val="-7352"/>
            <a:alpha val="100000"/>
          </a:schemeClr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vert="horz" wrap="square" anchor="ctr"/>
        <a:lstStyle>
          <a:lvl1pPr algn="ctr"/>
          <a:lvl2pPr algn="ctr"/>
          <a:lvl3pPr algn="ctr"/>
          <a:lvl4pPr algn="ctr"/>
          <a:lvl5pPr algn="ctr"/>
          <a:lvl6pPr algn="ctr"/>
          <a:lvl7pPr algn="ctr"/>
          <a:lvl8pPr algn="ctr"/>
          <a:lvl9pPr algn="ctr"/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sz="2400">
            <a:cs typeface="+mn-lt"/>
          </a:endParaRPr>
        </a:p>
      </dsp:txBody>
      <dsp:txXfrm>
        <a:off x="5485095" y="2695893"/>
        <a:ext cx="548831" cy="0"/>
      </dsp:txXfrm>
    </dsp:sp>
    <dsp:sp modelId="{7F1E550C-34A3-4D95-8CCA-FC15856DD378}">
      <dsp:nvSpPr>
        <dsp:cNvPr id="13" name="矩形 12"/>
        <dsp:cNvSpPr/>
      </dsp:nvSpPr>
      <dsp:spPr bwMode="white">
        <a:xfrm>
          <a:off x="3098871" y="1980025"/>
          <a:ext cx="2386224" cy="1431734"/>
        </a:xfrm>
        <a:prstGeom prst="rect">
          <a:avLst/>
        </a:prstGeom>
      </dsp:spPr>
      <dsp:style>
        <a:lnRef idx="0">
          <a:schemeClr val="lt1"/>
        </a:lnRef>
        <a:fillRef idx="3">
          <a:schemeClr val="accent5">
            <a:hueOff val="-3766666"/>
            <a:satOff val="-9585"/>
            <a:lumOff val="-6535"/>
            <a:alpha val="100000"/>
          </a:schemeClr>
        </a:fillRef>
        <a:effectRef idx="3">
          <a:scrgbClr r="0" g="0" b="0"/>
        </a:effectRef>
        <a:fontRef idx="minor">
          <a:schemeClr val="lt1"/>
        </a:fontRef>
      </dsp:style>
      <dsp:txBody>
        <a:bodyPr vert="horz" wrap="square" lIns="170688" tIns="170688" rIns="170688" bIns="170688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noFill/>
              <a:ea typeface="+mn-lt"/>
            </a:rPr>
            <a:t>考量轮椅的舒适度</a:t>
          </a:r>
          <a:endParaRPr lang="zh-CN" altLang="en-US" sz="2400">
            <a:noFill/>
            <a:ea typeface="+mn-lt"/>
          </a:endParaRPr>
        </a:p>
      </dsp:txBody>
      <dsp:txXfrm>
        <a:off x="3098871" y="1980025"/>
        <a:ext cx="2386224" cy="1431734"/>
      </dsp:txXfrm>
    </dsp:sp>
    <dsp:sp modelId="{D6EFE49F-F908-4BF1-9C94-7E04719104F3}">
      <dsp:nvSpPr>
        <dsp:cNvPr id="16" name="任意多边形 15"/>
        <dsp:cNvSpPr/>
      </dsp:nvSpPr>
      <dsp:spPr bwMode="white">
        <a:xfrm>
          <a:off x="8420150" y="2695893"/>
          <a:ext cx="548831" cy="0"/>
        </a:xfrm>
        <a:custGeom>
          <a:avLst/>
          <a:gdLst/>
          <a:ahLst/>
          <a:cxnLst/>
          <a:pathLst>
            <a:path w="864">
              <a:moveTo>
                <a:pt x="0" y="0"/>
              </a:moveTo>
              <a:lnTo>
                <a:pt x="864" y="0"/>
              </a:lnTo>
            </a:path>
          </a:pathLst>
        </a:custGeom>
        <a:ln>
          <a:tailEnd type="arrow" w="lg" len="med"/>
        </a:ln>
      </dsp:spPr>
      <dsp:style>
        <a:lnRef idx="1">
          <a:schemeClr val="accent5">
            <a:hueOff val="-5085000"/>
            <a:satOff val="-12940"/>
            <a:lumOff val="-8823"/>
            <a:alpha val="100000"/>
          </a:schemeClr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vert="horz" wrap="square" anchor="ctr"/>
        <a:lstStyle>
          <a:lvl1pPr algn="ctr"/>
          <a:lvl2pPr algn="ctr"/>
          <a:lvl3pPr algn="ctr"/>
          <a:lvl4pPr algn="ctr"/>
          <a:lvl5pPr algn="ctr"/>
          <a:lvl6pPr algn="ctr"/>
          <a:lvl7pPr algn="ctr"/>
          <a:lvl8pPr algn="ctr"/>
          <a:lvl9pPr algn="ctr"/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sz="2400">
            <a:cs typeface="+mn-lt"/>
          </a:endParaRPr>
        </a:p>
      </dsp:txBody>
      <dsp:txXfrm>
        <a:off x="8420150" y="2695893"/>
        <a:ext cx="548831" cy="0"/>
      </dsp:txXfrm>
    </dsp:sp>
    <dsp:sp modelId="{50057FE0-46F8-4D85-BC5D-2E32C7A2732D}">
      <dsp:nvSpPr>
        <dsp:cNvPr id="15" name="矩形 14"/>
        <dsp:cNvSpPr/>
      </dsp:nvSpPr>
      <dsp:spPr bwMode="white">
        <a:xfrm>
          <a:off x="6033926" y="1980025"/>
          <a:ext cx="2386224" cy="1431734"/>
        </a:xfrm>
        <a:prstGeom prst="rect">
          <a:avLst/>
        </a:prstGeom>
      </dsp:spPr>
      <dsp:style>
        <a:lnRef idx="0">
          <a:schemeClr val="lt1"/>
        </a:lnRef>
        <a:fillRef idx="3">
          <a:schemeClr val="accent5">
            <a:hueOff val="-4520000"/>
            <a:satOff val="-11502"/>
            <a:lumOff val="-7842"/>
            <a:alpha val="100000"/>
          </a:schemeClr>
        </a:fillRef>
        <a:effectRef idx="3">
          <a:scrgbClr r="0" g="0" b="0"/>
        </a:effectRef>
        <a:fontRef idx="minor">
          <a:schemeClr val="lt1"/>
        </a:fontRef>
      </dsp:style>
      <dsp:txBody>
        <a:bodyPr vert="horz" wrap="square" lIns="170688" tIns="170688" rIns="170688" bIns="170688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noFill/>
              <a:ea typeface="+mn-lt"/>
            </a:rPr>
            <a:t>分析轮椅的环境适应性</a:t>
          </a:r>
          <a:endParaRPr lang="zh-CN" altLang="en-US" sz="2400">
            <a:noFill/>
            <a:ea typeface="+mn-lt"/>
          </a:endParaRPr>
        </a:p>
      </dsp:txBody>
      <dsp:txXfrm>
        <a:off x="6033926" y="1980025"/>
        <a:ext cx="2386224" cy="1431734"/>
      </dsp:txXfrm>
    </dsp:sp>
    <dsp:sp modelId="{014920D9-A388-480A-9F46-30740FFE6BB3}">
      <dsp:nvSpPr>
        <dsp:cNvPr id="18" name="任意多边形 17"/>
        <dsp:cNvSpPr/>
      </dsp:nvSpPr>
      <dsp:spPr bwMode="white">
        <a:xfrm>
          <a:off x="1356928" y="3411760"/>
          <a:ext cx="8805165" cy="548410"/>
        </a:xfrm>
        <a:custGeom>
          <a:avLst/>
          <a:gdLst/>
          <a:ahLst/>
          <a:cxnLst/>
          <a:pathLst>
            <a:path w="13866" h="864">
              <a:moveTo>
                <a:pt x="13866" y="0"/>
              </a:moveTo>
              <a:lnTo>
                <a:pt x="13866" y="432"/>
              </a:lnTo>
              <a:lnTo>
                <a:pt x="0" y="432"/>
              </a:lnTo>
              <a:lnTo>
                <a:pt x="0" y="864"/>
              </a:lnTo>
            </a:path>
          </a:pathLst>
        </a:custGeom>
        <a:ln>
          <a:tailEnd type="arrow" w="lg" len="med"/>
        </a:ln>
      </dsp:spPr>
      <dsp:style>
        <a:lnRef idx="1">
          <a:schemeClr val="accent5">
            <a:hueOff val="-5932500"/>
            <a:satOff val="-15097"/>
            <a:lumOff val="-10293"/>
            <a:alpha val="100000"/>
          </a:schemeClr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vert="horz" wrap="square" anchor="ctr"/>
        <a:lstStyle>
          <a:lvl1pPr algn="ctr"/>
          <a:lvl2pPr algn="ctr"/>
          <a:lvl3pPr algn="ctr"/>
          <a:lvl4pPr algn="ctr"/>
          <a:lvl5pPr algn="ctr"/>
          <a:lvl6pPr algn="ctr"/>
          <a:lvl7pPr algn="ctr"/>
          <a:lvl8pPr algn="ctr"/>
          <a:lvl9pPr algn="ctr"/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sz="2400">
            <a:cs typeface="+mn-lt"/>
          </a:endParaRPr>
        </a:p>
      </dsp:txBody>
      <dsp:txXfrm>
        <a:off x="1356928" y="3411760"/>
        <a:ext cx="8805165" cy="548410"/>
      </dsp:txXfrm>
    </dsp:sp>
    <dsp:sp modelId="{BBD51C0D-9EDC-41FE-9E7E-09E5083FCC9A}">
      <dsp:nvSpPr>
        <dsp:cNvPr id="17" name="矩形 16"/>
        <dsp:cNvSpPr/>
      </dsp:nvSpPr>
      <dsp:spPr bwMode="white">
        <a:xfrm>
          <a:off x="8968981" y="1980025"/>
          <a:ext cx="2386224" cy="1431734"/>
        </a:xfrm>
        <a:prstGeom prst="rect">
          <a:avLst/>
        </a:prstGeom>
      </dsp:spPr>
      <dsp:style>
        <a:lnRef idx="0">
          <a:schemeClr val="lt1"/>
        </a:lnRef>
        <a:fillRef idx="3">
          <a:schemeClr val="accent5">
            <a:hueOff val="-5273333"/>
            <a:satOff val="-13419"/>
            <a:lumOff val="-9149"/>
            <a:alpha val="100000"/>
          </a:schemeClr>
        </a:fillRef>
        <a:effectRef idx="3">
          <a:scrgbClr r="0" g="0" b="0"/>
        </a:effectRef>
        <a:fontRef idx="minor">
          <a:schemeClr val="lt1"/>
        </a:fontRef>
      </dsp:style>
      <dsp:txBody>
        <a:bodyPr vert="horz" wrap="square" lIns="170688" tIns="170688" rIns="170688" bIns="170688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noFill/>
              <a:ea typeface="+mn-lt"/>
            </a:rPr>
            <a:t>权衡经济性与耐用性</a:t>
          </a:r>
          <a:endParaRPr lang="zh-CN" altLang="en-US" sz="2400">
            <a:noFill/>
            <a:ea typeface="+mn-lt"/>
          </a:endParaRPr>
        </a:p>
      </dsp:txBody>
      <dsp:txXfrm>
        <a:off x="8968981" y="1980025"/>
        <a:ext cx="2386224" cy="1431734"/>
      </dsp:txXfrm>
    </dsp:sp>
    <dsp:sp modelId="{BBA91268-0A04-4B30-ADBE-978102056EB2}">
      <dsp:nvSpPr>
        <dsp:cNvPr id="20" name="任意多边形 19"/>
        <dsp:cNvSpPr/>
      </dsp:nvSpPr>
      <dsp:spPr bwMode="white">
        <a:xfrm>
          <a:off x="2550040" y="4676036"/>
          <a:ext cx="548831" cy="0"/>
        </a:xfrm>
        <a:custGeom>
          <a:avLst/>
          <a:gdLst/>
          <a:ahLst/>
          <a:cxnLst/>
          <a:pathLst>
            <a:path w="864">
              <a:moveTo>
                <a:pt x="0" y="0"/>
              </a:moveTo>
              <a:lnTo>
                <a:pt x="864" y="0"/>
              </a:lnTo>
            </a:path>
          </a:pathLst>
        </a:custGeom>
        <a:ln>
          <a:tailEnd type="arrow" w="lg" len="med"/>
        </a:ln>
      </dsp:spPr>
      <dsp:style>
        <a:lnRef idx="1">
          <a:schemeClr val="accent5">
            <a:hueOff val="-6780000"/>
            <a:satOff val="-17254"/>
            <a:lumOff val="-11764"/>
            <a:alpha val="100000"/>
          </a:schemeClr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vert="horz" wrap="square" anchor="ctr"/>
        <a:lstStyle>
          <a:lvl1pPr algn="ctr"/>
          <a:lvl2pPr algn="ctr"/>
          <a:lvl3pPr algn="ctr"/>
          <a:lvl4pPr algn="ctr"/>
          <a:lvl5pPr algn="ctr"/>
          <a:lvl6pPr algn="ctr"/>
          <a:lvl7pPr algn="ctr"/>
          <a:lvl8pPr algn="ctr"/>
          <a:lvl9pPr algn="ctr"/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sz="2400">
            <a:cs typeface="+mn-lt"/>
          </a:endParaRPr>
        </a:p>
      </dsp:txBody>
      <dsp:txXfrm>
        <a:off x="2550040" y="4676036"/>
        <a:ext cx="548831" cy="0"/>
      </dsp:txXfrm>
    </dsp:sp>
    <dsp:sp modelId="{7A803521-9D51-42C2-9ADE-4EEF1D769889}">
      <dsp:nvSpPr>
        <dsp:cNvPr id="19" name="矩形 18"/>
        <dsp:cNvSpPr/>
      </dsp:nvSpPr>
      <dsp:spPr bwMode="white">
        <a:xfrm>
          <a:off x="163817" y="3960169"/>
          <a:ext cx="2386224" cy="1431734"/>
        </a:xfrm>
        <a:prstGeom prst="rect">
          <a:avLst/>
        </a:prstGeom>
      </dsp:spPr>
      <dsp:style>
        <a:lnRef idx="0">
          <a:schemeClr val="lt1"/>
        </a:lnRef>
        <a:fillRef idx="3">
          <a:schemeClr val="accent5">
            <a:hueOff val="-6026666"/>
            <a:satOff val="-15337"/>
            <a:lumOff val="-10457"/>
            <a:alpha val="100000"/>
          </a:schemeClr>
        </a:fillRef>
        <a:effectRef idx="3">
          <a:scrgbClr r="0" g="0" b="0"/>
        </a:effectRef>
        <a:fontRef idx="minor">
          <a:schemeClr val="lt1"/>
        </a:fontRef>
      </dsp:style>
      <dsp:txBody>
        <a:bodyPr vert="horz" wrap="square" lIns="170688" tIns="170688" rIns="170688" bIns="170688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noFill/>
              <a:ea typeface="+mn-lt"/>
            </a:rPr>
            <a:t>评估工作</a:t>
          </a:r>
          <a:r>
            <a:rPr lang="zh-CN" altLang="en-US" sz="2400">
              <a:noFill/>
              <a:ea typeface="+mn-lt"/>
            </a:rPr>
            <a:t>、</a:t>
          </a:r>
          <a:r>
            <a:rPr lang="zh-CN" altLang="en-US" sz="2400">
              <a:noFill/>
              <a:ea typeface="+mn-lt"/>
            </a:rPr>
            <a:t>就餐的需求</a:t>
          </a:r>
          <a:endParaRPr lang="zh-CN" altLang="en-US" sz="2400">
            <a:noFill/>
            <a:ea typeface="+mn-lt"/>
          </a:endParaRPr>
        </a:p>
      </dsp:txBody>
      <dsp:txXfrm>
        <a:off x="163817" y="3960169"/>
        <a:ext cx="2386224" cy="1431734"/>
      </dsp:txXfrm>
    </dsp:sp>
    <dsp:sp modelId="{B2EA48C4-C011-4AAF-82B8-1BF52EC8634B}">
      <dsp:nvSpPr>
        <dsp:cNvPr id="21" name="矩形 20"/>
        <dsp:cNvSpPr/>
      </dsp:nvSpPr>
      <dsp:spPr bwMode="white">
        <a:xfrm>
          <a:off x="3098871" y="3960169"/>
          <a:ext cx="2386224" cy="1431734"/>
        </a:xfrm>
        <a:prstGeom prst="rect">
          <a:avLst/>
        </a:prstGeom>
      </dsp:spPr>
      <dsp:style>
        <a:lnRef idx="0">
          <a:schemeClr val="lt1"/>
        </a:lnRef>
        <a:fillRef idx="3">
          <a:schemeClr val="accent5">
            <a:hueOff val="-6780000"/>
            <a:satOff val="-17254"/>
            <a:lumOff val="-11764"/>
            <a:alpha val="100000"/>
          </a:schemeClr>
        </a:fillRef>
        <a:effectRef idx="3">
          <a:scrgbClr r="0" g="0" b="0"/>
        </a:effectRef>
        <a:fontRef idx="minor">
          <a:schemeClr val="lt1"/>
        </a:fontRef>
      </dsp:style>
      <dsp:txBody>
        <a:bodyPr vert="horz" wrap="square" lIns="170688" tIns="170688" rIns="170688" bIns="170688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>
              <a:noFill/>
              <a:ea typeface="+mn-lt"/>
            </a:rPr>
            <a:t>检验轮椅的适配性</a:t>
          </a:r>
          <a:endParaRPr lang="zh-CN" altLang="en-US" sz="2400">
            <a:noFill/>
            <a:ea typeface="+mn-lt"/>
          </a:endParaRPr>
        </a:p>
      </dsp:txBody>
      <dsp:txXfrm>
        <a:off x="3098871" y="3960169"/>
        <a:ext cx="2386224" cy="143173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type="round2SameRect" r:blip="" rot="90">
                    <dgm:adjLst/>
                  </dgm:shape>
                </dgm:if>
                <dgm:else name="Name12">
                  <dgm:shape xmlns:r="http://schemas.openxmlformats.org/officeDocument/2006/relationships" type="round2SameRect" r:blip="" rot="-90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bProcess3">
  <dgm:title val=""/>
  <dgm:desc val=""/>
  <dgm:catLst>
    <dgm:cat type="process" pri="18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self" func="var" arg="dir" op="equ" val="norm">
        <dgm:alg type="snake">
          <dgm:param type="bkpt" val="endCnv"/>
          <dgm:param type="contDir" val="sameDir"/>
          <dgm:param type="grDir" val="tL"/>
          <dgm:param type="flowDir" val="row"/>
        </dgm:alg>
      </dgm:if>
      <dgm:else name="Name3">
        <dgm:alg type="snake">
          <dgm:param type="bkpt" val="endCnv"/>
          <dgm:param type="contDir" val="sameDir"/>
          <dgm:param type="grDir" val="tR"/>
          <dgm:param type="flowDir" val="row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23"/>
      <dgm:constr type="sp" refType="w" refFor="ch" refForName="sibTrans" op="equ"/>
      <dgm:constr type="userB" for="des" forName="connectorText" refType="sp"/>
      <dgm:constr type="primFontSz" for="ch" ptType="node" op="equ" val="65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h" refType="w" fact="0.6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choose name="Name4">
            <dgm:if name="Name5" axis="self" func="var" arg="dir" op="equ" val="norm">
              <dgm:alg type="conn">
                <dgm:param type="dim" val="1D"/>
                <dgm:param type="connRout" val="bend"/>
                <dgm:param type="begPts" val="midR bCtr"/>
                <dgm:param type="endPts" val="midL tCtr"/>
              </dgm:alg>
            </dgm:if>
            <dgm:else name="Name6">
              <dgm:alg type="conn">
                <dgm:param type="dim" val="1D"/>
                <dgm:param type="connRout" val="bend"/>
                <dgm:param type="begPts" val="midL bCtr"/>
                <dgm:param type="endPts" val="midR tCtr"/>
              </dgm:alg>
            </dgm:else>
          </dgm:choose>
          <dgm:shape xmlns:r="http://schemas.openxmlformats.org/officeDocument/2006/relationships" type="conn" r:blip="" zOrderOff="-2">
            <dgm:adjLst/>
          </dgm:shape>
          <dgm:presOf axis="self"/>
          <dgm:constrLst>
            <dgm:constr type="begPad" val="-0.05"/>
            <dgm:constr type="endPad" val="0.9"/>
            <dgm:constr type="userA" for="ch" ref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userA"/>
              <dgm:constr type="userB"/>
              <dgm:constr type="w" refType="userA" fact="0.05"/>
              <dgm:constr type="h" refType="userB" fact="0.01"/>
              <dgm:constr type="lMarg" val="1"/>
              <dgm:constr type="rMarg" val="1"/>
              <dgm:constr type="tMarg"/>
              <dgm:constr type="bMarg"/>
            </dgm:constrLst>
            <dgm:ruleLst>
              <dgm:rule type="w" val="NaN" fact="0.6" max="NaN"/>
              <dgm:rule type="h" val="NaN" fact="0.6" max="NaN"/>
              <dgm:rule type="primFontSz" val="5" fact="NaN" max="NaN"/>
            </dgm:ruleLst>
          </dgm:layoutNode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bProcess3">
  <dgm:title val=""/>
  <dgm:desc val=""/>
  <dgm:catLst>
    <dgm:cat type="process" pri="18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self" func="var" arg="dir" op="equ" val="norm">
        <dgm:alg type="snake">
          <dgm:param type="bkpt" val="endCnv"/>
          <dgm:param type="contDir" val="sameDir"/>
          <dgm:param type="grDir" val="tL"/>
          <dgm:param type="flowDir" val="row"/>
        </dgm:alg>
      </dgm:if>
      <dgm:else name="Name3">
        <dgm:alg type="snake">
          <dgm:param type="bkpt" val="endCnv"/>
          <dgm:param type="contDir" val="sameDir"/>
          <dgm:param type="grDir" val="tR"/>
          <dgm:param type="flowDir" val="row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23"/>
      <dgm:constr type="sp" refType="w" refFor="ch" refForName="sibTrans" op="equ"/>
      <dgm:constr type="userB" for="des" forName="connectorText" refType="sp"/>
      <dgm:constr type="primFontSz" for="ch" ptType="node" op="equ" val="65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h" refType="w" fact="0.6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choose name="Name4">
            <dgm:if name="Name5" axis="self" func="var" arg="dir" op="equ" val="norm">
              <dgm:alg type="conn">
                <dgm:param type="dim" val="1D"/>
                <dgm:param type="connRout" val="bend"/>
                <dgm:param type="begPts" val="midR bCtr"/>
                <dgm:param type="endPts" val="midL tCtr"/>
              </dgm:alg>
            </dgm:if>
            <dgm:else name="Name6">
              <dgm:alg type="conn">
                <dgm:param type="dim" val="1D"/>
                <dgm:param type="connRout" val="bend"/>
                <dgm:param type="begPts" val="midL bCtr"/>
                <dgm:param type="endPts" val="midR tCtr"/>
              </dgm:alg>
            </dgm:else>
          </dgm:choose>
          <dgm:shape xmlns:r="http://schemas.openxmlformats.org/officeDocument/2006/relationships" type="conn" r:blip="" zOrderOff="-2">
            <dgm:adjLst/>
          </dgm:shape>
          <dgm:presOf axis="self"/>
          <dgm:constrLst>
            <dgm:constr type="begPad" val="-0.05"/>
            <dgm:constr type="endPad" val="0.9"/>
            <dgm:constr type="userA" for="ch" ref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userA"/>
              <dgm:constr type="userB"/>
              <dgm:constr type="w" refType="userA" fact="0.05"/>
              <dgm:constr type="h" refType="userB" fact="0.01"/>
              <dgm:constr type="lMarg" val="1"/>
              <dgm:constr type="rMarg" val="1"/>
              <dgm:constr type="tMarg"/>
              <dgm:constr type="bMarg"/>
            </dgm:constrLst>
            <dgm:ruleLst>
              <dgm:rule type="w" val="NaN" fact="0.6" max="NaN"/>
              <dgm:rule type="h" val="NaN" fact="0.6" max="NaN"/>
              <dgm:rule type="primFontSz" val="5" fact="NaN" max="NaN"/>
            </dgm:ruleLst>
          </dgm:layoutNode>
        </dgm:layoutNode>
      </dgm:forEach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bProcess3">
  <dgm:title val=""/>
  <dgm:desc val=""/>
  <dgm:catLst>
    <dgm:cat type="process" pri="18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self" func="var" arg="dir" op="equ" val="norm">
        <dgm:alg type="snake">
          <dgm:param type="bkpt" val="endCnv"/>
          <dgm:param type="contDir" val="sameDir"/>
          <dgm:param type="grDir" val="tL"/>
          <dgm:param type="flowDir" val="row"/>
        </dgm:alg>
      </dgm:if>
      <dgm:else name="Name3">
        <dgm:alg type="snake">
          <dgm:param type="bkpt" val="endCnv"/>
          <dgm:param type="contDir" val="sameDir"/>
          <dgm:param type="grDir" val="tR"/>
          <dgm:param type="flowDir" val="row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23"/>
      <dgm:constr type="sp" refType="w" refFor="ch" refForName="sibTrans" op="equ"/>
      <dgm:constr type="userB" for="des" forName="connectorText" refType="sp"/>
      <dgm:constr type="primFontSz" for="ch" ptType="node" op="equ" val="65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h" refType="w" fact="0.6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choose name="Name4">
            <dgm:if name="Name5" axis="self" func="var" arg="dir" op="equ" val="norm">
              <dgm:alg type="conn">
                <dgm:param type="dim" val="1D"/>
                <dgm:param type="connRout" val="bend"/>
                <dgm:param type="begPts" val="midR bCtr"/>
                <dgm:param type="endPts" val="midL tCtr"/>
              </dgm:alg>
            </dgm:if>
            <dgm:else name="Name6">
              <dgm:alg type="conn">
                <dgm:param type="dim" val="1D"/>
                <dgm:param type="connRout" val="bend"/>
                <dgm:param type="begPts" val="midL bCtr"/>
                <dgm:param type="endPts" val="midR tCtr"/>
              </dgm:alg>
            </dgm:else>
          </dgm:choose>
          <dgm:shape xmlns:r="http://schemas.openxmlformats.org/officeDocument/2006/relationships" type="conn" r:blip="" zOrderOff="-2">
            <dgm:adjLst/>
          </dgm:shape>
          <dgm:presOf axis="self"/>
          <dgm:constrLst>
            <dgm:constr type="begPad" val="-0.05"/>
            <dgm:constr type="endPad" val="0.9"/>
            <dgm:constr type="userA" for="ch" ref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userA"/>
              <dgm:constr type="userB"/>
              <dgm:constr type="w" refType="userA" fact="0.05"/>
              <dgm:constr type="h" refType="userB" fact="0.01"/>
              <dgm:constr type="lMarg" val="1"/>
              <dgm:constr type="rMarg" val="1"/>
              <dgm:constr type="tMarg"/>
              <dgm:constr type="bMarg"/>
            </dgm:constrLst>
            <dgm:ruleLst>
              <dgm:rule type="w" val="NaN" fact="0.6" max="NaN"/>
              <dgm:rule type="h" val="NaN" fact="0.6" max="NaN"/>
              <dgm:rule type="primFontSz" val="5" fact="NaN" max="NaN"/>
            </dgm:ruleLst>
          </dgm:layoutNode>
        </dgm:layoutNode>
      </dgm:forEach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bProcess3">
  <dgm:title val=""/>
  <dgm:desc val=""/>
  <dgm:catLst>
    <dgm:cat type="process" pri="18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self" func="var" arg="dir" op="equ" val="norm">
        <dgm:alg type="snake">
          <dgm:param type="bkpt" val="endCnv"/>
          <dgm:param type="contDir" val="sameDir"/>
          <dgm:param type="grDir" val="tL"/>
          <dgm:param type="flowDir" val="row"/>
        </dgm:alg>
      </dgm:if>
      <dgm:else name="Name3">
        <dgm:alg type="snake">
          <dgm:param type="bkpt" val="endCnv"/>
          <dgm:param type="contDir" val="sameDir"/>
          <dgm:param type="grDir" val="tR"/>
          <dgm:param type="flowDir" val="row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23"/>
      <dgm:constr type="sp" refType="w" refFor="ch" refForName="sibTrans" op="equ"/>
      <dgm:constr type="userB" for="des" forName="connectorText" refType="sp"/>
      <dgm:constr type="primFontSz" for="ch" ptType="node" op="equ" val="65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h" refType="w" fact="0.6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choose name="Name4">
            <dgm:if name="Name5" axis="self" func="var" arg="dir" op="equ" val="norm">
              <dgm:alg type="conn">
                <dgm:param type="dim" val="1D"/>
                <dgm:param type="connRout" val="bend"/>
                <dgm:param type="begPts" val="midR bCtr"/>
                <dgm:param type="endPts" val="midL tCtr"/>
              </dgm:alg>
            </dgm:if>
            <dgm:else name="Name6">
              <dgm:alg type="conn">
                <dgm:param type="dim" val="1D"/>
                <dgm:param type="connRout" val="bend"/>
                <dgm:param type="begPts" val="midL bCtr"/>
                <dgm:param type="endPts" val="midR tCtr"/>
              </dgm:alg>
            </dgm:else>
          </dgm:choose>
          <dgm:shape xmlns:r="http://schemas.openxmlformats.org/officeDocument/2006/relationships" type="conn" r:blip="" zOrderOff="-2">
            <dgm:adjLst/>
          </dgm:shape>
          <dgm:presOf axis="self"/>
          <dgm:constrLst>
            <dgm:constr type="begPad" val="-0.05"/>
            <dgm:constr type="endPad" val="0.9"/>
            <dgm:constr type="userA" for="ch" ref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userA"/>
              <dgm:constr type="userB"/>
              <dgm:constr type="w" refType="userA" fact="0.05"/>
              <dgm:constr type="h" refType="userB" fact="0.01"/>
              <dgm:constr type="lMarg" val="1"/>
              <dgm:constr type="rMarg" val="1"/>
              <dgm:constr type="tMarg"/>
              <dgm:constr type="bMarg"/>
            </dgm:constrLst>
            <dgm:ruleLst>
              <dgm:rule type="w" val="NaN" fact="0.6" max="NaN"/>
              <dgm:rule type="h" val="NaN" fact="0.6" max="NaN"/>
              <dgm:rule type="primFontSz" val="5" fact="NaN" max="NaN"/>
            </dgm:ruleLst>
          </dgm:layoutNode>
        </dgm:layoutNode>
      </dgm:forEach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bProcess3">
  <dgm:title val=""/>
  <dgm:desc val=""/>
  <dgm:catLst>
    <dgm:cat type="process" pri="18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self" func="var" arg="dir" op="equ" val="norm">
        <dgm:alg type="snake">
          <dgm:param type="bkpt" val="endCnv"/>
          <dgm:param type="contDir" val="sameDir"/>
          <dgm:param type="grDir" val="tL"/>
          <dgm:param type="flowDir" val="row"/>
        </dgm:alg>
      </dgm:if>
      <dgm:else name="Name3">
        <dgm:alg type="snake">
          <dgm:param type="bkpt" val="endCnv"/>
          <dgm:param type="contDir" val="sameDir"/>
          <dgm:param type="grDir" val="tR"/>
          <dgm:param type="flowDir" val="row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23"/>
      <dgm:constr type="sp" refType="w" refFor="ch" refForName="sibTrans" op="equ"/>
      <dgm:constr type="userB" for="des" forName="connectorText" refType="sp"/>
      <dgm:constr type="primFontSz" for="ch" ptType="node" op="equ" val="65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h" refType="w" fact="0.6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choose name="Name4">
            <dgm:if name="Name5" axis="self" func="var" arg="dir" op="equ" val="norm">
              <dgm:alg type="conn">
                <dgm:param type="dim" val="1D"/>
                <dgm:param type="connRout" val="bend"/>
                <dgm:param type="begPts" val="midR bCtr"/>
                <dgm:param type="endPts" val="midL tCtr"/>
              </dgm:alg>
            </dgm:if>
            <dgm:else name="Name6">
              <dgm:alg type="conn">
                <dgm:param type="dim" val="1D"/>
                <dgm:param type="connRout" val="bend"/>
                <dgm:param type="begPts" val="midL bCtr"/>
                <dgm:param type="endPts" val="midR tCtr"/>
              </dgm:alg>
            </dgm:else>
          </dgm:choose>
          <dgm:shape xmlns:r="http://schemas.openxmlformats.org/officeDocument/2006/relationships" type="conn" r:blip="" zOrderOff="-2">
            <dgm:adjLst/>
          </dgm:shape>
          <dgm:presOf axis="self"/>
          <dgm:constrLst>
            <dgm:constr type="begPad" val="-0.05"/>
            <dgm:constr type="endPad" val="0.9"/>
            <dgm:constr type="userA" for="ch" ref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userA"/>
              <dgm:constr type="userB"/>
              <dgm:constr type="w" refType="userA" fact="0.05"/>
              <dgm:constr type="h" refType="userB" fact="0.01"/>
              <dgm:constr type="lMarg" val="1"/>
              <dgm:constr type="rMarg" val="1"/>
              <dgm:constr type="tMarg"/>
              <dgm:constr type="bMarg"/>
            </dgm:constrLst>
            <dgm:ruleLst>
              <dgm:rule type="w" val="NaN" fact="0.6" max="NaN"/>
              <dgm:rule type="h" val="NaN" fact="0.6" max="NaN"/>
              <dgm:rule type="primFontSz" val="5" fact="NaN" max="NaN"/>
            </dgm:ruleLst>
          </dgm:layoutNode>
        </dgm:layoutNode>
      </dgm:forEach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type="round2SameRect" r:blip="" rot="90">
                    <dgm:adjLst/>
                  </dgm:shape>
                </dgm:if>
                <dgm:else name="Name12">
                  <dgm:shape xmlns:r="http://schemas.openxmlformats.org/officeDocument/2006/relationships" type="round2SameRect" r:blip="" rot="-90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endSty" val="noArr"/>
                        <dgm:param type="begPts" val="midR"/>
                        <dgm:param type="endPts" val="midL"/>
                      </dgm:alg>
                    </dgm:if>
                    <dgm:else name="Name14">
                      <dgm:alg type="conn">
                        <dgm:param type="dim" val="1D"/>
                        <dgm:param type="endSty" val="noArr"/>
                        <dgm:param type="begPts" val="midL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bProcess3">
  <dgm:title val=""/>
  <dgm:desc val=""/>
  <dgm:catLst>
    <dgm:cat type="process" pri="18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self" func="var" arg="dir" op="equ" val="norm">
        <dgm:alg type="snake">
          <dgm:param type="bkpt" val="endCnv"/>
          <dgm:param type="contDir" val="sameDir"/>
          <dgm:param type="grDir" val="tL"/>
          <dgm:param type="flowDir" val="row"/>
        </dgm:alg>
      </dgm:if>
      <dgm:else name="Name3">
        <dgm:alg type="snake">
          <dgm:param type="bkpt" val="endCnv"/>
          <dgm:param type="contDir" val="sameDir"/>
          <dgm:param type="grDir" val="tR"/>
          <dgm:param type="flowDir" val="row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23"/>
      <dgm:constr type="sp" refType="w" refFor="ch" refForName="sibTrans" op="equ"/>
      <dgm:constr type="userB" for="des" forName="connectorText" refType="sp"/>
      <dgm:constr type="primFontSz" for="ch" ptType="node" op="equ" val="65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h" refType="w" fact="0.6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choose name="Name4">
            <dgm:if name="Name5" axis="self" func="var" arg="dir" op="equ" val="norm">
              <dgm:alg type="conn">
                <dgm:param type="dim" val="1D"/>
                <dgm:param type="connRout" val="bend"/>
                <dgm:param type="begPts" val="midR bCtr"/>
                <dgm:param type="endPts" val="midL tCtr"/>
              </dgm:alg>
            </dgm:if>
            <dgm:else name="Name6">
              <dgm:alg type="conn">
                <dgm:param type="dim" val="1D"/>
                <dgm:param type="connRout" val="bend"/>
                <dgm:param type="begPts" val="midL bCtr"/>
                <dgm:param type="endPts" val="midR tCtr"/>
              </dgm:alg>
            </dgm:else>
          </dgm:choose>
          <dgm:shape xmlns:r="http://schemas.openxmlformats.org/officeDocument/2006/relationships" type="conn" r:blip="" zOrderOff="-2">
            <dgm:adjLst/>
          </dgm:shape>
          <dgm:presOf axis="self"/>
          <dgm:constrLst>
            <dgm:constr type="begPad" val="-0.05"/>
            <dgm:constr type="endPad" val="0.9"/>
            <dgm:constr type="userA" for="ch" ref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userA"/>
              <dgm:constr type="userB"/>
              <dgm:constr type="w" refType="userA" fact="0.05"/>
              <dgm:constr type="h" refType="userB" fact="0.01"/>
              <dgm:constr type="lMarg" val="1"/>
              <dgm:constr type="rMarg" val="1"/>
              <dgm:constr type="tMarg"/>
              <dgm:constr type="bMarg"/>
            </dgm:constrLst>
            <dgm:ruleLst>
              <dgm:rule type="w" val="NaN" fact="0.6" max="NaN"/>
              <dgm:rule type="h" val="NaN" fact="0.6" max="NaN"/>
              <dgm:rule type="primFontSz" val="5" fact="NaN" max="NaN"/>
            </dgm:ruleLst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bProcess3">
  <dgm:title val=""/>
  <dgm:desc val=""/>
  <dgm:catLst>
    <dgm:cat type="process" pri="18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self" func="var" arg="dir" op="equ" val="norm">
        <dgm:alg type="snake">
          <dgm:param type="bkpt" val="endCnv"/>
          <dgm:param type="contDir" val="sameDir"/>
          <dgm:param type="grDir" val="tL"/>
          <dgm:param type="flowDir" val="row"/>
        </dgm:alg>
      </dgm:if>
      <dgm:else name="Name3">
        <dgm:alg type="snake">
          <dgm:param type="bkpt" val="endCnv"/>
          <dgm:param type="contDir" val="sameDir"/>
          <dgm:param type="grDir" val="tR"/>
          <dgm:param type="flowDir" val="row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23"/>
      <dgm:constr type="sp" refType="w" refFor="ch" refForName="sibTrans" op="equ"/>
      <dgm:constr type="userB" for="des" forName="connectorText" refType="sp"/>
      <dgm:constr type="primFontSz" for="ch" ptType="node" op="equ" val="65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h" refType="w" fact="0.6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choose name="Name4">
            <dgm:if name="Name5" axis="self" func="var" arg="dir" op="equ" val="norm">
              <dgm:alg type="conn">
                <dgm:param type="dim" val="1D"/>
                <dgm:param type="connRout" val="bend"/>
                <dgm:param type="begPts" val="midR bCtr"/>
                <dgm:param type="endPts" val="midL tCtr"/>
              </dgm:alg>
            </dgm:if>
            <dgm:else name="Name6">
              <dgm:alg type="conn">
                <dgm:param type="dim" val="1D"/>
                <dgm:param type="connRout" val="bend"/>
                <dgm:param type="begPts" val="midL bCtr"/>
                <dgm:param type="endPts" val="midR tCtr"/>
              </dgm:alg>
            </dgm:else>
          </dgm:choose>
          <dgm:shape xmlns:r="http://schemas.openxmlformats.org/officeDocument/2006/relationships" type="conn" r:blip="" zOrderOff="-2">
            <dgm:adjLst/>
          </dgm:shape>
          <dgm:presOf axis="self"/>
          <dgm:constrLst>
            <dgm:constr type="begPad" val="-0.05"/>
            <dgm:constr type="endPad" val="0.9"/>
            <dgm:constr type="userA" for="ch" ref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userA"/>
              <dgm:constr type="userB"/>
              <dgm:constr type="w" refType="userA" fact="0.05"/>
              <dgm:constr type="h" refType="userB" fact="0.01"/>
              <dgm:constr type="lMarg" val="1"/>
              <dgm:constr type="rMarg" val="1"/>
              <dgm:constr type="tMarg"/>
              <dgm:constr type="bMarg"/>
            </dgm:constrLst>
            <dgm:ruleLst>
              <dgm:rule type="w" val="NaN" fact="0.6" max="NaN"/>
              <dgm:rule type="h" val="NaN" fact="0.6" max="NaN"/>
              <dgm:rule type="primFontSz" val="5" fact="NaN" max="NaN"/>
            </dgm:ruleLst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bProcess3">
  <dgm:title val=""/>
  <dgm:desc val=""/>
  <dgm:catLst>
    <dgm:cat type="process" pri="18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self" func="var" arg="dir" op="equ" val="norm">
        <dgm:alg type="snake">
          <dgm:param type="bkpt" val="endCnv"/>
          <dgm:param type="contDir" val="sameDir"/>
          <dgm:param type="grDir" val="tL"/>
          <dgm:param type="flowDir" val="row"/>
        </dgm:alg>
      </dgm:if>
      <dgm:else name="Name3">
        <dgm:alg type="snake">
          <dgm:param type="bkpt" val="endCnv"/>
          <dgm:param type="contDir" val="sameDir"/>
          <dgm:param type="grDir" val="tR"/>
          <dgm:param type="flowDir" val="row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23"/>
      <dgm:constr type="sp" refType="w" refFor="ch" refForName="sibTrans" op="equ"/>
      <dgm:constr type="userB" for="des" forName="connectorText" refType="sp"/>
      <dgm:constr type="primFontSz" for="ch" ptType="node" op="equ" val="65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h" refType="w" fact="0.6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choose name="Name4">
            <dgm:if name="Name5" axis="self" func="var" arg="dir" op="equ" val="norm">
              <dgm:alg type="conn">
                <dgm:param type="dim" val="1D"/>
                <dgm:param type="connRout" val="bend"/>
                <dgm:param type="begPts" val="midR bCtr"/>
                <dgm:param type="endPts" val="midL tCtr"/>
              </dgm:alg>
            </dgm:if>
            <dgm:else name="Name6">
              <dgm:alg type="conn">
                <dgm:param type="dim" val="1D"/>
                <dgm:param type="connRout" val="bend"/>
                <dgm:param type="begPts" val="midL bCtr"/>
                <dgm:param type="endPts" val="midR tCtr"/>
              </dgm:alg>
            </dgm:else>
          </dgm:choose>
          <dgm:shape xmlns:r="http://schemas.openxmlformats.org/officeDocument/2006/relationships" type="conn" r:blip="" zOrderOff="-2">
            <dgm:adjLst/>
          </dgm:shape>
          <dgm:presOf axis="self"/>
          <dgm:constrLst>
            <dgm:constr type="begPad" val="-0.05"/>
            <dgm:constr type="endPad" val="0.9"/>
            <dgm:constr type="userA" for="ch" ref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userA"/>
              <dgm:constr type="userB"/>
              <dgm:constr type="w" refType="userA" fact="0.05"/>
              <dgm:constr type="h" refType="userB" fact="0.01"/>
              <dgm:constr type="lMarg" val="1"/>
              <dgm:constr type="rMarg" val="1"/>
              <dgm:constr type="tMarg"/>
              <dgm:constr type="bMarg"/>
            </dgm:constrLst>
            <dgm:ruleLst>
              <dgm:rule type="w" val="NaN" fact="0.6" max="NaN"/>
              <dgm:rule type="h" val="NaN" fact="0.6" max="NaN"/>
              <dgm:rule type="primFontSz" val="5" fact="NaN" max="NaN"/>
            </dgm:ruleLst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bProcess3">
  <dgm:title val=""/>
  <dgm:desc val=""/>
  <dgm:catLst>
    <dgm:cat type="process" pri="18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self" func="var" arg="dir" op="equ" val="norm">
        <dgm:alg type="snake">
          <dgm:param type="bkpt" val="endCnv"/>
          <dgm:param type="contDir" val="sameDir"/>
          <dgm:param type="grDir" val="tL"/>
          <dgm:param type="flowDir" val="row"/>
        </dgm:alg>
      </dgm:if>
      <dgm:else name="Name3">
        <dgm:alg type="snake">
          <dgm:param type="bkpt" val="endCnv"/>
          <dgm:param type="contDir" val="sameDir"/>
          <dgm:param type="grDir" val="tR"/>
          <dgm:param type="flowDir" val="row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23"/>
      <dgm:constr type="sp" refType="w" refFor="ch" refForName="sibTrans" op="equ"/>
      <dgm:constr type="userB" for="des" forName="connectorText" refType="sp"/>
      <dgm:constr type="primFontSz" for="ch" ptType="node" op="equ" val="65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h" refType="w" fact="0.6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choose name="Name4">
            <dgm:if name="Name5" axis="self" func="var" arg="dir" op="equ" val="norm">
              <dgm:alg type="conn">
                <dgm:param type="dim" val="1D"/>
                <dgm:param type="connRout" val="bend"/>
                <dgm:param type="begPts" val="midR bCtr"/>
                <dgm:param type="endPts" val="midL tCtr"/>
              </dgm:alg>
            </dgm:if>
            <dgm:else name="Name6">
              <dgm:alg type="conn">
                <dgm:param type="dim" val="1D"/>
                <dgm:param type="connRout" val="bend"/>
                <dgm:param type="begPts" val="midL bCtr"/>
                <dgm:param type="endPts" val="midR tCtr"/>
              </dgm:alg>
            </dgm:else>
          </dgm:choose>
          <dgm:shape xmlns:r="http://schemas.openxmlformats.org/officeDocument/2006/relationships" type="conn" r:blip="" zOrderOff="-2">
            <dgm:adjLst/>
          </dgm:shape>
          <dgm:presOf axis="self"/>
          <dgm:constrLst>
            <dgm:constr type="begPad" val="-0.05"/>
            <dgm:constr type="endPad" val="0.9"/>
            <dgm:constr type="userA" for="ch" ref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userA"/>
              <dgm:constr type="userB"/>
              <dgm:constr type="w" refType="userA" fact="0.05"/>
              <dgm:constr type="h" refType="userB" fact="0.01"/>
              <dgm:constr type="lMarg" val="1"/>
              <dgm:constr type="rMarg" val="1"/>
              <dgm:constr type="tMarg"/>
              <dgm:constr type="bMarg"/>
            </dgm:constrLst>
            <dgm:ruleLst>
              <dgm:rule type="w" val="NaN" fact="0.6" max="NaN"/>
              <dgm:rule type="h" val="NaN" fact="0.6" max="NaN"/>
              <dgm:rule type="primFontSz" val="5" fact="NaN" max="NaN"/>
            </dgm:ruleLst>
          </dgm:layoutNod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bProcess3">
  <dgm:title val=""/>
  <dgm:desc val=""/>
  <dgm:catLst>
    <dgm:cat type="process" pri="18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self" func="var" arg="dir" op="equ" val="norm">
        <dgm:alg type="snake">
          <dgm:param type="bkpt" val="endCnv"/>
          <dgm:param type="contDir" val="sameDir"/>
          <dgm:param type="grDir" val="tL"/>
          <dgm:param type="flowDir" val="row"/>
        </dgm:alg>
      </dgm:if>
      <dgm:else name="Name3">
        <dgm:alg type="snake">
          <dgm:param type="bkpt" val="endCnv"/>
          <dgm:param type="contDir" val="sameDir"/>
          <dgm:param type="grDir" val="tR"/>
          <dgm:param type="flowDir" val="row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23"/>
      <dgm:constr type="sp" refType="w" refFor="ch" refForName="sibTrans" op="equ"/>
      <dgm:constr type="userB" for="des" forName="connectorText" refType="sp"/>
      <dgm:constr type="primFontSz" for="ch" ptType="node" op="equ" val="65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h" refType="w" fact="0.6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choose name="Name4">
            <dgm:if name="Name5" axis="self" func="var" arg="dir" op="equ" val="norm">
              <dgm:alg type="conn">
                <dgm:param type="dim" val="1D"/>
                <dgm:param type="connRout" val="bend"/>
                <dgm:param type="begPts" val="midR bCtr"/>
                <dgm:param type="endPts" val="midL tCtr"/>
              </dgm:alg>
            </dgm:if>
            <dgm:else name="Name6">
              <dgm:alg type="conn">
                <dgm:param type="dim" val="1D"/>
                <dgm:param type="connRout" val="bend"/>
                <dgm:param type="begPts" val="midL bCtr"/>
                <dgm:param type="endPts" val="midR tCtr"/>
              </dgm:alg>
            </dgm:else>
          </dgm:choose>
          <dgm:shape xmlns:r="http://schemas.openxmlformats.org/officeDocument/2006/relationships" type="conn" r:blip="" zOrderOff="-2">
            <dgm:adjLst/>
          </dgm:shape>
          <dgm:presOf axis="self"/>
          <dgm:constrLst>
            <dgm:constr type="begPad" val="-0.05"/>
            <dgm:constr type="endPad" val="0.9"/>
            <dgm:constr type="userA" for="ch" ref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userA"/>
              <dgm:constr type="userB"/>
              <dgm:constr type="w" refType="userA" fact="0.05"/>
              <dgm:constr type="h" refType="userB" fact="0.01"/>
              <dgm:constr type="lMarg" val="1"/>
              <dgm:constr type="rMarg" val="1"/>
              <dgm:constr type="tMarg"/>
              <dgm:constr type="bMarg"/>
            </dgm:constrLst>
            <dgm:ruleLst>
              <dgm:rule type="w" val="NaN" fact="0.6" max="NaN"/>
              <dgm:rule type="h" val="NaN" fact="0.6" max="NaN"/>
              <dgm:rule type="primFontSz" val="5" fact="NaN" max="NaN"/>
            </dgm:ruleLst>
          </dgm:layoutNode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bProcess3">
  <dgm:title val=""/>
  <dgm:desc val=""/>
  <dgm:catLst>
    <dgm:cat type="process" pri="18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self" func="var" arg="dir" op="equ" val="norm">
        <dgm:alg type="snake">
          <dgm:param type="bkpt" val="endCnv"/>
          <dgm:param type="contDir" val="sameDir"/>
          <dgm:param type="grDir" val="tL"/>
          <dgm:param type="flowDir" val="row"/>
        </dgm:alg>
      </dgm:if>
      <dgm:else name="Name3">
        <dgm:alg type="snake">
          <dgm:param type="bkpt" val="endCnv"/>
          <dgm:param type="contDir" val="sameDir"/>
          <dgm:param type="grDir" val="tR"/>
          <dgm:param type="flowDir" val="row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23"/>
      <dgm:constr type="sp" refType="w" refFor="ch" refForName="sibTrans" op="equ"/>
      <dgm:constr type="userB" for="des" forName="connectorText" refType="sp"/>
      <dgm:constr type="primFontSz" for="ch" ptType="node" op="equ" val="65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h" refType="w" fact="0.6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choose name="Name4">
            <dgm:if name="Name5" axis="self" func="var" arg="dir" op="equ" val="norm">
              <dgm:alg type="conn">
                <dgm:param type="dim" val="1D"/>
                <dgm:param type="connRout" val="bend"/>
                <dgm:param type="begPts" val="midR bCtr"/>
                <dgm:param type="endPts" val="midL tCtr"/>
              </dgm:alg>
            </dgm:if>
            <dgm:else name="Name6">
              <dgm:alg type="conn">
                <dgm:param type="dim" val="1D"/>
                <dgm:param type="connRout" val="bend"/>
                <dgm:param type="begPts" val="midL bCtr"/>
                <dgm:param type="endPts" val="midR tCtr"/>
              </dgm:alg>
            </dgm:else>
          </dgm:choose>
          <dgm:shape xmlns:r="http://schemas.openxmlformats.org/officeDocument/2006/relationships" type="conn" r:blip="" zOrderOff="-2">
            <dgm:adjLst/>
          </dgm:shape>
          <dgm:presOf axis="self"/>
          <dgm:constrLst>
            <dgm:constr type="begPad" val="-0.05"/>
            <dgm:constr type="endPad" val="0.9"/>
            <dgm:constr type="userA" for="ch" ref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userA"/>
              <dgm:constr type="userB"/>
              <dgm:constr type="w" refType="userA" fact="0.05"/>
              <dgm:constr type="h" refType="userB" fact="0.01"/>
              <dgm:constr type="lMarg" val="1"/>
              <dgm:constr type="rMarg" val="1"/>
              <dgm:constr type="tMarg"/>
              <dgm:constr type="bMarg"/>
            </dgm:constrLst>
            <dgm:ruleLst>
              <dgm:rule type="w" val="NaN" fact="0.6" max="NaN"/>
              <dgm:rule type="h" val="NaN" fact="0.6" max="NaN"/>
              <dgm:rule type="primFontSz" val="5" fact="NaN" max="NaN"/>
            </dgm:ruleLst>
          </dgm:layoutNode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bProcess3">
  <dgm:title val=""/>
  <dgm:desc val=""/>
  <dgm:catLst>
    <dgm:cat type="process" pri="18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self" func="var" arg="dir" op="equ" val="norm">
        <dgm:alg type="snake">
          <dgm:param type="bkpt" val="endCnv"/>
          <dgm:param type="contDir" val="sameDir"/>
          <dgm:param type="grDir" val="tL"/>
          <dgm:param type="flowDir" val="row"/>
        </dgm:alg>
      </dgm:if>
      <dgm:else name="Name3">
        <dgm:alg type="snake">
          <dgm:param type="bkpt" val="endCnv"/>
          <dgm:param type="contDir" val="sameDir"/>
          <dgm:param type="grDir" val="tR"/>
          <dgm:param type="flowDir" val="row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23"/>
      <dgm:constr type="sp" refType="w" refFor="ch" refForName="sibTrans" op="equ"/>
      <dgm:constr type="userB" for="des" forName="connectorText" refType="sp"/>
      <dgm:constr type="primFontSz" for="ch" ptType="node" op="equ" val="65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h" refType="w" fact="0.6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choose name="Name4">
            <dgm:if name="Name5" axis="self" func="var" arg="dir" op="equ" val="norm">
              <dgm:alg type="conn">
                <dgm:param type="dim" val="1D"/>
                <dgm:param type="connRout" val="bend"/>
                <dgm:param type="begPts" val="midR bCtr"/>
                <dgm:param type="endPts" val="midL tCtr"/>
              </dgm:alg>
            </dgm:if>
            <dgm:else name="Name6">
              <dgm:alg type="conn">
                <dgm:param type="dim" val="1D"/>
                <dgm:param type="connRout" val="bend"/>
                <dgm:param type="begPts" val="midL bCtr"/>
                <dgm:param type="endPts" val="midR tCtr"/>
              </dgm:alg>
            </dgm:else>
          </dgm:choose>
          <dgm:shape xmlns:r="http://schemas.openxmlformats.org/officeDocument/2006/relationships" type="conn" r:blip="" zOrderOff="-2">
            <dgm:adjLst/>
          </dgm:shape>
          <dgm:presOf axis="self"/>
          <dgm:constrLst>
            <dgm:constr type="begPad" val="-0.05"/>
            <dgm:constr type="endPad" val="0.9"/>
            <dgm:constr type="userA" for="ch" ref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userA"/>
              <dgm:constr type="userB"/>
              <dgm:constr type="w" refType="userA" fact="0.05"/>
              <dgm:constr type="h" refType="userB" fact="0.01"/>
              <dgm:constr type="lMarg" val="1"/>
              <dgm:constr type="rMarg" val="1"/>
              <dgm:constr type="tMarg"/>
              <dgm:constr type="bMarg"/>
            </dgm:constrLst>
            <dgm:ruleLst>
              <dgm:rule type="w" val="NaN" fact="0.6" max="NaN"/>
              <dgm:rule type="h" val="NaN" fact="0.6" max="NaN"/>
              <dgm:rule type="primFontSz" val="5" fact="NaN" max="NaN"/>
            </dgm:ruleLst>
          </dgm:layoutNode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bProcess3">
  <dgm:title val=""/>
  <dgm:desc val=""/>
  <dgm:catLst>
    <dgm:cat type="process" pri="18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self" func="var" arg="dir" op="equ" val="norm">
        <dgm:alg type="snake">
          <dgm:param type="bkpt" val="endCnv"/>
          <dgm:param type="contDir" val="sameDir"/>
          <dgm:param type="grDir" val="tL"/>
          <dgm:param type="flowDir" val="row"/>
        </dgm:alg>
      </dgm:if>
      <dgm:else name="Name3">
        <dgm:alg type="snake">
          <dgm:param type="bkpt" val="endCnv"/>
          <dgm:param type="contDir" val="sameDir"/>
          <dgm:param type="grDir" val="tR"/>
          <dgm:param type="flowDir" val="row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23"/>
      <dgm:constr type="sp" refType="w" refFor="ch" refForName="sibTrans" op="equ"/>
      <dgm:constr type="userB" for="des" forName="connectorText" refType="sp"/>
      <dgm:constr type="primFontSz" for="ch" ptType="node" op="equ" val="65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h" refType="w" fact="0.6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choose name="Name4">
            <dgm:if name="Name5" axis="self" func="var" arg="dir" op="equ" val="norm">
              <dgm:alg type="conn">
                <dgm:param type="dim" val="1D"/>
                <dgm:param type="connRout" val="bend"/>
                <dgm:param type="begPts" val="midR bCtr"/>
                <dgm:param type="endPts" val="midL tCtr"/>
              </dgm:alg>
            </dgm:if>
            <dgm:else name="Name6">
              <dgm:alg type="conn">
                <dgm:param type="dim" val="1D"/>
                <dgm:param type="connRout" val="bend"/>
                <dgm:param type="begPts" val="midL bCtr"/>
                <dgm:param type="endPts" val="midR tCtr"/>
              </dgm:alg>
            </dgm:else>
          </dgm:choose>
          <dgm:shape xmlns:r="http://schemas.openxmlformats.org/officeDocument/2006/relationships" type="conn" r:blip="" zOrderOff="-2">
            <dgm:adjLst/>
          </dgm:shape>
          <dgm:presOf axis="self"/>
          <dgm:constrLst>
            <dgm:constr type="begPad" val="-0.05"/>
            <dgm:constr type="endPad" val="0.9"/>
            <dgm:constr type="userA" for="ch" ref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userA"/>
              <dgm:constr type="userB"/>
              <dgm:constr type="w" refType="userA" fact="0.05"/>
              <dgm:constr type="h" refType="userB" fact="0.01"/>
              <dgm:constr type="lMarg" val="1"/>
              <dgm:constr type="rMarg" val="1"/>
              <dgm:constr type="tMarg"/>
              <dgm:constr type="bMarg"/>
            </dgm:constrLst>
            <dgm:ruleLst>
              <dgm:rule type="w" val="NaN" fact="0.6" max="NaN"/>
              <dgm:rule type="h" val="NaN" fact="0.6" max="NaN"/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ea typeface="MiSans Normal" panose="00000500000000000000" pitchFamily="2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ea typeface="MiSans Normal" panose="00000500000000000000" pitchFamily="2" charset="-122"/>
              </a:rPr>
            </a:fld>
            <a:endParaRPr lang="zh-CN" altLang="en-US">
              <a:ea typeface="MiSans Normal" panose="00000500000000000000" pitchFamily="2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ea typeface="MiSans Normal" panose="00000500000000000000" pitchFamily="2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ea typeface="MiSans Normal" panose="00000500000000000000" pitchFamily="2" charset="-122"/>
              </a:rPr>
            </a:fld>
            <a:endParaRPr lang="zh-CN" altLang="en-US">
              <a:ea typeface="MiSans Normal" panose="00000500000000000000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MiSans Normal" panose="00000500000000000000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MiSans Normal" panose="00000500000000000000" pitchFamily="2" charset="-122"/>
              </a:defRPr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MiSans Normal" panose="00000500000000000000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MiSans Normal" panose="00000500000000000000" pitchFamily="2" charset="-122"/>
              </a:defRPr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MiSans Normal" panose="00000500000000000000" pitchFamily="2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MiSans Normal" panose="00000500000000000000" pitchFamily="2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MiSans Normal" panose="00000500000000000000" pitchFamily="2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MiSans Normal" panose="00000500000000000000" pitchFamily="2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MiSans Normal" panose="00000500000000000000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rgbClr val="B8E9E3">
            <a:alpha val="3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2769095" y="7956193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6273095" y="7956193"/>
            <a:ext cx="3960000" cy="3168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11034695" y="7956193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solidFill>
          <a:srgbClr val="B8E9E3">
            <a:alpha val="3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 userDrawn="1"/>
        </p:nvSpPr>
        <p:spPr>
          <a:xfrm>
            <a:off x="0" y="5588000"/>
            <a:ext cx="12192000" cy="1270000"/>
          </a:xfrm>
          <a:prstGeom prst="rect">
            <a:avLst/>
          </a:prstGeom>
          <a:solidFill>
            <a:srgbClr val="7FC2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椭圆 20"/>
          <p:cNvSpPr/>
          <p:nvPr userDrawn="1"/>
        </p:nvSpPr>
        <p:spPr>
          <a:xfrm>
            <a:off x="1896745" y="5797550"/>
            <a:ext cx="8382000" cy="749300"/>
          </a:xfrm>
          <a:prstGeom prst="ellipse">
            <a:avLst/>
          </a:prstGeom>
          <a:solidFill>
            <a:srgbClr val="65B1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 descr="卡通人物&#10;&#10;中度可信度描述已自动生成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035"/>
          <a:stretch>
            <a:fillRect/>
          </a:stretch>
        </p:blipFill>
        <p:spPr>
          <a:xfrm>
            <a:off x="102235" y="2730500"/>
            <a:ext cx="3600000" cy="4039709"/>
          </a:xfrm>
          <a:prstGeom prst="rect">
            <a:avLst/>
          </a:prstGeom>
        </p:spPr>
      </p:pic>
      <p:pic>
        <p:nvPicPr>
          <p:cNvPr id="20" name="图片 19" descr="卡通人物&#10;&#10;中度可信度描述已自动生成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597"/>
          <a:stretch>
            <a:fillRect/>
          </a:stretch>
        </p:blipFill>
        <p:spPr>
          <a:xfrm>
            <a:off x="8489689" y="2892420"/>
            <a:ext cx="3600000" cy="3878214"/>
          </a:xfrm>
          <a:prstGeom prst="rect">
            <a:avLst/>
          </a:prstGeom>
        </p:spPr>
      </p:pic>
      <p:pic>
        <p:nvPicPr>
          <p:cNvPr id="19" name="图片 18" descr="卡通人物&#10;&#10;描述已自动生成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5265" y="5403850"/>
            <a:ext cx="1764960" cy="1143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bg>
      <p:bgPr>
        <a:solidFill>
          <a:srgbClr val="B8E9E3">
            <a:alpha val="3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 userDrawn="1"/>
        </p:nvSpPr>
        <p:spPr>
          <a:xfrm>
            <a:off x="0" y="5588000"/>
            <a:ext cx="12192000" cy="1270000"/>
          </a:xfrm>
          <a:prstGeom prst="rect">
            <a:avLst/>
          </a:prstGeom>
          <a:solidFill>
            <a:srgbClr val="7FC2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椭圆 4"/>
          <p:cNvSpPr/>
          <p:nvPr userDrawn="1"/>
        </p:nvSpPr>
        <p:spPr>
          <a:xfrm>
            <a:off x="539492" y="5768430"/>
            <a:ext cx="5453742" cy="749300"/>
          </a:xfrm>
          <a:prstGeom prst="ellipse">
            <a:avLst/>
          </a:prstGeom>
          <a:solidFill>
            <a:srgbClr val="65B1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图片 3" descr="图标&#10;&#10;中度可信度描述已自动生成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7845" y="1762486"/>
            <a:ext cx="4875785" cy="4466771"/>
          </a:xfrm>
          <a:prstGeom prst="rect">
            <a:avLst/>
          </a:prstGeom>
        </p:spPr>
      </p:pic>
      <p:pic>
        <p:nvPicPr>
          <p:cNvPr id="10" name="图片 9" descr="图标&#10;&#10;描述已自动生成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3375" y="6259"/>
            <a:ext cx="1930181" cy="148226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bg>
      <p:bgPr>
        <a:solidFill>
          <a:srgbClr val="B8E9E3">
            <a:alpha val="3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0" y="5588000"/>
            <a:ext cx="12192000" cy="1270000"/>
          </a:xfrm>
          <a:prstGeom prst="rect">
            <a:avLst/>
          </a:prstGeom>
          <a:solidFill>
            <a:srgbClr val="7FC2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 userDrawn="1"/>
        </p:nvSpPr>
        <p:spPr>
          <a:xfrm>
            <a:off x="357013" y="5745991"/>
            <a:ext cx="5404041" cy="749300"/>
          </a:xfrm>
          <a:prstGeom prst="ellipse">
            <a:avLst/>
          </a:prstGeom>
          <a:solidFill>
            <a:srgbClr val="65B1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 descr="卡通人物&#10;&#10;中度可信度描述已自动生成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731" y="1558563"/>
            <a:ext cx="5004605" cy="457401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bg>
      <p:bgPr>
        <a:solidFill>
          <a:srgbClr val="B8E9E3">
            <a:alpha val="3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/>
        </p:nvSpPr>
        <p:spPr>
          <a:xfrm>
            <a:off x="0" y="5525770"/>
            <a:ext cx="12192000" cy="1332000"/>
          </a:xfrm>
          <a:prstGeom prst="rect">
            <a:avLst/>
          </a:prstGeom>
          <a:solidFill>
            <a:srgbClr val="7FC2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椭圆 10"/>
          <p:cNvSpPr/>
          <p:nvPr userDrawn="1"/>
        </p:nvSpPr>
        <p:spPr>
          <a:xfrm>
            <a:off x="276884" y="5965064"/>
            <a:ext cx="3953730" cy="749300"/>
          </a:xfrm>
          <a:prstGeom prst="ellipse">
            <a:avLst/>
          </a:prstGeom>
          <a:solidFill>
            <a:srgbClr val="65B1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14" name="组合 13"/>
          <p:cNvGrpSpPr/>
          <p:nvPr userDrawn="1"/>
        </p:nvGrpSpPr>
        <p:grpSpPr>
          <a:xfrm>
            <a:off x="10413868" y="4040512"/>
            <a:ext cx="1628941" cy="2661278"/>
            <a:chOff x="10125489" y="3561722"/>
            <a:chExt cx="1628941" cy="2661278"/>
          </a:xfrm>
        </p:grpSpPr>
        <p:sp>
          <p:nvSpPr>
            <p:cNvPr id="13" name="椭圆 12"/>
            <p:cNvSpPr/>
            <p:nvPr/>
          </p:nvSpPr>
          <p:spPr>
            <a:xfrm>
              <a:off x="10256117" y="5881949"/>
              <a:ext cx="1498313" cy="341051"/>
            </a:xfrm>
            <a:prstGeom prst="ellipse">
              <a:avLst/>
            </a:prstGeom>
            <a:solidFill>
              <a:srgbClr val="65B1A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pic>
          <p:nvPicPr>
            <p:cNvPr id="7" name="图片 6" descr="卡通人物&#10;&#10;中度可信度描述已自动生成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125489" y="3561722"/>
              <a:ext cx="1498312" cy="2555107"/>
            </a:xfrm>
            <a:prstGeom prst="rect">
              <a:avLst/>
            </a:prstGeom>
          </p:spPr>
        </p:pic>
      </p:grpSp>
      <p:pic>
        <p:nvPicPr>
          <p:cNvPr id="9" name="图片 8" descr="图示&#10;&#10;描述已自动生成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884" y="2138771"/>
            <a:ext cx="3306350" cy="427351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bg>
      <p:bgPr>
        <a:solidFill>
          <a:srgbClr val="B8E9E3">
            <a:alpha val="3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 userDrawn="1"/>
        </p:nvSpPr>
        <p:spPr>
          <a:xfrm>
            <a:off x="0" y="5777865"/>
            <a:ext cx="12192000" cy="1080000"/>
          </a:xfrm>
          <a:prstGeom prst="rect">
            <a:avLst/>
          </a:prstGeom>
          <a:solidFill>
            <a:srgbClr val="7FC2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29" name="组合 28"/>
          <p:cNvGrpSpPr>
            <a:grpSpLocks noChangeAspect="1"/>
          </p:cNvGrpSpPr>
          <p:nvPr userDrawn="1"/>
        </p:nvGrpSpPr>
        <p:grpSpPr>
          <a:xfrm>
            <a:off x="7701236" y="2870685"/>
            <a:ext cx="4320000" cy="3829029"/>
            <a:chOff x="6403296" y="1386690"/>
            <a:chExt cx="5453742" cy="4833920"/>
          </a:xfrm>
        </p:grpSpPr>
        <p:sp>
          <p:nvSpPr>
            <p:cNvPr id="4" name="椭圆 3"/>
            <p:cNvSpPr/>
            <p:nvPr/>
          </p:nvSpPr>
          <p:spPr>
            <a:xfrm>
              <a:off x="6403296" y="5471310"/>
              <a:ext cx="5453742" cy="749300"/>
            </a:xfrm>
            <a:prstGeom prst="ellipse">
              <a:avLst/>
            </a:prstGeom>
            <a:solidFill>
              <a:srgbClr val="65B1A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69014" y="1386690"/>
              <a:ext cx="5004826" cy="4578105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bg>
      <p:bgPr>
        <a:solidFill>
          <a:srgbClr val="B8E9E3">
            <a:alpha val="3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5588000"/>
            <a:ext cx="12192000" cy="1270000"/>
          </a:xfrm>
          <a:prstGeom prst="rect">
            <a:avLst/>
          </a:prstGeom>
          <a:solidFill>
            <a:srgbClr val="7FC2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2" name="组合 1"/>
          <p:cNvGrpSpPr>
            <a:grpSpLocks noChangeAspect="1"/>
          </p:cNvGrpSpPr>
          <p:nvPr userDrawn="1"/>
        </p:nvGrpSpPr>
        <p:grpSpPr>
          <a:xfrm>
            <a:off x="8474710" y="2683510"/>
            <a:ext cx="3600000" cy="4043933"/>
            <a:chOff x="11552" y="2724"/>
            <a:chExt cx="7120" cy="7998"/>
          </a:xfrm>
        </p:grpSpPr>
        <p:sp>
          <p:nvSpPr>
            <p:cNvPr id="13" name="椭圆 12"/>
            <p:cNvSpPr/>
            <p:nvPr/>
          </p:nvSpPr>
          <p:spPr>
            <a:xfrm>
              <a:off x="14818" y="10004"/>
              <a:ext cx="3854" cy="719"/>
            </a:xfrm>
            <a:prstGeom prst="ellipse">
              <a:avLst/>
            </a:prstGeom>
            <a:solidFill>
              <a:srgbClr val="65B1A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11552" y="8800"/>
              <a:ext cx="4382" cy="964"/>
            </a:xfrm>
            <a:prstGeom prst="ellipse">
              <a:avLst/>
            </a:prstGeom>
            <a:solidFill>
              <a:srgbClr val="65B1A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pic>
          <p:nvPicPr>
            <p:cNvPr id="11" name="图片 10" descr="卡通人物&#10;&#10;中度可信度描述已自动生成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114" y="2724"/>
              <a:ext cx="6558" cy="7759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标题幻灯片">
    <p:bg>
      <p:bgPr>
        <a:solidFill>
          <a:srgbClr val="B8E9E3">
            <a:alpha val="3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 userDrawn="1"/>
        </p:nvSpPr>
        <p:spPr>
          <a:xfrm>
            <a:off x="0" y="5588000"/>
            <a:ext cx="12192000" cy="1270000"/>
          </a:xfrm>
          <a:prstGeom prst="rect">
            <a:avLst/>
          </a:prstGeom>
          <a:solidFill>
            <a:srgbClr val="7FC2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 userDrawn="1"/>
        </p:nvSpPr>
        <p:spPr>
          <a:xfrm>
            <a:off x="1896745" y="5797550"/>
            <a:ext cx="8382000" cy="749300"/>
          </a:xfrm>
          <a:prstGeom prst="ellipse">
            <a:avLst/>
          </a:prstGeom>
          <a:solidFill>
            <a:srgbClr val="65B1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 descr="卡通人物&#10;&#10;中度可信度描述已自动生成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035"/>
          <a:stretch>
            <a:fillRect/>
          </a:stretch>
        </p:blipFill>
        <p:spPr>
          <a:xfrm>
            <a:off x="102235" y="2730500"/>
            <a:ext cx="3600000" cy="4039709"/>
          </a:xfrm>
          <a:prstGeom prst="rect">
            <a:avLst/>
          </a:prstGeom>
        </p:spPr>
      </p:pic>
      <p:pic>
        <p:nvPicPr>
          <p:cNvPr id="20" name="图片 19" descr="卡通人物&#10;&#10;中度可信度描述已自动生成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597"/>
          <a:stretch>
            <a:fillRect/>
          </a:stretch>
        </p:blipFill>
        <p:spPr>
          <a:xfrm>
            <a:off x="8489689" y="2892420"/>
            <a:ext cx="3600000" cy="3878214"/>
          </a:xfrm>
          <a:prstGeom prst="rect">
            <a:avLst/>
          </a:prstGeom>
        </p:spPr>
      </p:pic>
      <p:pic>
        <p:nvPicPr>
          <p:cNvPr id="19" name="图片 18" descr="卡通人物&#10;&#10;描述已自动生成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5265" y="5403850"/>
            <a:ext cx="1764960" cy="1143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87.xml"/><Relationship Id="rId8" Type="http://schemas.openxmlformats.org/officeDocument/2006/relationships/tags" Target="../tags/tag86.xml"/><Relationship Id="rId7" Type="http://schemas.openxmlformats.org/officeDocument/2006/relationships/tags" Target="../tags/tag85.xml"/><Relationship Id="rId6" Type="http://schemas.openxmlformats.org/officeDocument/2006/relationships/tags" Target="../tags/tag84.xml"/><Relationship Id="rId5" Type="http://schemas.openxmlformats.org/officeDocument/2006/relationships/tags" Target="../tags/tag83.xml"/><Relationship Id="rId4" Type="http://schemas.openxmlformats.org/officeDocument/2006/relationships/tags" Target="../tags/tag82.xml"/><Relationship Id="rId3" Type="http://schemas.openxmlformats.org/officeDocument/2006/relationships/tags" Target="../tags/tag81.xml"/><Relationship Id="rId25" Type="http://schemas.openxmlformats.org/officeDocument/2006/relationships/slideLayout" Target="../slideLayouts/slideLayout1.xml"/><Relationship Id="rId24" Type="http://schemas.openxmlformats.org/officeDocument/2006/relationships/tags" Target="../tags/tag102.xml"/><Relationship Id="rId23" Type="http://schemas.openxmlformats.org/officeDocument/2006/relationships/tags" Target="../tags/tag101.xml"/><Relationship Id="rId22" Type="http://schemas.openxmlformats.org/officeDocument/2006/relationships/tags" Target="../tags/tag100.xml"/><Relationship Id="rId21" Type="http://schemas.openxmlformats.org/officeDocument/2006/relationships/tags" Target="../tags/tag99.xml"/><Relationship Id="rId20" Type="http://schemas.openxmlformats.org/officeDocument/2006/relationships/tags" Target="../tags/tag98.xml"/><Relationship Id="rId2" Type="http://schemas.openxmlformats.org/officeDocument/2006/relationships/tags" Target="../tags/tag80.xml"/><Relationship Id="rId19" Type="http://schemas.openxmlformats.org/officeDocument/2006/relationships/tags" Target="../tags/tag97.xml"/><Relationship Id="rId18" Type="http://schemas.openxmlformats.org/officeDocument/2006/relationships/tags" Target="../tags/tag96.xml"/><Relationship Id="rId17" Type="http://schemas.openxmlformats.org/officeDocument/2006/relationships/tags" Target="../tags/tag95.xml"/><Relationship Id="rId16" Type="http://schemas.openxmlformats.org/officeDocument/2006/relationships/tags" Target="../tags/tag94.xml"/><Relationship Id="rId15" Type="http://schemas.openxmlformats.org/officeDocument/2006/relationships/tags" Target="../tags/tag93.xml"/><Relationship Id="rId14" Type="http://schemas.openxmlformats.org/officeDocument/2006/relationships/tags" Target="../tags/tag92.xml"/><Relationship Id="rId13" Type="http://schemas.openxmlformats.org/officeDocument/2006/relationships/tags" Target="../tags/tag91.xml"/><Relationship Id="rId12" Type="http://schemas.openxmlformats.org/officeDocument/2006/relationships/tags" Target="../tags/tag90.xml"/><Relationship Id="rId11" Type="http://schemas.openxmlformats.org/officeDocument/2006/relationships/tags" Target="../tags/tag89.xml"/><Relationship Id="rId10" Type="http://schemas.openxmlformats.org/officeDocument/2006/relationships/tags" Target="../tags/tag88.xml"/><Relationship Id="rId1" Type="http://schemas.openxmlformats.org/officeDocument/2006/relationships/tags" Target="../tags/tag79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tags" Target="../tags/tag111.xml"/><Relationship Id="rId8" Type="http://schemas.openxmlformats.org/officeDocument/2006/relationships/tags" Target="../tags/tag110.xml"/><Relationship Id="rId7" Type="http://schemas.openxmlformats.org/officeDocument/2006/relationships/tags" Target="../tags/tag109.xml"/><Relationship Id="rId6" Type="http://schemas.openxmlformats.org/officeDocument/2006/relationships/tags" Target="../tags/tag108.xml"/><Relationship Id="rId5" Type="http://schemas.openxmlformats.org/officeDocument/2006/relationships/tags" Target="../tags/tag107.xml"/><Relationship Id="rId4" Type="http://schemas.openxmlformats.org/officeDocument/2006/relationships/tags" Target="../tags/tag106.xml"/><Relationship Id="rId3" Type="http://schemas.openxmlformats.org/officeDocument/2006/relationships/tags" Target="../tags/tag105.xml"/><Relationship Id="rId26" Type="http://schemas.openxmlformats.org/officeDocument/2006/relationships/slideLayout" Target="../slideLayouts/slideLayout1.xml"/><Relationship Id="rId25" Type="http://schemas.openxmlformats.org/officeDocument/2006/relationships/image" Target="../media/image15.png"/><Relationship Id="rId24" Type="http://schemas.openxmlformats.org/officeDocument/2006/relationships/tags" Target="../tags/tag126.xml"/><Relationship Id="rId23" Type="http://schemas.openxmlformats.org/officeDocument/2006/relationships/tags" Target="../tags/tag125.xml"/><Relationship Id="rId22" Type="http://schemas.openxmlformats.org/officeDocument/2006/relationships/tags" Target="../tags/tag124.xml"/><Relationship Id="rId21" Type="http://schemas.openxmlformats.org/officeDocument/2006/relationships/tags" Target="../tags/tag123.xml"/><Relationship Id="rId20" Type="http://schemas.openxmlformats.org/officeDocument/2006/relationships/tags" Target="../tags/tag122.xml"/><Relationship Id="rId2" Type="http://schemas.openxmlformats.org/officeDocument/2006/relationships/tags" Target="../tags/tag104.xml"/><Relationship Id="rId19" Type="http://schemas.openxmlformats.org/officeDocument/2006/relationships/tags" Target="../tags/tag121.xml"/><Relationship Id="rId18" Type="http://schemas.openxmlformats.org/officeDocument/2006/relationships/tags" Target="../tags/tag120.xml"/><Relationship Id="rId17" Type="http://schemas.openxmlformats.org/officeDocument/2006/relationships/tags" Target="../tags/tag119.xml"/><Relationship Id="rId16" Type="http://schemas.openxmlformats.org/officeDocument/2006/relationships/tags" Target="../tags/tag118.xml"/><Relationship Id="rId15" Type="http://schemas.openxmlformats.org/officeDocument/2006/relationships/tags" Target="../tags/tag117.xml"/><Relationship Id="rId14" Type="http://schemas.openxmlformats.org/officeDocument/2006/relationships/tags" Target="../tags/tag116.xml"/><Relationship Id="rId13" Type="http://schemas.openxmlformats.org/officeDocument/2006/relationships/tags" Target="../tags/tag115.xml"/><Relationship Id="rId12" Type="http://schemas.openxmlformats.org/officeDocument/2006/relationships/tags" Target="../tags/tag114.xml"/><Relationship Id="rId11" Type="http://schemas.openxmlformats.org/officeDocument/2006/relationships/tags" Target="../tags/tag113.xml"/><Relationship Id="rId10" Type="http://schemas.openxmlformats.org/officeDocument/2006/relationships/tags" Target="../tags/tag112.xml"/><Relationship Id="rId1" Type="http://schemas.openxmlformats.org/officeDocument/2006/relationships/tags" Target="../tags/tag10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tags" Target="../tags/tag135.xml"/><Relationship Id="rId8" Type="http://schemas.openxmlformats.org/officeDocument/2006/relationships/tags" Target="../tags/tag134.xml"/><Relationship Id="rId7" Type="http://schemas.openxmlformats.org/officeDocument/2006/relationships/tags" Target="../tags/tag133.xml"/><Relationship Id="rId6" Type="http://schemas.openxmlformats.org/officeDocument/2006/relationships/tags" Target="../tags/tag132.xml"/><Relationship Id="rId5" Type="http://schemas.openxmlformats.org/officeDocument/2006/relationships/tags" Target="../tags/tag131.xml"/><Relationship Id="rId4" Type="http://schemas.openxmlformats.org/officeDocument/2006/relationships/tags" Target="../tags/tag130.xml"/><Relationship Id="rId3" Type="http://schemas.openxmlformats.org/officeDocument/2006/relationships/tags" Target="../tags/tag129.xml"/><Relationship Id="rId2" Type="http://schemas.openxmlformats.org/officeDocument/2006/relationships/tags" Target="../tags/tag128.xml"/><Relationship Id="rId16" Type="http://schemas.openxmlformats.org/officeDocument/2006/relationships/slideLayout" Target="../slideLayouts/slideLayout5.xml"/><Relationship Id="rId15" Type="http://schemas.openxmlformats.org/officeDocument/2006/relationships/tags" Target="../tags/tag141.xml"/><Relationship Id="rId14" Type="http://schemas.openxmlformats.org/officeDocument/2006/relationships/tags" Target="../tags/tag140.xml"/><Relationship Id="rId13" Type="http://schemas.openxmlformats.org/officeDocument/2006/relationships/tags" Target="../tags/tag139.xml"/><Relationship Id="rId12" Type="http://schemas.openxmlformats.org/officeDocument/2006/relationships/tags" Target="../tags/tag138.xml"/><Relationship Id="rId11" Type="http://schemas.openxmlformats.org/officeDocument/2006/relationships/tags" Target="../tags/tag137.xml"/><Relationship Id="rId10" Type="http://schemas.openxmlformats.org/officeDocument/2006/relationships/tags" Target="../tags/tag136.xml"/><Relationship Id="rId1" Type="http://schemas.openxmlformats.org/officeDocument/2006/relationships/tags" Target="../tags/tag127.xm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tags" Target="../tags/tag149.xml"/><Relationship Id="rId8" Type="http://schemas.openxmlformats.org/officeDocument/2006/relationships/tags" Target="../tags/tag148.xml"/><Relationship Id="rId7" Type="http://schemas.openxmlformats.org/officeDocument/2006/relationships/tags" Target="../tags/tag147.xml"/><Relationship Id="rId6" Type="http://schemas.openxmlformats.org/officeDocument/2006/relationships/tags" Target="../tags/tag146.xml"/><Relationship Id="rId5" Type="http://schemas.openxmlformats.org/officeDocument/2006/relationships/tags" Target="../tags/tag145.xml"/><Relationship Id="rId4" Type="http://schemas.openxmlformats.org/officeDocument/2006/relationships/tags" Target="../tags/tag144.xml"/><Relationship Id="rId32" Type="http://schemas.openxmlformats.org/officeDocument/2006/relationships/slideLayout" Target="../slideLayouts/slideLayout5.xml"/><Relationship Id="rId31" Type="http://schemas.openxmlformats.org/officeDocument/2006/relationships/tags" Target="../tags/tag171.xml"/><Relationship Id="rId30" Type="http://schemas.openxmlformats.org/officeDocument/2006/relationships/tags" Target="../tags/tag170.xml"/><Relationship Id="rId3" Type="http://schemas.openxmlformats.org/officeDocument/2006/relationships/tags" Target="../tags/tag143.xml"/><Relationship Id="rId29" Type="http://schemas.openxmlformats.org/officeDocument/2006/relationships/tags" Target="../tags/tag169.xml"/><Relationship Id="rId28" Type="http://schemas.openxmlformats.org/officeDocument/2006/relationships/tags" Target="../tags/tag168.xml"/><Relationship Id="rId27" Type="http://schemas.openxmlformats.org/officeDocument/2006/relationships/tags" Target="../tags/tag167.xml"/><Relationship Id="rId26" Type="http://schemas.openxmlformats.org/officeDocument/2006/relationships/tags" Target="../tags/tag166.xml"/><Relationship Id="rId25" Type="http://schemas.openxmlformats.org/officeDocument/2006/relationships/tags" Target="../tags/tag165.xml"/><Relationship Id="rId24" Type="http://schemas.openxmlformats.org/officeDocument/2006/relationships/tags" Target="../tags/tag164.xml"/><Relationship Id="rId23" Type="http://schemas.openxmlformats.org/officeDocument/2006/relationships/tags" Target="../tags/tag163.xml"/><Relationship Id="rId22" Type="http://schemas.openxmlformats.org/officeDocument/2006/relationships/tags" Target="../tags/tag162.xml"/><Relationship Id="rId21" Type="http://schemas.openxmlformats.org/officeDocument/2006/relationships/tags" Target="../tags/tag161.xml"/><Relationship Id="rId20" Type="http://schemas.openxmlformats.org/officeDocument/2006/relationships/tags" Target="../tags/tag160.xml"/><Relationship Id="rId2" Type="http://schemas.openxmlformats.org/officeDocument/2006/relationships/tags" Target="../tags/tag142.xml"/><Relationship Id="rId19" Type="http://schemas.openxmlformats.org/officeDocument/2006/relationships/tags" Target="../tags/tag159.xml"/><Relationship Id="rId18" Type="http://schemas.openxmlformats.org/officeDocument/2006/relationships/tags" Target="../tags/tag158.xml"/><Relationship Id="rId17" Type="http://schemas.openxmlformats.org/officeDocument/2006/relationships/tags" Target="../tags/tag157.xml"/><Relationship Id="rId16" Type="http://schemas.openxmlformats.org/officeDocument/2006/relationships/tags" Target="../tags/tag156.xml"/><Relationship Id="rId15" Type="http://schemas.openxmlformats.org/officeDocument/2006/relationships/tags" Target="../tags/tag155.xml"/><Relationship Id="rId14" Type="http://schemas.openxmlformats.org/officeDocument/2006/relationships/tags" Target="../tags/tag154.xml"/><Relationship Id="rId13" Type="http://schemas.openxmlformats.org/officeDocument/2006/relationships/tags" Target="../tags/tag153.xml"/><Relationship Id="rId12" Type="http://schemas.openxmlformats.org/officeDocument/2006/relationships/tags" Target="../tags/tag152.xml"/><Relationship Id="rId11" Type="http://schemas.openxmlformats.org/officeDocument/2006/relationships/tags" Target="../tags/tag151.xml"/><Relationship Id="rId10" Type="http://schemas.openxmlformats.org/officeDocument/2006/relationships/tags" Target="../tags/tag150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tags" Target="../tags/tag180.xml"/><Relationship Id="rId8" Type="http://schemas.openxmlformats.org/officeDocument/2006/relationships/tags" Target="../tags/tag179.xml"/><Relationship Id="rId7" Type="http://schemas.openxmlformats.org/officeDocument/2006/relationships/tags" Target="../tags/tag178.xml"/><Relationship Id="rId6" Type="http://schemas.openxmlformats.org/officeDocument/2006/relationships/tags" Target="../tags/tag177.xml"/><Relationship Id="rId5" Type="http://schemas.openxmlformats.org/officeDocument/2006/relationships/tags" Target="../tags/tag176.xml"/><Relationship Id="rId4" Type="http://schemas.openxmlformats.org/officeDocument/2006/relationships/tags" Target="../tags/tag175.xml"/><Relationship Id="rId3" Type="http://schemas.openxmlformats.org/officeDocument/2006/relationships/tags" Target="../tags/tag174.xml"/><Relationship Id="rId2" Type="http://schemas.openxmlformats.org/officeDocument/2006/relationships/tags" Target="../tags/tag173.xml"/><Relationship Id="rId15" Type="http://schemas.openxmlformats.org/officeDocument/2006/relationships/slideLayout" Target="../slideLayouts/slideLayout1.xml"/><Relationship Id="rId14" Type="http://schemas.openxmlformats.org/officeDocument/2006/relationships/image" Target="../media/image17.png"/><Relationship Id="rId13" Type="http://schemas.openxmlformats.org/officeDocument/2006/relationships/tags" Target="../tags/tag184.xml"/><Relationship Id="rId12" Type="http://schemas.openxmlformats.org/officeDocument/2006/relationships/tags" Target="../tags/tag183.xml"/><Relationship Id="rId11" Type="http://schemas.openxmlformats.org/officeDocument/2006/relationships/tags" Target="../tags/tag182.xml"/><Relationship Id="rId10" Type="http://schemas.openxmlformats.org/officeDocument/2006/relationships/tags" Target="../tags/tag181.xml"/><Relationship Id="rId1" Type="http://schemas.openxmlformats.org/officeDocument/2006/relationships/tags" Target="../tags/tag172.xml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tags" Target="../tags/tag193.xml"/><Relationship Id="rId8" Type="http://schemas.openxmlformats.org/officeDocument/2006/relationships/tags" Target="../tags/tag192.xml"/><Relationship Id="rId7" Type="http://schemas.openxmlformats.org/officeDocument/2006/relationships/tags" Target="../tags/tag191.xml"/><Relationship Id="rId6" Type="http://schemas.openxmlformats.org/officeDocument/2006/relationships/tags" Target="../tags/tag190.xml"/><Relationship Id="rId5" Type="http://schemas.openxmlformats.org/officeDocument/2006/relationships/tags" Target="../tags/tag189.xml"/><Relationship Id="rId4" Type="http://schemas.openxmlformats.org/officeDocument/2006/relationships/tags" Target="../tags/tag188.xml"/><Relationship Id="rId3" Type="http://schemas.openxmlformats.org/officeDocument/2006/relationships/tags" Target="../tags/tag187.xml"/><Relationship Id="rId2" Type="http://schemas.openxmlformats.org/officeDocument/2006/relationships/tags" Target="../tags/tag186.xml"/><Relationship Id="rId17" Type="http://schemas.openxmlformats.org/officeDocument/2006/relationships/slideLayout" Target="../slideLayouts/slideLayout1.xml"/><Relationship Id="rId16" Type="http://schemas.openxmlformats.org/officeDocument/2006/relationships/tags" Target="../tags/tag200.xml"/><Relationship Id="rId15" Type="http://schemas.openxmlformats.org/officeDocument/2006/relationships/tags" Target="../tags/tag199.xml"/><Relationship Id="rId14" Type="http://schemas.openxmlformats.org/officeDocument/2006/relationships/tags" Target="../tags/tag198.xml"/><Relationship Id="rId13" Type="http://schemas.openxmlformats.org/officeDocument/2006/relationships/tags" Target="../tags/tag197.xml"/><Relationship Id="rId12" Type="http://schemas.openxmlformats.org/officeDocument/2006/relationships/tags" Target="../tags/tag196.xml"/><Relationship Id="rId11" Type="http://schemas.openxmlformats.org/officeDocument/2006/relationships/tags" Target="../tags/tag195.xml"/><Relationship Id="rId10" Type="http://schemas.openxmlformats.org/officeDocument/2006/relationships/tags" Target="../tags/tag194.xml"/><Relationship Id="rId1" Type="http://schemas.openxmlformats.org/officeDocument/2006/relationships/tags" Target="../tags/tag185.xml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203.xml"/><Relationship Id="rId4" Type="http://schemas.openxmlformats.org/officeDocument/2006/relationships/image" Target="../media/image19.png"/><Relationship Id="rId3" Type="http://schemas.openxmlformats.org/officeDocument/2006/relationships/tags" Target="../tags/tag202.xml"/><Relationship Id="rId2" Type="http://schemas.openxmlformats.org/officeDocument/2006/relationships/image" Target="../media/image18.png"/><Relationship Id="rId1" Type="http://schemas.openxmlformats.org/officeDocument/2006/relationships/tags" Target="../tags/tag20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04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05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06.xml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07.xml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08.xml"/><Relationship Id="rId1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213.xml"/><Relationship Id="rId4" Type="http://schemas.openxmlformats.org/officeDocument/2006/relationships/tags" Target="../tags/tag212.xml"/><Relationship Id="rId3" Type="http://schemas.openxmlformats.org/officeDocument/2006/relationships/tags" Target="../tags/tag211.xml"/><Relationship Id="rId2" Type="http://schemas.openxmlformats.org/officeDocument/2006/relationships/tags" Target="../tags/tag210.xml"/><Relationship Id="rId1" Type="http://schemas.openxmlformats.org/officeDocument/2006/relationships/tags" Target="../tags/tag209.xml"/></Relationships>
</file>

<file path=ppt/slides/_rels/slide2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214.xml"/><Relationship Id="rId5" Type="http://schemas.microsoft.com/office/2007/relationships/diagramDrawing" Target="../diagrams/drawing1.xml"/><Relationship Id="rId4" Type="http://schemas.openxmlformats.org/officeDocument/2006/relationships/diagramColors" Target="../diagrams/colors1.xml"/><Relationship Id="rId3" Type="http://schemas.openxmlformats.org/officeDocument/2006/relationships/diagramQuickStyle" Target="../diagrams/quickStyle1.xml"/><Relationship Id="rId2" Type="http://schemas.openxmlformats.org/officeDocument/2006/relationships/diagramLayout" Target="../diagrams/layout1.xml"/><Relationship Id="rId1" Type="http://schemas.openxmlformats.org/officeDocument/2006/relationships/diagramData" Target="../diagrams/data1.xml"/></Relationships>
</file>

<file path=ppt/slides/_rels/slide2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219.xml"/><Relationship Id="rId4" Type="http://schemas.openxmlformats.org/officeDocument/2006/relationships/tags" Target="../tags/tag218.xml"/><Relationship Id="rId3" Type="http://schemas.openxmlformats.org/officeDocument/2006/relationships/tags" Target="../tags/tag217.xml"/><Relationship Id="rId2" Type="http://schemas.openxmlformats.org/officeDocument/2006/relationships/tags" Target="../tags/tag216.xml"/><Relationship Id="rId1" Type="http://schemas.openxmlformats.org/officeDocument/2006/relationships/tags" Target="../tags/tag215.xml"/></Relationships>
</file>

<file path=ppt/slides/_rels/slide2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224.xml"/><Relationship Id="rId5" Type="http://schemas.openxmlformats.org/officeDocument/2006/relationships/image" Target="../media/image25.png"/><Relationship Id="rId4" Type="http://schemas.openxmlformats.org/officeDocument/2006/relationships/tags" Target="../tags/tag223.xml"/><Relationship Id="rId3" Type="http://schemas.openxmlformats.org/officeDocument/2006/relationships/tags" Target="../tags/tag222.xml"/><Relationship Id="rId2" Type="http://schemas.openxmlformats.org/officeDocument/2006/relationships/tags" Target="../tags/tag221.xml"/><Relationship Id="rId1" Type="http://schemas.openxmlformats.org/officeDocument/2006/relationships/tags" Target="../tags/tag220.xml"/></Relationships>
</file>

<file path=ppt/slides/_rels/slide2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225.xml"/><Relationship Id="rId5" Type="http://schemas.microsoft.com/office/2007/relationships/diagramDrawing" Target="../diagrams/drawing2.xml"/><Relationship Id="rId4" Type="http://schemas.openxmlformats.org/officeDocument/2006/relationships/diagramColors" Target="../diagrams/colors2.xml"/><Relationship Id="rId3" Type="http://schemas.openxmlformats.org/officeDocument/2006/relationships/diagramQuickStyle" Target="../diagrams/quickStyle2.xml"/><Relationship Id="rId2" Type="http://schemas.openxmlformats.org/officeDocument/2006/relationships/diagramLayout" Target="../diagrams/layout2.xml"/><Relationship Id="rId1" Type="http://schemas.openxmlformats.org/officeDocument/2006/relationships/diagramData" Target="../diagrams/data2.xml"/></Relationships>
</file>

<file path=ppt/slides/_rels/slide28.xml.rels><?xml version="1.0" encoding="UTF-8" standalone="yes"?>
<Relationships xmlns="http://schemas.openxmlformats.org/package/2006/relationships"><Relationship Id="rId9" Type="http://schemas.openxmlformats.org/officeDocument/2006/relationships/tags" Target="../tags/tag229.xml"/><Relationship Id="rId8" Type="http://schemas.openxmlformats.org/officeDocument/2006/relationships/tags" Target="../tags/tag228.xml"/><Relationship Id="rId7" Type="http://schemas.openxmlformats.org/officeDocument/2006/relationships/tags" Target="../tags/tag227.xml"/><Relationship Id="rId6" Type="http://schemas.openxmlformats.org/officeDocument/2006/relationships/tags" Target="../tags/tag226.xml"/><Relationship Id="rId5" Type="http://schemas.microsoft.com/office/2007/relationships/diagramDrawing" Target="../diagrams/drawing3.xml"/><Relationship Id="rId4" Type="http://schemas.openxmlformats.org/officeDocument/2006/relationships/diagramColors" Target="../diagrams/colors3.xml"/><Relationship Id="rId3" Type="http://schemas.openxmlformats.org/officeDocument/2006/relationships/diagramQuickStyle" Target="../diagrams/quickStyle3.xml"/><Relationship Id="rId2" Type="http://schemas.openxmlformats.org/officeDocument/2006/relationships/diagramLayout" Target="../diagrams/layout3.xml"/><Relationship Id="rId17" Type="http://schemas.openxmlformats.org/officeDocument/2006/relationships/slideLayout" Target="../slideLayouts/slideLayout1.xml"/><Relationship Id="rId16" Type="http://schemas.openxmlformats.org/officeDocument/2006/relationships/tags" Target="../tags/tag236.xml"/><Relationship Id="rId15" Type="http://schemas.openxmlformats.org/officeDocument/2006/relationships/tags" Target="../tags/tag235.xml"/><Relationship Id="rId14" Type="http://schemas.openxmlformats.org/officeDocument/2006/relationships/tags" Target="../tags/tag234.xml"/><Relationship Id="rId13" Type="http://schemas.openxmlformats.org/officeDocument/2006/relationships/tags" Target="../tags/tag233.xml"/><Relationship Id="rId12" Type="http://schemas.openxmlformats.org/officeDocument/2006/relationships/tags" Target="../tags/tag232.xml"/><Relationship Id="rId11" Type="http://schemas.openxmlformats.org/officeDocument/2006/relationships/tags" Target="../tags/tag231.xml"/><Relationship Id="rId10" Type="http://schemas.openxmlformats.org/officeDocument/2006/relationships/tags" Target="../tags/tag230.xml"/><Relationship Id="rId1" Type="http://schemas.openxmlformats.org/officeDocument/2006/relationships/diagramData" Target="../diagrams/data3.xml"/></Relationships>
</file>

<file path=ppt/slides/_rels/slide29.xml.rels><?xml version="1.0" encoding="UTF-8" standalone="yes"?>
<Relationships xmlns="http://schemas.openxmlformats.org/package/2006/relationships"><Relationship Id="rId9" Type="http://schemas.openxmlformats.org/officeDocument/2006/relationships/tags" Target="../tags/tag240.xml"/><Relationship Id="rId8" Type="http://schemas.openxmlformats.org/officeDocument/2006/relationships/tags" Target="../tags/tag239.xml"/><Relationship Id="rId7" Type="http://schemas.openxmlformats.org/officeDocument/2006/relationships/tags" Target="../tags/tag238.xml"/><Relationship Id="rId6" Type="http://schemas.openxmlformats.org/officeDocument/2006/relationships/tags" Target="../tags/tag237.xml"/><Relationship Id="rId5" Type="http://schemas.microsoft.com/office/2007/relationships/diagramDrawing" Target="../diagrams/drawing4.xml"/><Relationship Id="rId4" Type="http://schemas.openxmlformats.org/officeDocument/2006/relationships/diagramColors" Target="../diagrams/colors4.xml"/><Relationship Id="rId3" Type="http://schemas.openxmlformats.org/officeDocument/2006/relationships/diagramQuickStyle" Target="../diagrams/quickStyle4.xml"/><Relationship Id="rId2" Type="http://schemas.openxmlformats.org/officeDocument/2006/relationships/diagramLayout" Target="../diagrams/layout4.xml"/><Relationship Id="rId12" Type="http://schemas.openxmlformats.org/officeDocument/2006/relationships/slideLayout" Target="../slideLayouts/slideLayout1.xml"/><Relationship Id="rId11" Type="http://schemas.openxmlformats.org/officeDocument/2006/relationships/tags" Target="../tags/tag242.xml"/><Relationship Id="rId10" Type="http://schemas.openxmlformats.org/officeDocument/2006/relationships/tags" Target="../tags/tag241.xml"/><Relationship Id="rId1" Type="http://schemas.openxmlformats.org/officeDocument/2006/relationships/diagramData" Target="../diagrams/data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9" Type="http://schemas.openxmlformats.org/officeDocument/2006/relationships/tags" Target="../tags/tag246.xml"/><Relationship Id="rId8" Type="http://schemas.openxmlformats.org/officeDocument/2006/relationships/tags" Target="../tags/tag245.xml"/><Relationship Id="rId7" Type="http://schemas.openxmlformats.org/officeDocument/2006/relationships/tags" Target="../tags/tag244.xml"/><Relationship Id="rId6" Type="http://schemas.openxmlformats.org/officeDocument/2006/relationships/tags" Target="../tags/tag243.xml"/><Relationship Id="rId5" Type="http://schemas.microsoft.com/office/2007/relationships/diagramDrawing" Target="../diagrams/drawing5.xml"/><Relationship Id="rId4" Type="http://schemas.openxmlformats.org/officeDocument/2006/relationships/diagramColors" Target="../diagrams/colors5.xml"/><Relationship Id="rId3" Type="http://schemas.openxmlformats.org/officeDocument/2006/relationships/diagramQuickStyle" Target="../diagrams/quickStyle5.xml"/><Relationship Id="rId2" Type="http://schemas.openxmlformats.org/officeDocument/2006/relationships/diagramLayout" Target="../diagrams/layout5.xml"/><Relationship Id="rId11" Type="http://schemas.openxmlformats.org/officeDocument/2006/relationships/slideLayout" Target="../slideLayouts/slideLayout1.xml"/><Relationship Id="rId10" Type="http://schemas.openxmlformats.org/officeDocument/2006/relationships/tags" Target="../tags/tag247.xml"/><Relationship Id="rId1" Type="http://schemas.openxmlformats.org/officeDocument/2006/relationships/diagramData" Target="../diagrams/data5.xml"/></Relationships>
</file>

<file path=ppt/slides/_rels/slide31.xml.rels><?xml version="1.0" encoding="UTF-8" standalone="yes"?>
<Relationships xmlns="http://schemas.openxmlformats.org/package/2006/relationships"><Relationship Id="rId9" Type="http://schemas.openxmlformats.org/officeDocument/2006/relationships/tags" Target="../tags/tag251.xml"/><Relationship Id="rId8" Type="http://schemas.openxmlformats.org/officeDocument/2006/relationships/tags" Target="../tags/tag250.xml"/><Relationship Id="rId7" Type="http://schemas.openxmlformats.org/officeDocument/2006/relationships/tags" Target="../tags/tag249.xml"/><Relationship Id="rId6" Type="http://schemas.openxmlformats.org/officeDocument/2006/relationships/tags" Target="../tags/tag248.xml"/><Relationship Id="rId5" Type="http://schemas.microsoft.com/office/2007/relationships/diagramDrawing" Target="../diagrams/drawing6.xml"/><Relationship Id="rId4" Type="http://schemas.openxmlformats.org/officeDocument/2006/relationships/diagramColors" Target="../diagrams/colors6.xml"/><Relationship Id="rId3" Type="http://schemas.openxmlformats.org/officeDocument/2006/relationships/diagramQuickStyle" Target="../diagrams/quickStyle6.xml"/><Relationship Id="rId2" Type="http://schemas.openxmlformats.org/officeDocument/2006/relationships/diagramLayout" Target="../diagrams/layout6.xml"/><Relationship Id="rId10" Type="http://schemas.openxmlformats.org/officeDocument/2006/relationships/slideLayout" Target="../slideLayouts/slideLayout1.xml"/><Relationship Id="rId1" Type="http://schemas.openxmlformats.org/officeDocument/2006/relationships/diagramData" Target="../diagrams/data6.xml"/></Relationships>
</file>

<file path=ppt/slides/_rels/slide32.xml.rels><?xml version="1.0" encoding="UTF-8" standalone="yes"?>
<Relationships xmlns="http://schemas.openxmlformats.org/package/2006/relationships"><Relationship Id="rId9" Type="http://schemas.openxmlformats.org/officeDocument/2006/relationships/tags" Target="../tags/tag255.xml"/><Relationship Id="rId8" Type="http://schemas.openxmlformats.org/officeDocument/2006/relationships/tags" Target="../tags/tag254.xml"/><Relationship Id="rId7" Type="http://schemas.openxmlformats.org/officeDocument/2006/relationships/tags" Target="../tags/tag253.xml"/><Relationship Id="rId6" Type="http://schemas.openxmlformats.org/officeDocument/2006/relationships/tags" Target="../tags/tag252.xml"/><Relationship Id="rId5" Type="http://schemas.microsoft.com/office/2007/relationships/diagramDrawing" Target="../diagrams/drawing7.xml"/><Relationship Id="rId4" Type="http://schemas.openxmlformats.org/officeDocument/2006/relationships/diagramColors" Target="../diagrams/colors7.xml"/><Relationship Id="rId3" Type="http://schemas.openxmlformats.org/officeDocument/2006/relationships/diagramQuickStyle" Target="../diagrams/quickStyle7.xml"/><Relationship Id="rId2" Type="http://schemas.openxmlformats.org/officeDocument/2006/relationships/diagramLayout" Target="../diagrams/layout7.xml"/><Relationship Id="rId11" Type="http://schemas.openxmlformats.org/officeDocument/2006/relationships/slideLayout" Target="../slideLayouts/slideLayout1.xml"/><Relationship Id="rId10" Type="http://schemas.openxmlformats.org/officeDocument/2006/relationships/tags" Target="../tags/tag256.xml"/><Relationship Id="rId1" Type="http://schemas.openxmlformats.org/officeDocument/2006/relationships/diagramData" Target="../diagrams/data7.xml"/></Relationships>
</file>

<file path=ppt/slides/_rels/slide33.xml.rels><?xml version="1.0" encoding="UTF-8" standalone="yes"?>
<Relationships xmlns="http://schemas.openxmlformats.org/package/2006/relationships"><Relationship Id="rId9" Type="http://schemas.openxmlformats.org/officeDocument/2006/relationships/tags" Target="../tags/tag260.xml"/><Relationship Id="rId8" Type="http://schemas.openxmlformats.org/officeDocument/2006/relationships/tags" Target="../tags/tag259.xml"/><Relationship Id="rId7" Type="http://schemas.openxmlformats.org/officeDocument/2006/relationships/tags" Target="../tags/tag258.xml"/><Relationship Id="rId6" Type="http://schemas.openxmlformats.org/officeDocument/2006/relationships/tags" Target="../tags/tag257.xml"/><Relationship Id="rId5" Type="http://schemas.microsoft.com/office/2007/relationships/diagramDrawing" Target="../diagrams/drawing8.xml"/><Relationship Id="rId4" Type="http://schemas.openxmlformats.org/officeDocument/2006/relationships/diagramColors" Target="../diagrams/colors8.xml"/><Relationship Id="rId3" Type="http://schemas.openxmlformats.org/officeDocument/2006/relationships/diagramQuickStyle" Target="../diagrams/quickStyle8.xml"/><Relationship Id="rId2" Type="http://schemas.openxmlformats.org/officeDocument/2006/relationships/diagramLayout" Target="../diagrams/layout8.xml"/><Relationship Id="rId19" Type="http://schemas.openxmlformats.org/officeDocument/2006/relationships/slideLayout" Target="../slideLayouts/slideLayout1.xml"/><Relationship Id="rId18" Type="http://schemas.openxmlformats.org/officeDocument/2006/relationships/tags" Target="../tags/tag269.xml"/><Relationship Id="rId17" Type="http://schemas.openxmlformats.org/officeDocument/2006/relationships/tags" Target="../tags/tag268.xml"/><Relationship Id="rId16" Type="http://schemas.openxmlformats.org/officeDocument/2006/relationships/tags" Target="../tags/tag267.xml"/><Relationship Id="rId15" Type="http://schemas.openxmlformats.org/officeDocument/2006/relationships/tags" Target="../tags/tag266.xml"/><Relationship Id="rId14" Type="http://schemas.openxmlformats.org/officeDocument/2006/relationships/tags" Target="../tags/tag265.xml"/><Relationship Id="rId13" Type="http://schemas.openxmlformats.org/officeDocument/2006/relationships/tags" Target="../tags/tag264.xml"/><Relationship Id="rId12" Type="http://schemas.openxmlformats.org/officeDocument/2006/relationships/tags" Target="../tags/tag263.xml"/><Relationship Id="rId11" Type="http://schemas.openxmlformats.org/officeDocument/2006/relationships/tags" Target="../tags/tag262.xml"/><Relationship Id="rId10" Type="http://schemas.openxmlformats.org/officeDocument/2006/relationships/tags" Target="../tags/tag261.xml"/><Relationship Id="rId1" Type="http://schemas.openxmlformats.org/officeDocument/2006/relationships/diagramData" Target="../diagrams/data8.xml"/></Relationships>
</file>

<file path=ppt/slides/_rels/slide3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270.xml"/><Relationship Id="rId5" Type="http://schemas.microsoft.com/office/2007/relationships/diagramDrawing" Target="../diagrams/drawing9.xml"/><Relationship Id="rId4" Type="http://schemas.openxmlformats.org/officeDocument/2006/relationships/diagramColors" Target="../diagrams/colors9.xml"/><Relationship Id="rId3" Type="http://schemas.openxmlformats.org/officeDocument/2006/relationships/diagramQuickStyle" Target="../diagrams/quickStyle9.xml"/><Relationship Id="rId2" Type="http://schemas.openxmlformats.org/officeDocument/2006/relationships/diagramLayout" Target="../diagrams/layout9.xml"/><Relationship Id="rId1" Type="http://schemas.openxmlformats.org/officeDocument/2006/relationships/diagramData" Target="../diagrams/data9.xml"/></Relationships>
</file>

<file path=ppt/slides/_rels/slide3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271.xml"/><Relationship Id="rId5" Type="http://schemas.microsoft.com/office/2007/relationships/diagramDrawing" Target="../diagrams/drawing10.xml"/><Relationship Id="rId4" Type="http://schemas.openxmlformats.org/officeDocument/2006/relationships/diagramColors" Target="../diagrams/colors10.xml"/><Relationship Id="rId3" Type="http://schemas.openxmlformats.org/officeDocument/2006/relationships/diagramQuickStyle" Target="../diagrams/quickStyle10.xml"/><Relationship Id="rId2" Type="http://schemas.openxmlformats.org/officeDocument/2006/relationships/diagramLayout" Target="../diagrams/layout10.xml"/><Relationship Id="rId1" Type="http://schemas.openxmlformats.org/officeDocument/2006/relationships/diagramData" Target="../diagrams/data10.xml"/></Relationships>
</file>

<file path=ppt/slides/_rels/slide3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272.xml"/><Relationship Id="rId5" Type="http://schemas.microsoft.com/office/2007/relationships/diagramDrawing" Target="../diagrams/drawing11.xml"/><Relationship Id="rId4" Type="http://schemas.openxmlformats.org/officeDocument/2006/relationships/diagramColors" Target="../diagrams/colors11.xml"/><Relationship Id="rId3" Type="http://schemas.openxmlformats.org/officeDocument/2006/relationships/diagramQuickStyle" Target="../diagrams/quickStyle11.xml"/><Relationship Id="rId2" Type="http://schemas.openxmlformats.org/officeDocument/2006/relationships/diagramLayout" Target="../diagrams/layout11.xml"/><Relationship Id="rId1" Type="http://schemas.openxmlformats.org/officeDocument/2006/relationships/diagramData" Target="../diagrams/data11.xml"/></Relationships>
</file>

<file path=ppt/slides/_rels/slide3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273.xml"/><Relationship Id="rId5" Type="http://schemas.microsoft.com/office/2007/relationships/diagramDrawing" Target="../diagrams/drawing12.xml"/><Relationship Id="rId4" Type="http://schemas.openxmlformats.org/officeDocument/2006/relationships/diagramColors" Target="../diagrams/colors12.xml"/><Relationship Id="rId3" Type="http://schemas.openxmlformats.org/officeDocument/2006/relationships/diagramQuickStyle" Target="../diagrams/quickStyle12.xml"/><Relationship Id="rId2" Type="http://schemas.openxmlformats.org/officeDocument/2006/relationships/diagramLayout" Target="../diagrams/layout12.xml"/><Relationship Id="rId1" Type="http://schemas.openxmlformats.org/officeDocument/2006/relationships/diagramData" Target="../diagrams/data12.xml"/></Relationships>
</file>

<file path=ppt/slides/_rels/slide3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274.xml"/><Relationship Id="rId5" Type="http://schemas.microsoft.com/office/2007/relationships/diagramDrawing" Target="../diagrams/drawing13.xml"/><Relationship Id="rId4" Type="http://schemas.openxmlformats.org/officeDocument/2006/relationships/diagramColors" Target="../diagrams/colors13.xml"/><Relationship Id="rId3" Type="http://schemas.openxmlformats.org/officeDocument/2006/relationships/diagramQuickStyle" Target="../diagrams/quickStyle13.xml"/><Relationship Id="rId2" Type="http://schemas.openxmlformats.org/officeDocument/2006/relationships/diagramLayout" Target="../diagrams/layout13.xml"/><Relationship Id="rId1" Type="http://schemas.openxmlformats.org/officeDocument/2006/relationships/diagramData" Target="../diagrams/data13.xml"/></Relationships>
</file>

<file path=ppt/slides/_rels/slide3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275.xml"/><Relationship Id="rId5" Type="http://schemas.microsoft.com/office/2007/relationships/diagramDrawing" Target="../diagrams/drawing14.xml"/><Relationship Id="rId4" Type="http://schemas.openxmlformats.org/officeDocument/2006/relationships/diagramColors" Target="../diagrams/colors14.xml"/><Relationship Id="rId3" Type="http://schemas.openxmlformats.org/officeDocument/2006/relationships/diagramQuickStyle" Target="../diagrams/quickStyle14.xml"/><Relationship Id="rId2" Type="http://schemas.openxmlformats.org/officeDocument/2006/relationships/diagramLayout" Target="../diagrams/layout14.xml"/><Relationship Id="rId1" Type="http://schemas.openxmlformats.org/officeDocument/2006/relationships/diagramData" Target="../diagrams/data1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9" Type="http://schemas.openxmlformats.org/officeDocument/2006/relationships/tags" Target="../tags/tag283.xml"/><Relationship Id="rId8" Type="http://schemas.openxmlformats.org/officeDocument/2006/relationships/tags" Target="../tags/tag282.xml"/><Relationship Id="rId7" Type="http://schemas.openxmlformats.org/officeDocument/2006/relationships/tags" Target="../tags/tag281.xml"/><Relationship Id="rId6" Type="http://schemas.openxmlformats.org/officeDocument/2006/relationships/tags" Target="../tags/tag280.xml"/><Relationship Id="rId5" Type="http://schemas.openxmlformats.org/officeDocument/2006/relationships/image" Target="../media/image26.png"/><Relationship Id="rId4" Type="http://schemas.openxmlformats.org/officeDocument/2006/relationships/tags" Target="../tags/tag279.xml"/><Relationship Id="rId3" Type="http://schemas.openxmlformats.org/officeDocument/2006/relationships/tags" Target="../tags/tag278.xml"/><Relationship Id="rId2" Type="http://schemas.openxmlformats.org/officeDocument/2006/relationships/tags" Target="../tags/tag277.xml"/><Relationship Id="rId12" Type="http://schemas.openxmlformats.org/officeDocument/2006/relationships/slideLayout" Target="../slideLayouts/slideLayout5.xml"/><Relationship Id="rId11" Type="http://schemas.openxmlformats.org/officeDocument/2006/relationships/tags" Target="../tags/tag285.xml"/><Relationship Id="rId10" Type="http://schemas.openxmlformats.org/officeDocument/2006/relationships/tags" Target="../tags/tag284.xml"/><Relationship Id="rId1" Type="http://schemas.openxmlformats.org/officeDocument/2006/relationships/tags" Target="../tags/tag276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44.xml.rels><?xml version="1.0" encoding="UTF-8" standalone="yes"?>
<Relationships xmlns="http://schemas.openxmlformats.org/package/2006/relationships"><Relationship Id="rId9" Type="http://schemas.openxmlformats.org/officeDocument/2006/relationships/tags" Target="../tags/tag294.xml"/><Relationship Id="rId8" Type="http://schemas.openxmlformats.org/officeDocument/2006/relationships/tags" Target="../tags/tag293.xml"/><Relationship Id="rId7" Type="http://schemas.openxmlformats.org/officeDocument/2006/relationships/tags" Target="../tags/tag292.xml"/><Relationship Id="rId6" Type="http://schemas.openxmlformats.org/officeDocument/2006/relationships/tags" Target="../tags/tag291.xml"/><Relationship Id="rId5" Type="http://schemas.openxmlformats.org/officeDocument/2006/relationships/tags" Target="../tags/tag290.xml"/><Relationship Id="rId4" Type="http://schemas.openxmlformats.org/officeDocument/2006/relationships/tags" Target="../tags/tag289.xml"/><Relationship Id="rId3" Type="http://schemas.openxmlformats.org/officeDocument/2006/relationships/tags" Target="../tags/tag288.xml"/><Relationship Id="rId2" Type="http://schemas.openxmlformats.org/officeDocument/2006/relationships/tags" Target="../tags/tag287.xml"/><Relationship Id="rId11" Type="http://schemas.openxmlformats.org/officeDocument/2006/relationships/slideLayout" Target="../slideLayouts/slideLayout6.xml"/><Relationship Id="rId10" Type="http://schemas.openxmlformats.org/officeDocument/2006/relationships/tags" Target="../tags/tag295.xml"/><Relationship Id="rId1" Type="http://schemas.openxmlformats.org/officeDocument/2006/relationships/tags" Target="../tags/tag286.xml"/></Relationships>
</file>

<file path=ppt/slides/_rels/slide4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tags" Target="../tags/tag298.xml"/><Relationship Id="rId2" Type="http://schemas.openxmlformats.org/officeDocument/2006/relationships/tags" Target="../tags/tag297.xml"/><Relationship Id="rId1" Type="http://schemas.openxmlformats.org/officeDocument/2006/relationships/tags" Target="../tags/tag296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9.png"/></Relationships>
</file>

<file path=ppt/slides/_rels/slide48.xml.rels><?xml version="1.0" encoding="UTF-8" standalone="yes"?>
<Relationships xmlns="http://schemas.openxmlformats.org/package/2006/relationships"><Relationship Id="rId9" Type="http://schemas.openxmlformats.org/officeDocument/2006/relationships/tags" Target="../tags/tag306.xml"/><Relationship Id="rId8" Type="http://schemas.openxmlformats.org/officeDocument/2006/relationships/tags" Target="../tags/tag305.xml"/><Relationship Id="rId7" Type="http://schemas.openxmlformats.org/officeDocument/2006/relationships/tags" Target="../tags/tag304.xml"/><Relationship Id="rId6" Type="http://schemas.openxmlformats.org/officeDocument/2006/relationships/tags" Target="../tags/tag303.xml"/><Relationship Id="rId5" Type="http://schemas.openxmlformats.org/officeDocument/2006/relationships/tags" Target="../tags/tag302.xml"/><Relationship Id="rId4" Type="http://schemas.openxmlformats.org/officeDocument/2006/relationships/tags" Target="../tags/tag301.xml"/><Relationship Id="rId3" Type="http://schemas.openxmlformats.org/officeDocument/2006/relationships/tags" Target="../tags/tag300.xml"/><Relationship Id="rId2" Type="http://schemas.openxmlformats.org/officeDocument/2006/relationships/tags" Target="../tags/tag299.xml"/><Relationship Id="rId15" Type="http://schemas.openxmlformats.org/officeDocument/2006/relationships/slideLayout" Target="../slideLayouts/slideLayout1.xml"/><Relationship Id="rId14" Type="http://schemas.openxmlformats.org/officeDocument/2006/relationships/tags" Target="../tags/tag311.xml"/><Relationship Id="rId13" Type="http://schemas.openxmlformats.org/officeDocument/2006/relationships/tags" Target="../tags/tag310.xml"/><Relationship Id="rId12" Type="http://schemas.openxmlformats.org/officeDocument/2006/relationships/tags" Target="../tags/tag309.xml"/><Relationship Id="rId11" Type="http://schemas.openxmlformats.org/officeDocument/2006/relationships/tags" Target="../tags/tag308.xml"/><Relationship Id="rId10" Type="http://schemas.openxmlformats.org/officeDocument/2006/relationships/tags" Target="../tags/tag307.xml"/><Relationship Id="rId1" Type="http://schemas.openxmlformats.org/officeDocument/2006/relationships/image" Target="../media/image9.png"/></Relationships>
</file>

<file path=ppt/slides/_rels/slide49.xml.rels><?xml version="1.0" encoding="UTF-8" standalone="yes"?>
<Relationships xmlns="http://schemas.openxmlformats.org/package/2006/relationships"><Relationship Id="rId9" Type="http://schemas.openxmlformats.org/officeDocument/2006/relationships/tags" Target="../tags/tag319.xml"/><Relationship Id="rId8" Type="http://schemas.openxmlformats.org/officeDocument/2006/relationships/tags" Target="../tags/tag318.xml"/><Relationship Id="rId7" Type="http://schemas.openxmlformats.org/officeDocument/2006/relationships/tags" Target="../tags/tag317.xml"/><Relationship Id="rId6" Type="http://schemas.openxmlformats.org/officeDocument/2006/relationships/tags" Target="../tags/tag316.xml"/><Relationship Id="rId5" Type="http://schemas.openxmlformats.org/officeDocument/2006/relationships/tags" Target="../tags/tag315.xml"/><Relationship Id="rId4" Type="http://schemas.openxmlformats.org/officeDocument/2006/relationships/tags" Target="../tags/tag314.xml"/><Relationship Id="rId3" Type="http://schemas.openxmlformats.org/officeDocument/2006/relationships/tags" Target="../tags/tag313.xml"/><Relationship Id="rId2" Type="http://schemas.openxmlformats.org/officeDocument/2006/relationships/tags" Target="../tags/tag312.xml"/><Relationship Id="rId15" Type="http://schemas.openxmlformats.org/officeDocument/2006/relationships/slideLayout" Target="../slideLayouts/slideLayout1.xml"/><Relationship Id="rId14" Type="http://schemas.openxmlformats.org/officeDocument/2006/relationships/tags" Target="../tags/tag324.xml"/><Relationship Id="rId13" Type="http://schemas.openxmlformats.org/officeDocument/2006/relationships/tags" Target="../tags/tag323.xml"/><Relationship Id="rId12" Type="http://schemas.openxmlformats.org/officeDocument/2006/relationships/tags" Target="../tags/tag322.xml"/><Relationship Id="rId11" Type="http://schemas.openxmlformats.org/officeDocument/2006/relationships/tags" Target="../tags/tag321.xml"/><Relationship Id="rId10" Type="http://schemas.openxmlformats.org/officeDocument/2006/relationships/tags" Target="../tags/tag320.xml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13.svg"/><Relationship Id="rId3" Type="http://schemas.openxmlformats.org/officeDocument/2006/relationships/image" Target="../media/image12.png"/><Relationship Id="rId2" Type="http://schemas.openxmlformats.org/officeDocument/2006/relationships/image" Target="../media/image11.svg"/><Relationship Id="rId1" Type="http://schemas.openxmlformats.org/officeDocument/2006/relationships/image" Target="../media/image10.png"/></Relationships>
</file>

<file path=ppt/slides/_rels/slide5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325.xml"/><Relationship Id="rId2" Type="http://schemas.openxmlformats.org/officeDocument/2006/relationships/image" Target="../media/image30.png"/><Relationship Id="rId1" Type="http://schemas.openxmlformats.org/officeDocument/2006/relationships/image" Target="../media/image9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26.xml"/><Relationship Id="rId1" Type="http://schemas.openxmlformats.org/officeDocument/2006/relationships/image" Target="../media/image9.png"/></Relationships>
</file>

<file path=ppt/slides/_rels/slide5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327.xml"/><Relationship Id="rId2" Type="http://schemas.openxmlformats.org/officeDocument/2006/relationships/image" Target="../media/image31.png"/><Relationship Id="rId1" Type="http://schemas.openxmlformats.org/officeDocument/2006/relationships/image" Target="../media/image9.png"/></Relationships>
</file>

<file path=ppt/slides/_rels/slide5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328.xml"/><Relationship Id="rId2" Type="http://schemas.openxmlformats.org/officeDocument/2006/relationships/image" Target="../media/image32.png"/><Relationship Id="rId1" Type="http://schemas.openxmlformats.org/officeDocument/2006/relationships/image" Target="../media/image9.png"/></Relationships>
</file>

<file path=ppt/slides/_rels/slide5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329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5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330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31.xml"/><Relationship Id="rId1" Type="http://schemas.openxmlformats.org/officeDocument/2006/relationships/image" Target="../media/image35.png"/></Relationships>
</file>

<file path=ppt/slides/_rels/slide5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332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33.xml"/><Relationship Id="rId1" Type="http://schemas.openxmlformats.org/officeDocument/2006/relationships/image" Target="../media/image38.png"/></Relationships>
</file>

<file path=ppt/slides/_rels/slide5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336.xml"/><Relationship Id="rId2" Type="http://schemas.openxmlformats.org/officeDocument/2006/relationships/tags" Target="../tags/tag335.xml"/><Relationship Id="rId1" Type="http://schemas.openxmlformats.org/officeDocument/2006/relationships/tags" Target="../tags/tag334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12.xml"/><Relationship Id="rId8" Type="http://schemas.openxmlformats.org/officeDocument/2006/relationships/tags" Target="../tags/tag11.xml"/><Relationship Id="rId7" Type="http://schemas.openxmlformats.org/officeDocument/2006/relationships/tags" Target="../tags/tag10.xml"/><Relationship Id="rId6" Type="http://schemas.openxmlformats.org/officeDocument/2006/relationships/tags" Target="../tags/tag9.xml"/><Relationship Id="rId5" Type="http://schemas.openxmlformats.org/officeDocument/2006/relationships/tags" Target="../tags/tag8.xml"/><Relationship Id="rId4" Type="http://schemas.openxmlformats.org/officeDocument/2006/relationships/tags" Target="../tags/tag7.xml"/><Relationship Id="rId30" Type="http://schemas.openxmlformats.org/officeDocument/2006/relationships/slideLayout" Target="../slideLayouts/slideLayout1.xml"/><Relationship Id="rId3" Type="http://schemas.openxmlformats.org/officeDocument/2006/relationships/tags" Target="../tags/tag6.xml"/><Relationship Id="rId29" Type="http://schemas.openxmlformats.org/officeDocument/2006/relationships/tags" Target="../tags/tag32.xml"/><Relationship Id="rId28" Type="http://schemas.openxmlformats.org/officeDocument/2006/relationships/tags" Target="../tags/tag31.xml"/><Relationship Id="rId27" Type="http://schemas.openxmlformats.org/officeDocument/2006/relationships/tags" Target="../tags/tag30.xml"/><Relationship Id="rId26" Type="http://schemas.openxmlformats.org/officeDocument/2006/relationships/tags" Target="../tags/tag29.xml"/><Relationship Id="rId25" Type="http://schemas.openxmlformats.org/officeDocument/2006/relationships/tags" Target="../tags/tag28.xml"/><Relationship Id="rId24" Type="http://schemas.openxmlformats.org/officeDocument/2006/relationships/tags" Target="../tags/tag27.xml"/><Relationship Id="rId23" Type="http://schemas.openxmlformats.org/officeDocument/2006/relationships/tags" Target="../tags/tag26.xml"/><Relationship Id="rId22" Type="http://schemas.openxmlformats.org/officeDocument/2006/relationships/tags" Target="../tags/tag25.xml"/><Relationship Id="rId21" Type="http://schemas.openxmlformats.org/officeDocument/2006/relationships/tags" Target="../tags/tag24.xml"/><Relationship Id="rId20" Type="http://schemas.openxmlformats.org/officeDocument/2006/relationships/tags" Target="../tags/tag23.xml"/><Relationship Id="rId2" Type="http://schemas.openxmlformats.org/officeDocument/2006/relationships/tags" Target="../tags/tag5.xml"/><Relationship Id="rId19" Type="http://schemas.openxmlformats.org/officeDocument/2006/relationships/tags" Target="../tags/tag22.xml"/><Relationship Id="rId18" Type="http://schemas.openxmlformats.org/officeDocument/2006/relationships/tags" Target="../tags/tag21.xml"/><Relationship Id="rId17" Type="http://schemas.openxmlformats.org/officeDocument/2006/relationships/tags" Target="../tags/tag20.xml"/><Relationship Id="rId16" Type="http://schemas.openxmlformats.org/officeDocument/2006/relationships/tags" Target="../tags/tag19.xml"/><Relationship Id="rId15" Type="http://schemas.openxmlformats.org/officeDocument/2006/relationships/tags" Target="../tags/tag18.xml"/><Relationship Id="rId14" Type="http://schemas.openxmlformats.org/officeDocument/2006/relationships/tags" Target="../tags/tag17.xml"/><Relationship Id="rId13" Type="http://schemas.openxmlformats.org/officeDocument/2006/relationships/tags" Target="../tags/tag16.xml"/><Relationship Id="rId12" Type="http://schemas.openxmlformats.org/officeDocument/2006/relationships/tags" Target="../tags/tag15.xml"/><Relationship Id="rId11" Type="http://schemas.openxmlformats.org/officeDocument/2006/relationships/tags" Target="../tags/tag14.xml"/><Relationship Id="rId10" Type="http://schemas.openxmlformats.org/officeDocument/2006/relationships/tags" Target="../tags/tag13.xml"/><Relationship Id="rId1" Type="http://schemas.openxmlformats.org/officeDocument/2006/relationships/tags" Target="../tags/tag4.xml"/></Relationships>
</file>

<file path=ppt/slides/_rels/slide60.xml.rels><?xml version="1.0" encoding="UTF-8" standalone="yes"?>
<Relationships xmlns="http://schemas.openxmlformats.org/package/2006/relationships"><Relationship Id="rId9" Type="http://schemas.openxmlformats.org/officeDocument/2006/relationships/tags" Target="../tags/tag345.xml"/><Relationship Id="rId8" Type="http://schemas.openxmlformats.org/officeDocument/2006/relationships/tags" Target="../tags/tag344.xml"/><Relationship Id="rId7" Type="http://schemas.openxmlformats.org/officeDocument/2006/relationships/tags" Target="../tags/tag343.xml"/><Relationship Id="rId6" Type="http://schemas.openxmlformats.org/officeDocument/2006/relationships/tags" Target="../tags/tag342.xml"/><Relationship Id="rId5" Type="http://schemas.openxmlformats.org/officeDocument/2006/relationships/tags" Target="../tags/tag341.xml"/><Relationship Id="rId4" Type="http://schemas.openxmlformats.org/officeDocument/2006/relationships/tags" Target="../tags/tag340.xml"/><Relationship Id="rId3" Type="http://schemas.openxmlformats.org/officeDocument/2006/relationships/tags" Target="../tags/tag339.xml"/><Relationship Id="rId2" Type="http://schemas.openxmlformats.org/officeDocument/2006/relationships/tags" Target="../tags/tag338.xml"/><Relationship Id="rId10" Type="http://schemas.openxmlformats.org/officeDocument/2006/relationships/slideLayout" Target="../slideLayouts/slideLayout1.xml"/><Relationship Id="rId1" Type="http://schemas.openxmlformats.org/officeDocument/2006/relationships/tags" Target="../tags/tag337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46.xml"/><Relationship Id="rId1" Type="http://schemas.openxmlformats.org/officeDocument/2006/relationships/image" Target="../media/image39.png"/></Relationships>
</file>

<file path=ppt/slides/_rels/slide6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347.xml"/><Relationship Id="rId5" Type="http://schemas.microsoft.com/office/2007/relationships/diagramDrawing" Target="../diagrams/drawing15.xml"/><Relationship Id="rId4" Type="http://schemas.openxmlformats.org/officeDocument/2006/relationships/diagramColors" Target="../diagrams/colors15.xml"/><Relationship Id="rId3" Type="http://schemas.openxmlformats.org/officeDocument/2006/relationships/diagramQuickStyle" Target="../diagrams/quickStyle15.xml"/><Relationship Id="rId2" Type="http://schemas.openxmlformats.org/officeDocument/2006/relationships/diagramLayout" Target="../diagrams/layout15.xml"/><Relationship Id="rId1" Type="http://schemas.openxmlformats.org/officeDocument/2006/relationships/diagramData" Target="../diagrams/data15.xml"/></Relationships>
</file>

<file path=ppt/slides/_rels/slide63.xml.rels><?xml version="1.0" encoding="UTF-8" standalone="yes"?>
<Relationships xmlns="http://schemas.openxmlformats.org/package/2006/relationships"><Relationship Id="rId9" Type="http://schemas.openxmlformats.org/officeDocument/2006/relationships/tags" Target="../tags/tag355.xml"/><Relationship Id="rId8" Type="http://schemas.openxmlformats.org/officeDocument/2006/relationships/tags" Target="../tags/tag354.xml"/><Relationship Id="rId7" Type="http://schemas.openxmlformats.org/officeDocument/2006/relationships/tags" Target="../tags/tag353.xml"/><Relationship Id="rId6" Type="http://schemas.openxmlformats.org/officeDocument/2006/relationships/image" Target="../media/image40.png"/><Relationship Id="rId5" Type="http://schemas.openxmlformats.org/officeDocument/2006/relationships/tags" Target="../tags/tag352.xml"/><Relationship Id="rId4" Type="http://schemas.openxmlformats.org/officeDocument/2006/relationships/tags" Target="../tags/tag351.xml"/><Relationship Id="rId3" Type="http://schemas.openxmlformats.org/officeDocument/2006/relationships/tags" Target="../tags/tag350.xml"/><Relationship Id="rId2" Type="http://schemas.openxmlformats.org/officeDocument/2006/relationships/tags" Target="../tags/tag349.xml"/><Relationship Id="rId17" Type="http://schemas.openxmlformats.org/officeDocument/2006/relationships/slideLayout" Target="../slideLayouts/slideLayout1.xml"/><Relationship Id="rId16" Type="http://schemas.openxmlformats.org/officeDocument/2006/relationships/tags" Target="../tags/tag360.xml"/><Relationship Id="rId15" Type="http://schemas.openxmlformats.org/officeDocument/2006/relationships/image" Target="../media/image42.png"/><Relationship Id="rId14" Type="http://schemas.openxmlformats.org/officeDocument/2006/relationships/tags" Target="../tags/tag359.xml"/><Relationship Id="rId13" Type="http://schemas.openxmlformats.org/officeDocument/2006/relationships/tags" Target="../tags/tag358.xml"/><Relationship Id="rId12" Type="http://schemas.openxmlformats.org/officeDocument/2006/relationships/tags" Target="../tags/tag357.xml"/><Relationship Id="rId11" Type="http://schemas.openxmlformats.org/officeDocument/2006/relationships/image" Target="../media/image41.png"/><Relationship Id="rId10" Type="http://schemas.openxmlformats.org/officeDocument/2006/relationships/tags" Target="../tags/tag356.xml"/><Relationship Id="rId1" Type="http://schemas.openxmlformats.org/officeDocument/2006/relationships/tags" Target="../tags/tag348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6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microsoft.com/office/2007/relationships/diagramDrawing" Target="../diagrams/drawing16.xml"/><Relationship Id="rId5" Type="http://schemas.openxmlformats.org/officeDocument/2006/relationships/diagramColors" Target="../diagrams/colors16.xml"/><Relationship Id="rId4" Type="http://schemas.openxmlformats.org/officeDocument/2006/relationships/diagramQuickStyle" Target="../diagrams/quickStyle16.xml"/><Relationship Id="rId3" Type="http://schemas.openxmlformats.org/officeDocument/2006/relationships/diagramLayout" Target="../diagrams/layout16.xml"/><Relationship Id="rId2" Type="http://schemas.openxmlformats.org/officeDocument/2006/relationships/diagramData" Target="../diagrams/data16.xml"/><Relationship Id="rId1" Type="http://schemas.openxmlformats.org/officeDocument/2006/relationships/image" Target="../media/image43.png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41.xml"/><Relationship Id="rId8" Type="http://schemas.openxmlformats.org/officeDocument/2006/relationships/tags" Target="../tags/tag40.xml"/><Relationship Id="rId7" Type="http://schemas.openxmlformats.org/officeDocument/2006/relationships/tags" Target="../tags/tag39.xml"/><Relationship Id="rId6" Type="http://schemas.openxmlformats.org/officeDocument/2006/relationships/tags" Target="../tags/tag38.xml"/><Relationship Id="rId5" Type="http://schemas.openxmlformats.org/officeDocument/2006/relationships/tags" Target="../tags/tag37.xml"/><Relationship Id="rId4" Type="http://schemas.openxmlformats.org/officeDocument/2006/relationships/tags" Target="../tags/tag36.xml"/><Relationship Id="rId30" Type="http://schemas.openxmlformats.org/officeDocument/2006/relationships/slideLayout" Target="../slideLayouts/slideLayout1.xml"/><Relationship Id="rId3" Type="http://schemas.openxmlformats.org/officeDocument/2006/relationships/tags" Target="../tags/tag35.xml"/><Relationship Id="rId29" Type="http://schemas.openxmlformats.org/officeDocument/2006/relationships/tags" Target="../tags/tag61.xml"/><Relationship Id="rId28" Type="http://schemas.openxmlformats.org/officeDocument/2006/relationships/tags" Target="../tags/tag60.xml"/><Relationship Id="rId27" Type="http://schemas.openxmlformats.org/officeDocument/2006/relationships/tags" Target="../tags/tag59.xml"/><Relationship Id="rId26" Type="http://schemas.openxmlformats.org/officeDocument/2006/relationships/tags" Target="../tags/tag58.xml"/><Relationship Id="rId25" Type="http://schemas.openxmlformats.org/officeDocument/2006/relationships/tags" Target="../tags/tag57.xml"/><Relationship Id="rId24" Type="http://schemas.openxmlformats.org/officeDocument/2006/relationships/tags" Target="../tags/tag56.xml"/><Relationship Id="rId23" Type="http://schemas.openxmlformats.org/officeDocument/2006/relationships/tags" Target="../tags/tag55.xml"/><Relationship Id="rId22" Type="http://schemas.openxmlformats.org/officeDocument/2006/relationships/tags" Target="../tags/tag54.xml"/><Relationship Id="rId21" Type="http://schemas.openxmlformats.org/officeDocument/2006/relationships/tags" Target="../tags/tag53.xml"/><Relationship Id="rId20" Type="http://schemas.openxmlformats.org/officeDocument/2006/relationships/tags" Target="../tags/tag52.xml"/><Relationship Id="rId2" Type="http://schemas.openxmlformats.org/officeDocument/2006/relationships/tags" Target="../tags/tag34.xml"/><Relationship Id="rId19" Type="http://schemas.openxmlformats.org/officeDocument/2006/relationships/tags" Target="../tags/tag51.xml"/><Relationship Id="rId18" Type="http://schemas.openxmlformats.org/officeDocument/2006/relationships/tags" Target="../tags/tag50.xml"/><Relationship Id="rId17" Type="http://schemas.openxmlformats.org/officeDocument/2006/relationships/tags" Target="../tags/tag49.xml"/><Relationship Id="rId16" Type="http://schemas.openxmlformats.org/officeDocument/2006/relationships/tags" Target="../tags/tag48.xml"/><Relationship Id="rId15" Type="http://schemas.openxmlformats.org/officeDocument/2006/relationships/tags" Target="../tags/tag47.xml"/><Relationship Id="rId14" Type="http://schemas.openxmlformats.org/officeDocument/2006/relationships/tags" Target="../tags/tag46.xml"/><Relationship Id="rId13" Type="http://schemas.openxmlformats.org/officeDocument/2006/relationships/tags" Target="../tags/tag45.xml"/><Relationship Id="rId12" Type="http://schemas.openxmlformats.org/officeDocument/2006/relationships/tags" Target="../tags/tag44.xml"/><Relationship Id="rId11" Type="http://schemas.openxmlformats.org/officeDocument/2006/relationships/tags" Target="../tags/tag43.xml"/><Relationship Id="rId10" Type="http://schemas.openxmlformats.org/officeDocument/2006/relationships/tags" Target="../tags/tag42.xml"/><Relationship Id="rId1" Type="http://schemas.openxmlformats.org/officeDocument/2006/relationships/tags" Target="../tags/tag33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7.png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70.xml"/><Relationship Id="rId8" Type="http://schemas.openxmlformats.org/officeDocument/2006/relationships/tags" Target="../tags/tag69.xml"/><Relationship Id="rId7" Type="http://schemas.openxmlformats.org/officeDocument/2006/relationships/tags" Target="../tags/tag68.xml"/><Relationship Id="rId6" Type="http://schemas.openxmlformats.org/officeDocument/2006/relationships/tags" Target="../tags/tag67.xml"/><Relationship Id="rId5" Type="http://schemas.openxmlformats.org/officeDocument/2006/relationships/tags" Target="../tags/tag66.xml"/><Relationship Id="rId4" Type="http://schemas.openxmlformats.org/officeDocument/2006/relationships/tags" Target="../tags/tag65.xml"/><Relationship Id="rId3" Type="http://schemas.openxmlformats.org/officeDocument/2006/relationships/tags" Target="../tags/tag64.xml"/><Relationship Id="rId2" Type="http://schemas.openxmlformats.org/officeDocument/2006/relationships/tags" Target="../tags/tag63.xml"/><Relationship Id="rId18" Type="http://schemas.openxmlformats.org/officeDocument/2006/relationships/slideLayout" Target="../slideLayouts/slideLayout1.xml"/><Relationship Id="rId17" Type="http://schemas.openxmlformats.org/officeDocument/2006/relationships/image" Target="../media/image14.png"/><Relationship Id="rId16" Type="http://schemas.openxmlformats.org/officeDocument/2006/relationships/tags" Target="../tags/tag77.xml"/><Relationship Id="rId15" Type="http://schemas.openxmlformats.org/officeDocument/2006/relationships/tags" Target="../tags/tag76.xml"/><Relationship Id="rId14" Type="http://schemas.openxmlformats.org/officeDocument/2006/relationships/tags" Target="../tags/tag75.xml"/><Relationship Id="rId13" Type="http://schemas.openxmlformats.org/officeDocument/2006/relationships/tags" Target="../tags/tag74.xml"/><Relationship Id="rId12" Type="http://schemas.openxmlformats.org/officeDocument/2006/relationships/tags" Target="../tags/tag73.xml"/><Relationship Id="rId11" Type="http://schemas.openxmlformats.org/officeDocument/2006/relationships/tags" Target="../tags/tag72.xml"/><Relationship Id="rId10" Type="http://schemas.openxmlformats.org/officeDocument/2006/relationships/tags" Target="../tags/tag71.xml"/><Relationship Id="rId1" Type="http://schemas.openxmlformats.org/officeDocument/2006/relationships/tags" Target="../tags/tag6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7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013427" y="1765633"/>
            <a:ext cx="8165147" cy="3553460"/>
            <a:chOff x="2013427" y="980138"/>
            <a:chExt cx="8165147" cy="3553460"/>
          </a:xfrm>
        </p:grpSpPr>
        <p:sp>
          <p:nvSpPr>
            <p:cNvPr id="22" name="文本框 22" descr="7b0a20202020227461726765744d6f64756c65223a202270726f636573734f6e6c696e65466f6e7473220a7d0a"/>
            <p:cNvSpPr txBox="1"/>
            <p:nvPr/>
          </p:nvSpPr>
          <p:spPr>
            <a:xfrm>
              <a:off x="2013427" y="980138"/>
              <a:ext cx="8165147" cy="35534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algn="ctr" defTabSz="914400" rtl="0" eaLnBrk="1" fontAlgn="auto" latinLnBrk="0" hangingPunct="1">
                <a:lnSpc>
                  <a:spcPct val="12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6000" dirty="0">
                  <a:solidFill>
                    <a:srgbClr val="467959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sym typeface="+mn-ea"/>
                </a:rPr>
                <a:t>老年人生活能力评估与康复训练</a:t>
              </a:r>
              <a:endParaRPr lang="zh-CN" altLang="en-US" sz="6000" dirty="0">
                <a:solidFill>
                  <a:srgbClr val="467959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2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altLang="zh-CN" sz="6000" b="0" i="0" baseline="0" noProof="0" dirty="0">
                <a:ln>
                  <a:noFill/>
                </a:ln>
                <a:solidFill>
                  <a:srgbClr val="467959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sym typeface="MiSans Normal" panose="00000500000000000000" pitchFamily="2" charset="-122"/>
              </a:endParaRPr>
            </a:p>
          </p:txBody>
        </p:sp>
        <p:grpSp>
          <p:nvGrpSpPr>
            <p:cNvPr id="25" name="组合 24"/>
            <p:cNvGrpSpPr/>
            <p:nvPr/>
          </p:nvGrpSpPr>
          <p:grpSpPr>
            <a:xfrm>
              <a:off x="4700303" y="3640952"/>
              <a:ext cx="2791394" cy="550856"/>
              <a:chOff x="4757642" y="4105193"/>
              <a:chExt cx="2621874" cy="550856"/>
            </a:xfrm>
          </p:grpSpPr>
          <p:sp>
            <p:nvSpPr>
              <p:cNvPr id="26" name="图形 203"/>
              <p:cNvSpPr/>
              <p:nvPr/>
            </p:nvSpPr>
            <p:spPr>
              <a:xfrm>
                <a:off x="4757642" y="4105193"/>
                <a:ext cx="2621874" cy="550856"/>
              </a:xfrm>
              <a:prstGeom prst="roundRect">
                <a:avLst>
                  <a:gd name="adj" fmla="val 50000"/>
                </a:avLst>
              </a:prstGeom>
              <a:solidFill>
                <a:srgbClr val="AC313F"/>
              </a:solidFill>
              <a:ln w="9525" cap="flat">
                <a:noFill/>
                <a:prstDash val="solid"/>
                <a:miter/>
              </a:ln>
              <a:effectLst>
                <a:outerShdw blurRad="127000" dist="127000" dir="2700000" algn="ctr" rotWithShape="0">
                  <a:srgbClr val="9E3537">
                    <a:alpha val="15000"/>
                  </a:srgbClr>
                </a:outerShdw>
              </a:effectLst>
            </p:spPr>
            <p:txBody>
              <a:bodyPr rtlCol="0" anchor="ctr"/>
              <a:lstStyle/>
              <a:p>
                <a:endParaRPr lang="zh-CN" altLang="en-US">
                  <a:solidFill>
                    <a:srgbClr val="D77061"/>
                  </a:solidFill>
                </a:endParaRPr>
              </a:p>
            </p:txBody>
          </p:sp>
          <p:sp>
            <p:nvSpPr>
              <p:cNvPr id="27" name="文本框 26"/>
              <p:cNvSpPr txBox="1"/>
              <p:nvPr/>
            </p:nvSpPr>
            <p:spPr>
              <a:xfrm>
                <a:off x="4757642" y="4195955"/>
                <a:ext cx="2621874" cy="36830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思源宋体 CN Heavy" panose="02020900000000000000" pitchFamily="18" charset="-122"/>
                    <a:ea typeface="思源宋体 CN Heavy" panose="02020900000000000000" pitchFamily="18" charset="-122"/>
                  </a:rPr>
                  <a:t>北京出版社</a:t>
                </a:r>
                <a:endParaRPr kumimoji="0" 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</a:endParaRPr>
              </a:p>
            </p:txBody>
          </p:sp>
        </p:grp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" name="矩形 34"/>
          <p:cNvSpPr/>
          <p:nvPr/>
        </p:nvSpPr>
        <p:spPr>
          <a:xfrm>
            <a:off x="0" y="5588000"/>
            <a:ext cx="12192000" cy="1270000"/>
          </a:xfrm>
          <a:prstGeom prst="rect">
            <a:avLst/>
          </a:prstGeom>
          <a:solidFill>
            <a:srgbClr val="7FC2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: 圆角 43"/>
          <p:cNvSpPr>
            <a:spLocks noChangeAspect="1"/>
          </p:cNvSpPr>
          <p:nvPr/>
        </p:nvSpPr>
        <p:spPr>
          <a:xfrm>
            <a:off x="407533" y="393714"/>
            <a:ext cx="576000" cy="576000"/>
          </a:xfrm>
          <a:prstGeom prst="roundRect">
            <a:avLst>
              <a:gd name="adj" fmla="val 50000"/>
            </a:avLst>
          </a:prstGeom>
          <a:solidFill>
            <a:srgbClr val="9E3537"/>
          </a:solidFill>
          <a:ln>
            <a:noFill/>
          </a:ln>
          <a:effectLst>
            <a:outerShdw blurRad="304800" dist="127000" dir="2700000" algn="ctr" rotWithShape="0">
              <a:srgbClr val="9E3537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8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1</a:t>
            </a:r>
            <a:endParaRPr lang="en-US" altLang="zh-CN" sz="2800" dirty="0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63704" y="420104"/>
            <a:ext cx="2316480" cy="52197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800" dirty="0">
                <a:solidFill>
                  <a:srgbClr val="417F54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轮椅基础</a:t>
            </a:r>
            <a:r>
              <a:rPr lang="zh-CN" altLang="en-US" sz="2800" dirty="0">
                <a:solidFill>
                  <a:srgbClr val="417F54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知识</a:t>
            </a:r>
            <a:endParaRPr lang="zh-CN" altLang="en-US" sz="2800" dirty="0">
              <a:solidFill>
                <a:srgbClr val="417F54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6" name="椭圆 5"/>
          <p:cNvSpPr/>
          <p:nvPr>
            <p:custDataLst>
              <p:tags r:id="rId1"/>
            </p:custDataLst>
          </p:nvPr>
        </p:nvSpPr>
        <p:spPr>
          <a:xfrm>
            <a:off x="1667348" y="4468014"/>
            <a:ext cx="6120789" cy="1000179"/>
          </a:xfrm>
          <a:prstGeom prst="ellipse">
            <a:avLst/>
          </a:prstGeom>
          <a:gradFill>
            <a:gsLst>
              <a:gs pos="0">
                <a:srgbClr val="376FFF">
                  <a:alpha val="0"/>
                </a:srgbClr>
              </a:gs>
              <a:gs pos="100000">
                <a:srgbClr val="376FFF">
                  <a:alpha val="40000"/>
                </a:srgbClr>
              </a:gs>
            </a:gsLst>
            <a:lin ang="5400000" scaled="0"/>
          </a:gradFill>
          <a:ln w="41275">
            <a:noFill/>
          </a:ln>
        </p:spPr>
        <p:style>
          <a:lnRef idx="2">
            <a:srgbClr val="376FFF">
              <a:lumMod val="75000"/>
            </a:srgbClr>
          </a:lnRef>
          <a:fillRef idx="1">
            <a:srgbClr val="376FFF"/>
          </a:fillRef>
          <a:effectRef idx="0">
            <a:srgbClr val="FFFFFF"/>
          </a:effectRef>
          <a:fontRef idx="minor">
            <a:srgbClr val="FFFFFF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28" name="标题"/>
          <p:cNvSpPr txBox="1"/>
          <p:nvPr>
            <p:custDataLst>
              <p:tags r:id="rId2"/>
            </p:custDataLst>
          </p:nvPr>
        </p:nvSpPr>
        <p:spPr>
          <a:xfrm>
            <a:off x="2201176" y="4506650"/>
            <a:ext cx="5053677" cy="688915"/>
          </a:xfrm>
          <a:prstGeom prst="rect">
            <a:avLst/>
          </a:prstGeom>
          <a:noFill/>
          <a:effectLst/>
        </p:spPr>
        <p:txBody>
          <a:bodyPr wrap="square" lIns="0" tIns="0" rIns="0" bIns="0" rtlCol="0" anchor="ctr">
            <a:no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spc="300" dirty="0">
                <a:ln w="0">
                  <a:noFill/>
                </a:ln>
                <a:solidFill>
                  <a:srgbClr val="376FFF"/>
                </a:solidFill>
                <a:effectLst/>
                <a:uFillTx/>
                <a:latin typeface="Arial" panose="020B0604020202020204" pitchFamily="34" charset="0"/>
                <a:cs typeface="微软雅黑" panose="020B0503020204020204" charset="-122"/>
                <a:sym typeface="微软雅黑" panose="020B0503020204020204" charset="-122"/>
              </a:rPr>
              <a:t>普通轮椅的</a:t>
            </a:r>
            <a:r>
              <a:rPr lang="zh-CN" altLang="en-US" sz="2400" b="1" spc="300" dirty="0">
                <a:ln w="0">
                  <a:noFill/>
                </a:ln>
                <a:solidFill>
                  <a:srgbClr val="376FFF"/>
                </a:solidFill>
                <a:effectLst/>
                <a:uFillTx/>
                <a:latin typeface="Arial" panose="020B0604020202020204" pitchFamily="34" charset="0"/>
                <a:cs typeface="微软雅黑" panose="020B0503020204020204" charset="-122"/>
                <a:sym typeface="微软雅黑" panose="020B0503020204020204" charset="-122"/>
              </a:rPr>
              <a:t>构造</a:t>
            </a:r>
            <a:endParaRPr lang="zh-CN" altLang="en-US" sz="2400" b="1" spc="300" dirty="0">
              <a:ln w="0">
                <a:noFill/>
              </a:ln>
              <a:solidFill>
                <a:srgbClr val="376FFF"/>
              </a:solidFill>
              <a:effectLst/>
              <a:uFillTx/>
              <a:latin typeface="Arial" panose="020B0604020202020204" pitchFamily="34" charset="0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7" name="椭圆 6"/>
          <p:cNvSpPr/>
          <p:nvPr>
            <p:custDataLst>
              <p:tags r:id="rId3"/>
            </p:custDataLst>
          </p:nvPr>
        </p:nvSpPr>
        <p:spPr>
          <a:xfrm>
            <a:off x="1044821" y="4469102"/>
            <a:ext cx="7365842" cy="1164517"/>
          </a:xfrm>
          <a:prstGeom prst="ellipse">
            <a:avLst/>
          </a:prstGeom>
          <a:noFill/>
          <a:ln>
            <a:gradFill>
              <a:gsLst>
                <a:gs pos="0">
                  <a:srgbClr val="376FFF">
                    <a:alpha val="0"/>
                  </a:srgbClr>
                </a:gs>
                <a:gs pos="100000">
                  <a:srgbClr val="376FFF">
                    <a:alpha val="55000"/>
                  </a:srgbClr>
                </a:gs>
              </a:gsLst>
              <a:lin ang="5400000" scaled="1"/>
            </a:gradFill>
          </a:ln>
        </p:spPr>
        <p:style>
          <a:lnRef idx="2">
            <a:srgbClr val="376FFF">
              <a:lumMod val="75000"/>
            </a:srgbClr>
          </a:lnRef>
          <a:fillRef idx="1">
            <a:srgbClr val="376FFF"/>
          </a:fillRef>
          <a:effectRef idx="0">
            <a:srgbClr val="FFFFFF"/>
          </a:effectRef>
          <a:fontRef idx="minor">
            <a:srgbClr val="FFFFFF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21" name="任意多边形: 形状 20"/>
          <p:cNvSpPr/>
          <p:nvPr>
            <p:custDataLst>
              <p:tags r:id="rId4"/>
            </p:custDataLst>
          </p:nvPr>
        </p:nvSpPr>
        <p:spPr>
          <a:xfrm>
            <a:off x="1140595" y="5226038"/>
            <a:ext cx="1153634" cy="420641"/>
          </a:xfrm>
          <a:custGeom>
            <a:avLst/>
            <a:gdLst>
              <a:gd name="connsiteX0" fmla="*/ 2116 w 2120"/>
              <a:gd name="connsiteY0" fmla="*/ 557 h 773"/>
              <a:gd name="connsiteX1" fmla="*/ 2120 w 2120"/>
              <a:gd name="connsiteY1" fmla="*/ 773 h 773"/>
              <a:gd name="connsiteX2" fmla="*/ 0 w 2120"/>
              <a:gd name="connsiteY2" fmla="*/ 201 h 773"/>
              <a:gd name="connsiteX3" fmla="*/ 15 w 2120"/>
              <a:gd name="connsiteY3" fmla="*/ 0 h 773"/>
              <a:gd name="connsiteX4" fmla="*/ 2116 w 2120"/>
              <a:gd name="connsiteY4" fmla="*/ 557 h 7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20" h="773">
                <a:moveTo>
                  <a:pt x="2116" y="557"/>
                </a:moveTo>
                <a:lnTo>
                  <a:pt x="2120" y="773"/>
                </a:lnTo>
                <a:cubicBezTo>
                  <a:pt x="2120" y="773"/>
                  <a:pt x="252" y="516"/>
                  <a:pt x="0" y="201"/>
                </a:cubicBezTo>
                <a:lnTo>
                  <a:pt x="15" y="0"/>
                </a:lnTo>
                <a:cubicBezTo>
                  <a:pt x="15" y="0"/>
                  <a:pt x="159" y="270"/>
                  <a:pt x="2116" y="557"/>
                </a:cubicBezTo>
                <a:close/>
              </a:path>
            </a:pathLst>
          </a:custGeom>
          <a:gradFill>
            <a:gsLst>
              <a:gs pos="12000">
                <a:srgbClr val="376FFF">
                  <a:alpha val="0"/>
                </a:srgbClr>
              </a:gs>
              <a:gs pos="100000">
                <a:srgbClr val="376FFF">
                  <a:alpha val="49000"/>
                </a:srgbClr>
              </a:gs>
            </a:gsLst>
            <a:lin ang="0" scaled="0"/>
          </a:gra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9pPr>
          </a:lstStyle>
          <a:p>
            <a:endParaRPr lang="zh-CN" altLang="en-US"/>
          </a:p>
        </p:txBody>
      </p:sp>
      <p:sp>
        <p:nvSpPr>
          <p:cNvPr id="22" name="任意多边形: 形状 21"/>
          <p:cNvSpPr/>
          <p:nvPr>
            <p:custDataLst>
              <p:tags r:id="rId5"/>
            </p:custDataLst>
          </p:nvPr>
        </p:nvSpPr>
        <p:spPr>
          <a:xfrm>
            <a:off x="6637224" y="5195565"/>
            <a:ext cx="2142929" cy="522400"/>
          </a:xfrm>
          <a:custGeom>
            <a:avLst/>
            <a:gdLst>
              <a:gd name="connsiteX0" fmla="*/ 3740 w 3740"/>
              <a:gd name="connsiteY0" fmla="*/ 0 h 960"/>
              <a:gd name="connsiteX1" fmla="*/ 3740 w 3740"/>
              <a:gd name="connsiteY1" fmla="*/ 234 h 960"/>
              <a:gd name="connsiteX2" fmla="*/ 11 w 3740"/>
              <a:gd name="connsiteY2" fmla="*/ 960 h 960"/>
              <a:gd name="connsiteX3" fmla="*/ 0 w 3740"/>
              <a:gd name="connsiteY3" fmla="*/ 758 h 960"/>
              <a:gd name="connsiteX4" fmla="*/ 3740 w 3740"/>
              <a:gd name="connsiteY4" fmla="*/ 0 h 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740" h="960">
                <a:moveTo>
                  <a:pt x="3740" y="0"/>
                </a:moveTo>
                <a:lnTo>
                  <a:pt x="3740" y="234"/>
                </a:lnTo>
                <a:cubicBezTo>
                  <a:pt x="3740" y="234"/>
                  <a:pt x="2879" y="744"/>
                  <a:pt x="11" y="960"/>
                </a:cubicBezTo>
                <a:lnTo>
                  <a:pt x="0" y="758"/>
                </a:lnTo>
                <a:cubicBezTo>
                  <a:pt x="0" y="758"/>
                  <a:pt x="2513" y="657"/>
                  <a:pt x="3740" y="0"/>
                </a:cubicBezTo>
                <a:close/>
              </a:path>
            </a:pathLst>
          </a:custGeom>
          <a:gradFill>
            <a:gsLst>
              <a:gs pos="12000">
                <a:srgbClr val="376FFF">
                  <a:lumMod val="60000"/>
                  <a:lumOff val="40000"/>
                  <a:alpha val="0"/>
                </a:srgbClr>
              </a:gs>
              <a:gs pos="100000">
                <a:srgbClr val="376FFF">
                  <a:alpha val="49000"/>
                </a:srgbClr>
              </a:gs>
            </a:gsLst>
            <a:lin ang="0" scaled="0"/>
          </a:gra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9pPr>
          </a:lstStyle>
          <a:p>
            <a:r>
              <a:rPr lang="en-US" altLang="zh-CN"/>
              <a:t>   </a:t>
            </a:r>
            <a:endParaRPr lang="en-US" altLang="zh-CN"/>
          </a:p>
        </p:txBody>
      </p:sp>
      <p:sp>
        <p:nvSpPr>
          <p:cNvPr id="18" name="椭圆 17"/>
          <p:cNvSpPr/>
          <p:nvPr>
            <p:custDataLst>
              <p:tags r:id="rId6"/>
            </p:custDataLst>
          </p:nvPr>
        </p:nvSpPr>
        <p:spPr>
          <a:xfrm>
            <a:off x="484873" y="4468014"/>
            <a:ext cx="8485738" cy="1326679"/>
          </a:xfrm>
          <a:prstGeom prst="ellipse">
            <a:avLst/>
          </a:prstGeom>
          <a:noFill/>
          <a:ln>
            <a:gradFill>
              <a:gsLst>
                <a:gs pos="66000">
                  <a:srgbClr val="376FFF">
                    <a:alpha val="0"/>
                  </a:srgbClr>
                </a:gs>
                <a:gs pos="14000">
                  <a:srgbClr val="376FFF">
                    <a:alpha val="0"/>
                  </a:srgbClr>
                </a:gs>
                <a:gs pos="0">
                  <a:srgbClr val="376FFF">
                    <a:alpha val="16000"/>
                  </a:srgbClr>
                </a:gs>
                <a:gs pos="100000">
                  <a:srgbClr val="376FFF">
                    <a:alpha val="20000"/>
                  </a:srgbClr>
                </a:gs>
              </a:gsLst>
              <a:lin ang="0" scaled="1"/>
            </a:gradFill>
          </a:ln>
        </p:spPr>
        <p:style>
          <a:lnRef idx="2">
            <a:srgbClr val="376FFF">
              <a:lumMod val="75000"/>
            </a:srgbClr>
          </a:lnRef>
          <a:fillRef idx="1">
            <a:srgbClr val="376FFF"/>
          </a:fillRef>
          <a:effectRef idx="0">
            <a:srgbClr val="FFFFFF"/>
          </a:effectRef>
          <a:fontRef idx="minor">
            <a:srgbClr val="FFFFFF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26" name="任意多边形 25"/>
          <p:cNvSpPr/>
          <p:nvPr>
            <p:custDataLst>
              <p:tags r:id="rId7"/>
            </p:custDataLst>
          </p:nvPr>
        </p:nvSpPr>
        <p:spPr>
          <a:xfrm>
            <a:off x="257158" y="513080"/>
            <a:ext cx="8831140" cy="1105108"/>
          </a:xfrm>
          <a:custGeom>
            <a:avLst/>
            <a:gdLst>
              <a:gd name="connsiteX0" fmla="*/ 16009 w 16009"/>
              <a:gd name="connsiteY0" fmla="*/ 4 h 567"/>
              <a:gd name="connsiteX1" fmla="*/ 8012 w 16009"/>
              <a:gd name="connsiteY1" fmla="*/ 567 h 567"/>
              <a:gd name="connsiteX2" fmla="*/ 16 w 16009"/>
              <a:gd name="connsiteY2" fmla="*/ 4 h 567"/>
              <a:gd name="connsiteX3" fmla="*/ 0 w 16009"/>
              <a:gd name="connsiteY3" fmla="*/ 0 h 5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009" h="567">
                <a:moveTo>
                  <a:pt x="16009" y="4"/>
                </a:moveTo>
                <a:cubicBezTo>
                  <a:pt x="14662" y="336"/>
                  <a:pt x="11588" y="567"/>
                  <a:pt x="8012" y="567"/>
                </a:cubicBezTo>
                <a:cubicBezTo>
                  <a:pt x="4436" y="567"/>
                  <a:pt x="1363" y="336"/>
                  <a:pt x="16" y="4"/>
                </a:cubicBezTo>
                <a:lnTo>
                  <a:pt x="0" y="0"/>
                </a:lnTo>
              </a:path>
            </a:pathLst>
          </a:custGeom>
          <a:noFill/>
          <a:ln w="12700">
            <a:gradFill>
              <a:gsLst>
                <a:gs pos="100000">
                  <a:srgbClr val="376FFF">
                    <a:alpha val="0"/>
                  </a:srgbClr>
                </a:gs>
                <a:gs pos="0">
                  <a:srgbClr val="376FFF">
                    <a:alpha val="15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</a:ln>
        </p:spPr>
        <p:style>
          <a:lnRef idx="2">
            <a:srgbClr val="376FFF"/>
          </a:lnRef>
          <a:fillRef idx="0">
            <a:srgbClr val="FFFFFF"/>
          </a:fillRef>
          <a:effectRef idx="0">
            <a:srgbClr val="FFFFFF"/>
          </a:effectRef>
          <a:fontRef idx="minor">
            <a:srgbClr val="000000"/>
          </a:fontRef>
        </p:style>
        <p:txBody>
          <a:bodyPr vertOverflow="overflow" horzOverflow="overflow" vert="horz" wrap="square" numCol="1" spcCol="0" rtlCol="0" fromWordArt="0" anchor="t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9pPr>
          </a:lstStyle>
          <a:p>
            <a:pPr lvl="0" algn="ctr">
              <a:lnSpc>
                <a:spcPct val="150000"/>
              </a:lnSpc>
              <a:buClrTx/>
              <a:buSzTx/>
              <a:buFontTx/>
            </a:pPr>
            <a:r>
              <a:rPr lang="en-US" altLang="zh-CN" sz="1000" dirty="0">
                <a:solidFill>
                  <a:srgbClr val="376FFF"/>
                </a:solidFill>
                <a:latin typeface="Arial" panose="020B0604020202020204" pitchFamily="34" charset="0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 </a:t>
            </a:r>
            <a:endParaRPr lang="en-US" altLang="zh-CN" sz="1000" dirty="0">
              <a:solidFill>
                <a:srgbClr val="376FFF"/>
              </a:solidFill>
              <a:latin typeface="Arial" panose="020B0604020202020204" pitchFamily="34" charset="0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0" name="任意多边形: 形状 9"/>
          <p:cNvSpPr/>
          <p:nvPr>
            <p:custDataLst>
              <p:tags r:id="rId8"/>
            </p:custDataLst>
          </p:nvPr>
        </p:nvSpPr>
        <p:spPr>
          <a:xfrm>
            <a:off x="158130" y="1114540"/>
            <a:ext cx="1645207" cy="3536466"/>
          </a:xfrm>
          <a:custGeom>
            <a:avLst/>
            <a:gdLst>
              <a:gd name="connsiteX0" fmla="*/ 691353 w 691420"/>
              <a:gd name="connsiteY0" fmla="*/ 108254 h 1128219"/>
              <a:gd name="connsiteX1" fmla="*/ 691353 w 691420"/>
              <a:gd name="connsiteY1" fmla="*/ 1021130 h 1128219"/>
              <a:gd name="connsiteX2" fmla="*/ 672303 w 691420"/>
              <a:gd name="connsiteY2" fmla="*/ 1042275 h 1128219"/>
              <a:gd name="connsiteX3" fmla="*/ 25556 w 691420"/>
              <a:gd name="connsiteY3" fmla="*/ 1127524 h 1128219"/>
              <a:gd name="connsiteX4" fmla="*/ 436 w 691420"/>
              <a:gd name="connsiteY4" fmla="*/ 1111551 h 1128219"/>
              <a:gd name="connsiteX5" fmla="*/ -66 w 691420"/>
              <a:gd name="connsiteY5" fmla="*/ 1106855 h 1128219"/>
              <a:gd name="connsiteX6" fmla="*/ -66 w 691420"/>
              <a:gd name="connsiteY6" fmla="*/ 21005 h 1128219"/>
              <a:gd name="connsiteX7" fmla="*/ 21033 w 691420"/>
              <a:gd name="connsiteY7" fmla="*/ -188 h 1128219"/>
              <a:gd name="connsiteX8" fmla="*/ 25746 w 691420"/>
              <a:gd name="connsiteY8" fmla="*/ 336 h 1128219"/>
              <a:gd name="connsiteX9" fmla="*/ 671827 w 691420"/>
              <a:gd name="connsiteY9" fmla="*/ 87394 h 1128219"/>
              <a:gd name="connsiteX10" fmla="*/ 691353 w 691420"/>
              <a:gd name="connsiteY10" fmla="*/ 108254 h 11282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91420" h="1128219">
                <a:moveTo>
                  <a:pt x="691353" y="108254"/>
                </a:moveTo>
                <a:lnTo>
                  <a:pt x="691353" y="1021130"/>
                </a:lnTo>
                <a:cubicBezTo>
                  <a:pt x="691363" y="1032017"/>
                  <a:pt x="683133" y="1041152"/>
                  <a:pt x="672303" y="1042275"/>
                </a:cubicBezTo>
                <a:cubicBezTo>
                  <a:pt x="403317" y="1064945"/>
                  <a:pt x="181194" y="1093520"/>
                  <a:pt x="25556" y="1127524"/>
                </a:cubicBezTo>
                <a:cubicBezTo>
                  <a:pt x="14208" y="1130048"/>
                  <a:pt x="2961" y="1122895"/>
                  <a:pt x="436" y="1111551"/>
                </a:cubicBezTo>
                <a:cubicBezTo>
                  <a:pt x="93" y="1110008"/>
                  <a:pt x="-76" y="1108436"/>
                  <a:pt x="-66" y="1106855"/>
                </a:cubicBezTo>
                <a:lnTo>
                  <a:pt x="-66" y="21005"/>
                </a:lnTo>
                <a:cubicBezTo>
                  <a:pt x="-91" y="9327"/>
                  <a:pt x="9356" y="-160"/>
                  <a:pt x="21033" y="-188"/>
                </a:cubicBezTo>
                <a:cubicBezTo>
                  <a:pt x="22619" y="-188"/>
                  <a:pt x="24200" y="-17"/>
                  <a:pt x="25746" y="336"/>
                </a:cubicBezTo>
                <a:cubicBezTo>
                  <a:pt x="176813" y="34911"/>
                  <a:pt x="399507" y="64725"/>
                  <a:pt x="671827" y="87394"/>
                </a:cubicBezTo>
                <a:cubicBezTo>
                  <a:pt x="682743" y="88280"/>
                  <a:pt x="691191" y="97310"/>
                  <a:pt x="691353" y="108254"/>
                </a:cubicBezTo>
                <a:close/>
              </a:path>
            </a:pathLst>
          </a:custGeom>
          <a:gradFill>
            <a:gsLst>
              <a:gs pos="0">
                <a:srgbClr val="376FFF">
                  <a:alpha val="3000"/>
                </a:srgbClr>
              </a:gs>
              <a:gs pos="100000">
                <a:srgbClr val="376FFF">
                  <a:alpha val="30000"/>
                </a:srgbClr>
              </a:gs>
            </a:gsLst>
            <a:lin ang="5400000" scaled="0"/>
          </a:gradFill>
          <a:ln w="9525" cap="flat">
            <a:gradFill>
              <a:gsLst>
                <a:gs pos="100000">
                  <a:srgbClr val="376FFF">
                    <a:alpha val="0"/>
                  </a:srgbClr>
                </a:gs>
                <a:gs pos="0">
                  <a:srgbClr val="376FFF">
                    <a:alpha val="20000"/>
                  </a:srgbClr>
                </a:gs>
              </a:gsLst>
              <a:lin ang="5400000"/>
              <a:tileRect/>
            </a:gradFill>
            <a:prstDash val="solid"/>
            <a:miter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9pPr>
          </a:lstStyle>
          <a:p>
            <a:endParaRPr lang="zh-CN" altLang="en-US"/>
          </a:p>
        </p:txBody>
      </p:sp>
      <p:sp>
        <p:nvSpPr>
          <p:cNvPr id="8" name="任意多边形: 形状 10"/>
          <p:cNvSpPr/>
          <p:nvPr>
            <p:custDataLst>
              <p:tags r:id="rId9"/>
            </p:custDataLst>
          </p:nvPr>
        </p:nvSpPr>
        <p:spPr>
          <a:xfrm>
            <a:off x="2042706" y="1564724"/>
            <a:ext cx="1631841" cy="2877290"/>
          </a:xfrm>
          <a:custGeom>
            <a:avLst/>
            <a:gdLst>
              <a:gd name="connsiteX0" fmla="*/ 691353 w 691419"/>
              <a:gd name="connsiteY0" fmla="*/ 51199 h 934315"/>
              <a:gd name="connsiteX1" fmla="*/ 691353 w 691419"/>
              <a:gd name="connsiteY1" fmla="*/ 882922 h 934315"/>
              <a:gd name="connsiteX2" fmla="*/ 670684 w 691419"/>
              <a:gd name="connsiteY2" fmla="*/ 904068 h 934315"/>
              <a:gd name="connsiteX3" fmla="*/ 22507 w 691419"/>
              <a:gd name="connsiteY3" fmla="*/ 934071 h 934315"/>
              <a:gd name="connsiteX4" fmla="*/ -10 w 691419"/>
              <a:gd name="connsiteY4" fmla="*/ 914603 h 934315"/>
              <a:gd name="connsiteX5" fmla="*/ -67 w 691419"/>
              <a:gd name="connsiteY5" fmla="*/ 912926 h 934315"/>
              <a:gd name="connsiteX6" fmla="*/ -67 w 691419"/>
              <a:gd name="connsiteY6" fmla="*/ 21005 h 934315"/>
              <a:gd name="connsiteX7" fmla="*/ 21031 w 691419"/>
              <a:gd name="connsiteY7" fmla="*/ -188 h 934315"/>
              <a:gd name="connsiteX8" fmla="*/ 22507 w 691419"/>
              <a:gd name="connsiteY8" fmla="*/ -140 h 934315"/>
              <a:gd name="connsiteX9" fmla="*/ 670684 w 691419"/>
              <a:gd name="connsiteY9" fmla="*/ 30054 h 934315"/>
              <a:gd name="connsiteX10" fmla="*/ 691353 w 691419"/>
              <a:gd name="connsiteY10" fmla="*/ 51199 h 9343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91419" h="934315">
                <a:moveTo>
                  <a:pt x="691353" y="51199"/>
                </a:moveTo>
                <a:lnTo>
                  <a:pt x="691353" y="882922"/>
                </a:lnTo>
                <a:cubicBezTo>
                  <a:pt x="691353" y="894419"/>
                  <a:pt x="682171" y="903810"/>
                  <a:pt x="670684" y="904068"/>
                </a:cubicBezTo>
                <a:cubicBezTo>
                  <a:pt x="438178" y="909973"/>
                  <a:pt x="219865" y="920165"/>
                  <a:pt x="22507" y="934071"/>
                </a:cubicBezTo>
                <a:cubicBezTo>
                  <a:pt x="10916" y="934910"/>
                  <a:pt x="829" y="926194"/>
                  <a:pt x="-10" y="914603"/>
                </a:cubicBezTo>
                <a:cubicBezTo>
                  <a:pt x="-57" y="914040"/>
                  <a:pt x="-67" y="913488"/>
                  <a:pt x="-67" y="912926"/>
                </a:cubicBezTo>
                <a:lnTo>
                  <a:pt x="-67" y="21005"/>
                </a:lnTo>
                <a:cubicBezTo>
                  <a:pt x="-95" y="9327"/>
                  <a:pt x="9353" y="-160"/>
                  <a:pt x="21031" y="-188"/>
                </a:cubicBezTo>
                <a:cubicBezTo>
                  <a:pt x="21526" y="-188"/>
                  <a:pt x="22012" y="-169"/>
                  <a:pt x="22507" y="-140"/>
                </a:cubicBezTo>
                <a:cubicBezTo>
                  <a:pt x="219294" y="13766"/>
                  <a:pt x="437702" y="24053"/>
                  <a:pt x="670684" y="30054"/>
                </a:cubicBezTo>
                <a:cubicBezTo>
                  <a:pt x="682171" y="30311"/>
                  <a:pt x="691353" y="39703"/>
                  <a:pt x="691353" y="51199"/>
                </a:cubicBezTo>
                <a:close/>
              </a:path>
            </a:pathLst>
          </a:custGeom>
          <a:gradFill>
            <a:gsLst>
              <a:gs pos="0">
                <a:srgbClr val="376FFF">
                  <a:alpha val="3000"/>
                </a:srgbClr>
              </a:gs>
              <a:gs pos="100000">
                <a:srgbClr val="376FFF">
                  <a:alpha val="30000"/>
                </a:srgbClr>
              </a:gs>
            </a:gsLst>
            <a:lin ang="5400000" scaled="0"/>
          </a:gradFill>
          <a:ln w="9525" cap="flat">
            <a:gradFill>
              <a:gsLst>
                <a:gs pos="100000">
                  <a:srgbClr val="376FFF">
                    <a:alpha val="0"/>
                  </a:srgbClr>
                </a:gs>
                <a:gs pos="0">
                  <a:srgbClr val="376FFF">
                    <a:alpha val="20000"/>
                  </a:srgbClr>
                </a:gs>
              </a:gsLst>
              <a:lin ang="5400000"/>
              <a:tileRect/>
            </a:gradFill>
            <a:prstDash val="solid"/>
            <a:miter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9pPr>
          </a:lstStyle>
          <a:p>
            <a:endParaRPr lang="zh-CN" altLang="en-US"/>
          </a:p>
        </p:txBody>
      </p:sp>
      <p:sp>
        <p:nvSpPr>
          <p:cNvPr id="12" name="任意多边形: 形状 11"/>
          <p:cNvSpPr/>
          <p:nvPr>
            <p:custDataLst>
              <p:tags r:id="rId10"/>
            </p:custDataLst>
          </p:nvPr>
        </p:nvSpPr>
        <p:spPr>
          <a:xfrm>
            <a:off x="3902075" y="1635125"/>
            <a:ext cx="1645285" cy="2747645"/>
          </a:xfrm>
          <a:custGeom>
            <a:avLst/>
            <a:gdLst>
              <a:gd name="connsiteX0" fmla="*/ 691353 w 691419"/>
              <a:gd name="connsiteY0" fmla="*/ 21338 h 868394"/>
              <a:gd name="connsiteX1" fmla="*/ 691353 w 691419"/>
              <a:gd name="connsiteY1" fmla="*/ 847061 h 868394"/>
              <a:gd name="connsiteX2" fmla="*/ 670208 w 691419"/>
              <a:gd name="connsiteY2" fmla="*/ 868206 h 868394"/>
              <a:gd name="connsiteX3" fmla="*/ 669826 w 691419"/>
              <a:gd name="connsiteY3" fmla="*/ 868206 h 868394"/>
              <a:gd name="connsiteX4" fmla="*/ 341785 w 691419"/>
              <a:gd name="connsiteY4" fmla="*/ 865253 h 868394"/>
              <a:gd name="connsiteX5" fmla="*/ 21364 w 691419"/>
              <a:gd name="connsiteY5" fmla="*/ 868016 h 868394"/>
              <a:gd name="connsiteX6" fmla="*/ -67 w 691419"/>
              <a:gd name="connsiteY6" fmla="*/ 847156 h 868394"/>
              <a:gd name="connsiteX7" fmla="*/ -67 w 691419"/>
              <a:gd name="connsiteY7" fmla="*/ 846870 h 868394"/>
              <a:gd name="connsiteX8" fmla="*/ -67 w 691419"/>
              <a:gd name="connsiteY8" fmla="*/ 20957 h 868394"/>
              <a:gd name="connsiteX9" fmla="*/ 21079 w 691419"/>
              <a:gd name="connsiteY9" fmla="*/ -188 h 868394"/>
              <a:gd name="connsiteX10" fmla="*/ 21364 w 691419"/>
              <a:gd name="connsiteY10" fmla="*/ -188 h 868394"/>
              <a:gd name="connsiteX11" fmla="*/ 356835 w 691419"/>
              <a:gd name="connsiteY11" fmla="*/ 2765 h 868394"/>
              <a:gd name="connsiteX12" fmla="*/ 669922 w 691419"/>
              <a:gd name="connsiteY12" fmla="*/ 193 h 868394"/>
              <a:gd name="connsiteX13" fmla="*/ 691353 w 691419"/>
              <a:gd name="connsiteY13" fmla="*/ 21053 h 868394"/>
              <a:gd name="connsiteX14" fmla="*/ 691353 w 691419"/>
              <a:gd name="connsiteY14" fmla="*/ 21338 h 8683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691419" h="868394">
                <a:moveTo>
                  <a:pt x="691353" y="21338"/>
                </a:moveTo>
                <a:lnTo>
                  <a:pt x="691353" y="847061"/>
                </a:lnTo>
                <a:cubicBezTo>
                  <a:pt x="691353" y="858738"/>
                  <a:pt x="681885" y="868206"/>
                  <a:pt x="670208" y="868206"/>
                </a:cubicBezTo>
                <a:cubicBezTo>
                  <a:pt x="670084" y="868206"/>
                  <a:pt x="669950" y="868206"/>
                  <a:pt x="669826" y="868206"/>
                </a:cubicBezTo>
                <a:cubicBezTo>
                  <a:pt x="562956" y="866301"/>
                  <a:pt x="453323" y="865253"/>
                  <a:pt x="341785" y="865253"/>
                </a:cubicBezTo>
                <a:cubicBezTo>
                  <a:pt x="232819" y="865253"/>
                  <a:pt x="126016" y="866177"/>
                  <a:pt x="21364" y="868016"/>
                </a:cubicBezTo>
                <a:cubicBezTo>
                  <a:pt x="9687" y="868178"/>
                  <a:pt x="95" y="858833"/>
                  <a:pt x="-67" y="847156"/>
                </a:cubicBezTo>
                <a:cubicBezTo>
                  <a:pt x="-67" y="847061"/>
                  <a:pt x="-67" y="846965"/>
                  <a:pt x="-67" y="846870"/>
                </a:cubicBezTo>
                <a:lnTo>
                  <a:pt x="-67" y="20957"/>
                </a:lnTo>
                <a:cubicBezTo>
                  <a:pt x="-67" y="9280"/>
                  <a:pt x="9401" y="-188"/>
                  <a:pt x="21079" y="-188"/>
                </a:cubicBezTo>
                <a:cubicBezTo>
                  <a:pt x="21174" y="-188"/>
                  <a:pt x="21269" y="-188"/>
                  <a:pt x="21364" y="-188"/>
                </a:cubicBezTo>
                <a:cubicBezTo>
                  <a:pt x="130616" y="1717"/>
                  <a:pt x="242726" y="2765"/>
                  <a:pt x="356835" y="2765"/>
                </a:cubicBezTo>
                <a:cubicBezTo>
                  <a:pt x="463201" y="2765"/>
                  <a:pt x="567557" y="1907"/>
                  <a:pt x="669922" y="193"/>
                </a:cubicBezTo>
                <a:cubicBezTo>
                  <a:pt x="681599" y="31"/>
                  <a:pt x="691191" y="9375"/>
                  <a:pt x="691353" y="21053"/>
                </a:cubicBezTo>
                <a:cubicBezTo>
                  <a:pt x="691353" y="21148"/>
                  <a:pt x="691353" y="21243"/>
                  <a:pt x="691353" y="21338"/>
                </a:cubicBezTo>
                <a:close/>
              </a:path>
            </a:pathLst>
          </a:custGeom>
          <a:gradFill>
            <a:gsLst>
              <a:gs pos="0">
                <a:srgbClr val="376FFF">
                  <a:alpha val="3000"/>
                </a:srgbClr>
              </a:gs>
              <a:gs pos="100000">
                <a:srgbClr val="376FFF">
                  <a:alpha val="30000"/>
                </a:srgbClr>
              </a:gs>
            </a:gsLst>
            <a:lin ang="5400000" scaled="0"/>
          </a:gradFill>
          <a:ln w="9525" cap="flat">
            <a:gradFill>
              <a:gsLst>
                <a:gs pos="100000">
                  <a:srgbClr val="376FFF">
                    <a:alpha val="0"/>
                  </a:srgbClr>
                </a:gs>
                <a:gs pos="0">
                  <a:srgbClr val="376FFF">
                    <a:alpha val="20000"/>
                  </a:srgbClr>
                </a:gs>
              </a:gsLst>
              <a:lin ang="5400000"/>
              <a:tileRect/>
            </a:gradFill>
            <a:prstDash val="solid"/>
            <a:miter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9pPr>
          </a:lstStyle>
          <a:p>
            <a:endParaRPr lang="zh-CN" altLang="en-US"/>
          </a:p>
        </p:txBody>
      </p:sp>
      <p:sp>
        <p:nvSpPr>
          <p:cNvPr id="9" name="任意多边形: 形状 13"/>
          <p:cNvSpPr/>
          <p:nvPr>
            <p:custDataLst>
              <p:tags r:id="rId11"/>
            </p:custDataLst>
          </p:nvPr>
        </p:nvSpPr>
        <p:spPr>
          <a:xfrm>
            <a:off x="5774055" y="1544955"/>
            <a:ext cx="1631950" cy="2902585"/>
          </a:xfrm>
          <a:custGeom>
            <a:avLst/>
            <a:gdLst>
              <a:gd name="connsiteX0" fmla="*/ 691353 w 691420"/>
              <a:gd name="connsiteY0" fmla="*/ 21007 h 933270"/>
              <a:gd name="connsiteX1" fmla="*/ 691353 w 691420"/>
              <a:gd name="connsiteY1" fmla="*/ 911880 h 933270"/>
              <a:gd name="connsiteX2" fmla="*/ 670455 w 691420"/>
              <a:gd name="connsiteY2" fmla="*/ 933082 h 933270"/>
              <a:gd name="connsiteX3" fmla="*/ 668779 w 691420"/>
              <a:gd name="connsiteY3" fmla="*/ 933025 h 933270"/>
              <a:gd name="connsiteX4" fmla="*/ 20602 w 691420"/>
              <a:gd name="connsiteY4" fmla="*/ 902736 h 933270"/>
              <a:gd name="connsiteX5" fmla="*/ -67 w 691420"/>
              <a:gd name="connsiteY5" fmla="*/ 881591 h 933270"/>
              <a:gd name="connsiteX6" fmla="*/ -67 w 691420"/>
              <a:gd name="connsiteY6" fmla="*/ 50248 h 933270"/>
              <a:gd name="connsiteX7" fmla="*/ 20602 w 691420"/>
              <a:gd name="connsiteY7" fmla="*/ 29103 h 933270"/>
              <a:gd name="connsiteX8" fmla="*/ 668779 w 691420"/>
              <a:gd name="connsiteY8" fmla="*/ -139 h 933270"/>
              <a:gd name="connsiteX9" fmla="*/ 691305 w 691420"/>
              <a:gd name="connsiteY9" fmla="*/ 19530 h 933270"/>
              <a:gd name="connsiteX10" fmla="*/ 691353 w 691420"/>
              <a:gd name="connsiteY10" fmla="*/ 21007 h 9332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91420" h="933270">
                <a:moveTo>
                  <a:pt x="691353" y="21007"/>
                </a:moveTo>
                <a:lnTo>
                  <a:pt x="691353" y="911880"/>
                </a:lnTo>
                <a:cubicBezTo>
                  <a:pt x="691439" y="923510"/>
                  <a:pt x="682076" y="932997"/>
                  <a:pt x="670455" y="933082"/>
                </a:cubicBezTo>
                <a:cubicBezTo>
                  <a:pt x="669893" y="933082"/>
                  <a:pt x="669341" y="933064"/>
                  <a:pt x="668779" y="933025"/>
                </a:cubicBezTo>
                <a:cubicBezTo>
                  <a:pt x="471516" y="919119"/>
                  <a:pt x="253203" y="908737"/>
                  <a:pt x="20602" y="902736"/>
                </a:cubicBezTo>
                <a:cubicBezTo>
                  <a:pt x="9106" y="902479"/>
                  <a:pt x="-67" y="893087"/>
                  <a:pt x="-67" y="881591"/>
                </a:cubicBezTo>
                <a:lnTo>
                  <a:pt x="-67" y="50248"/>
                </a:lnTo>
                <a:cubicBezTo>
                  <a:pt x="-67" y="38752"/>
                  <a:pt x="9115" y="29360"/>
                  <a:pt x="20602" y="29103"/>
                </a:cubicBezTo>
                <a:cubicBezTo>
                  <a:pt x="253108" y="23388"/>
                  <a:pt x="471516" y="13482"/>
                  <a:pt x="668779" y="-139"/>
                </a:cubicBezTo>
                <a:cubicBezTo>
                  <a:pt x="680428" y="-929"/>
                  <a:pt x="690515" y="7881"/>
                  <a:pt x="691305" y="19530"/>
                </a:cubicBezTo>
                <a:cubicBezTo>
                  <a:pt x="691334" y="20025"/>
                  <a:pt x="691353" y="20511"/>
                  <a:pt x="691353" y="21007"/>
                </a:cubicBezTo>
                <a:close/>
              </a:path>
            </a:pathLst>
          </a:custGeom>
          <a:gradFill>
            <a:gsLst>
              <a:gs pos="0">
                <a:srgbClr val="376FFF">
                  <a:alpha val="3000"/>
                </a:srgbClr>
              </a:gs>
              <a:gs pos="100000">
                <a:srgbClr val="376FFF">
                  <a:alpha val="30000"/>
                </a:srgbClr>
              </a:gs>
            </a:gsLst>
            <a:lin ang="5400000" scaled="0"/>
          </a:gradFill>
          <a:ln w="9525" cap="flat">
            <a:gradFill>
              <a:gsLst>
                <a:gs pos="100000">
                  <a:srgbClr val="376FFF">
                    <a:alpha val="0"/>
                  </a:srgbClr>
                </a:gs>
                <a:gs pos="0">
                  <a:srgbClr val="376FFF">
                    <a:alpha val="20000"/>
                  </a:srgbClr>
                </a:gs>
              </a:gsLst>
              <a:lin ang="5400000"/>
              <a:tileRect/>
            </a:gradFill>
            <a:prstDash val="solid"/>
            <a:miter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9pPr>
          </a:lstStyle>
          <a:p>
            <a:endParaRPr lang="zh-CN" altLang="en-US"/>
          </a:p>
        </p:txBody>
      </p:sp>
      <p:sp>
        <p:nvSpPr>
          <p:cNvPr id="15" name="任意多边形: 形状 14"/>
          <p:cNvSpPr/>
          <p:nvPr>
            <p:custDataLst>
              <p:tags r:id="rId12"/>
            </p:custDataLst>
          </p:nvPr>
        </p:nvSpPr>
        <p:spPr>
          <a:xfrm>
            <a:off x="7590155" y="1114425"/>
            <a:ext cx="1712595" cy="3536950"/>
          </a:xfrm>
          <a:custGeom>
            <a:avLst/>
            <a:gdLst>
              <a:gd name="connsiteX0" fmla="*/ 691353 w 691420"/>
              <a:gd name="connsiteY0" fmla="*/ 20968 h 1125037"/>
              <a:gd name="connsiteX1" fmla="*/ 691353 w 691420"/>
              <a:gd name="connsiteY1" fmla="*/ 1103675 h 1125037"/>
              <a:gd name="connsiteX2" fmla="*/ 670227 w 691420"/>
              <a:gd name="connsiteY2" fmla="*/ 1124849 h 1125037"/>
              <a:gd name="connsiteX3" fmla="*/ 665636 w 691420"/>
              <a:gd name="connsiteY3" fmla="*/ 1124344 h 1125037"/>
              <a:gd name="connsiteX4" fmla="*/ 19460 w 691420"/>
              <a:gd name="connsiteY4" fmla="*/ 1038048 h 1125037"/>
              <a:gd name="connsiteX5" fmla="*/ -67 w 691420"/>
              <a:gd name="connsiteY5" fmla="*/ 1016902 h 1125037"/>
              <a:gd name="connsiteX6" fmla="*/ -67 w 691420"/>
              <a:gd name="connsiteY6" fmla="*/ 105169 h 1125037"/>
              <a:gd name="connsiteX7" fmla="*/ 19460 w 691420"/>
              <a:gd name="connsiteY7" fmla="*/ 84119 h 1125037"/>
              <a:gd name="connsiteX8" fmla="*/ 665826 w 691420"/>
              <a:gd name="connsiteY8" fmla="*/ 299 h 1125037"/>
              <a:gd name="connsiteX9" fmla="*/ 690867 w 691420"/>
              <a:gd name="connsiteY9" fmla="*/ 16387 h 1125037"/>
              <a:gd name="connsiteX10" fmla="*/ 691353 w 691420"/>
              <a:gd name="connsiteY10" fmla="*/ 20968 h 11250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91420" h="1125037">
                <a:moveTo>
                  <a:pt x="691353" y="20968"/>
                </a:moveTo>
                <a:lnTo>
                  <a:pt x="691353" y="1103675"/>
                </a:lnTo>
                <a:cubicBezTo>
                  <a:pt x="691363" y="1115353"/>
                  <a:pt x="681914" y="1124830"/>
                  <a:pt x="670227" y="1124849"/>
                </a:cubicBezTo>
                <a:cubicBezTo>
                  <a:pt x="668684" y="1124849"/>
                  <a:pt x="667140" y="1124678"/>
                  <a:pt x="665636" y="1124344"/>
                </a:cubicBezTo>
                <a:cubicBezTo>
                  <a:pt x="511140" y="1090054"/>
                  <a:pt x="288827" y="1060527"/>
                  <a:pt x="19460" y="1038048"/>
                </a:cubicBezTo>
                <a:cubicBezTo>
                  <a:pt x="8439" y="1037152"/>
                  <a:pt x="-57" y="1027961"/>
                  <a:pt x="-67" y="1016902"/>
                </a:cubicBezTo>
                <a:lnTo>
                  <a:pt x="-67" y="105169"/>
                </a:lnTo>
                <a:cubicBezTo>
                  <a:pt x="-48" y="94130"/>
                  <a:pt x="8458" y="84967"/>
                  <a:pt x="19460" y="84119"/>
                </a:cubicBezTo>
                <a:cubicBezTo>
                  <a:pt x="288922" y="62307"/>
                  <a:pt x="511235" y="33636"/>
                  <a:pt x="665826" y="299"/>
                </a:cubicBezTo>
                <a:cubicBezTo>
                  <a:pt x="677189" y="-2178"/>
                  <a:pt x="688400" y="5033"/>
                  <a:pt x="690867" y="16387"/>
                </a:cubicBezTo>
                <a:cubicBezTo>
                  <a:pt x="691201" y="17892"/>
                  <a:pt x="691363" y="19425"/>
                  <a:pt x="691353" y="20968"/>
                </a:cubicBezTo>
                <a:close/>
              </a:path>
            </a:pathLst>
          </a:custGeom>
          <a:gradFill>
            <a:gsLst>
              <a:gs pos="0">
                <a:srgbClr val="376FFF">
                  <a:alpha val="3000"/>
                </a:srgbClr>
              </a:gs>
              <a:gs pos="100000">
                <a:srgbClr val="376FFF">
                  <a:alpha val="30000"/>
                </a:srgbClr>
              </a:gs>
            </a:gsLst>
            <a:lin ang="5400000" scaled="0"/>
          </a:gradFill>
          <a:ln w="9525" cap="flat">
            <a:gradFill>
              <a:gsLst>
                <a:gs pos="100000">
                  <a:srgbClr val="376FFF">
                    <a:alpha val="0"/>
                  </a:srgbClr>
                </a:gs>
                <a:gs pos="0">
                  <a:srgbClr val="376FFF">
                    <a:alpha val="20000"/>
                  </a:srgbClr>
                </a:gs>
              </a:gsLst>
              <a:lin ang="5400000"/>
              <a:tileRect/>
            </a:gradFill>
            <a:prstDash val="solid"/>
            <a:miter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9pPr>
          </a:lstStyle>
          <a:p>
            <a:endParaRPr lang="zh-CN" altLang="en-US"/>
          </a:p>
        </p:txBody>
      </p:sp>
      <p:sp>
        <p:nvSpPr>
          <p:cNvPr id="29" name="标题"/>
          <p:cNvSpPr txBox="1"/>
          <p:nvPr>
            <p:custDataLst>
              <p:tags r:id="rId13"/>
            </p:custDataLst>
          </p:nvPr>
        </p:nvSpPr>
        <p:spPr>
          <a:xfrm>
            <a:off x="287059" y="1481825"/>
            <a:ext cx="1306000" cy="312352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zh-CN" altLang="en-US" sz="1600" b="1" spc="300" dirty="0">
                <a:solidFill>
                  <a:srgbClr val="376FFF"/>
                </a:solidFill>
                <a:latin typeface="微软雅黑" panose="020B0503020204020204" charset="-122"/>
              </a:rPr>
              <a:t>主体框架</a:t>
            </a:r>
            <a:endParaRPr lang="zh-CN" altLang="en-US" sz="1600" b="1" spc="300" dirty="0">
              <a:solidFill>
                <a:srgbClr val="376FFF"/>
              </a:solidFill>
              <a:latin typeface="微软雅黑" panose="020B0503020204020204" charset="-122"/>
            </a:endParaRPr>
          </a:p>
        </p:txBody>
      </p:sp>
      <p:sp>
        <p:nvSpPr>
          <p:cNvPr id="34" name="正文"/>
          <p:cNvSpPr txBox="1"/>
          <p:nvPr>
            <p:custDataLst>
              <p:tags r:id="rId14"/>
            </p:custDataLst>
          </p:nvPr>
        </p:nvSpPr>
        <p:spPr>
          <a:xfrm>
            <a:off x="182245" y="1885315"/>
            <a:ext cx="1607185" cy="194881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 indent="0" algn="l" fontAlgn="auto">
              <a:lnSpc>
                <a:spcPct val="150000"/>
              </a:lnSpc>
              <a:spcAft>
                <a:spcPts val="1000"/>
              </a:spcAft>
            </a:pPr>
            <a:r>
              <a:rPr lang="zh-CN" altLang="en-US" sz="1400">
                <a:sym typeface="+mn-ea"/>
              </a:rPr>
              <a:t>车架</a:t>
            </a:r>
            <a:r>
              <a:rPr lang="en-US" altLang="zh-CN" sz="1400">
                <a:sym typeface="+mn-ea"/>
              </a:rPr>
              <a:t>：</a:t>
            </a:r>
            <a:r>
              <a:rPr lang="zh-CN" altLang="en-US" sz="1400">
                <a:sym typeface="+mn-ea"/>
              </a:rPr>
              <a:t>轮椅下部，整体骨架</a:t>
            </a:r>
            <a:r>
              <a:rPr lang="en-US" altLang="zh-CN" sz="1400">
                <a:sym typeface="+mn-ea"/>
              </a:rPr>
              <a:t>；</a:t>
            </a:r>
            <a:r>
              <a:rPr lang="zh-CN" altLang="en-US" sz="1400">
                <a:sym typeface="+mn-ea"/>
              </a:rPr>
              <a:t>支撑作用</a:t>
            </a:r>
            <a:r>
              <a:rPr lang="en-US" altLang="zh-CN" sz="1400">
                <a:sym typeface="+mn-ea"/>
              </a:rPr>
              <a:t>。</a:t>
            </a:r>
            <a:endParaRPr lang="en-US" altLang="zh-CN" sz="1400">
              <a:sym typeface="+mn-ea"/>
            </a:endParaRPr>
          </a:p>
          <a:p>
            <a:pPr indent="0" algn="l" fontAlgn="auto">
              <a:lnSpc>
                <a:spcPct val="150000"/>
              </a:lnSpc>
              <a:spcAft>
                <a:spcPts val="1000"/>
              </a:spcAft>
            </a:pPr>
            <a:r>
              <a:rPr lang="zh-CN" altLang="en-US" sz="1400">
                <a:sym typeface="+mn-ea"/>
              </a:rPr>
              <a:t>座位</a:t>
            </a:r>
            <a:r>
              <a:rPr lang="en-US" altLang="zh-CN" sz="1400">
                <a:sym typeface="+mn-ea"/>
              </a:rPr>
              <a:t>：</a:t>
            </a:r>
            <a:r>
              <a:rPr lang="zh-CN" altLang="en-US" sz="1400">
                <a:sym typeface="+mn-ea"/>
              </a:rPr>
              <a:t>轮椅中部</a:t>
            </a:r>
            <a:r>
              <a:rPr lang="en-US" sz="1400">
                <a:sym typeface="+mn-ea"/>
              </a:rPr>
              <a:t>；</a:t>
            </a:r>
            <a:r>
              <a:rPr lang="zh-CN" altLang="en-US" sz="1400">
                <a:sym typeface="+mn-ea"/>
              </a:rPr>
              <a:t>可调节升降、倾斜角度</a:t>
            </a:r>
            <a:endParaRPr lang="zh-CN" altLang="en-US" sz="1400" kern="0" dirty="0">
              <a:ln>
                <a:noFill/>
                <a:prstDash val="sysDot"/>
              </a:ln>
              <a:solidFill>
                <a:srgbClr val="000000">
                  <a:lumMod val="85000"/>
                  <a:lumOff val="15000"/>
                </a:srgbClr>
              </a:solidFill>
              <a:latin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1" name="标题"/>
          <p:cNvSpPr txBox="1"/>
          <p:nvPr>
            <p:custDataLst>
              <p:tags r:id="rId15"/>
            </p:custDataLst>
          </p:nvPr>
        </p:nvSpPr>
        <p:spPr>
          <a:xfrm>
            <a:off x="2198455" y="1736804"/>
            <a:ext cx="1306000" cy="312352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zh-CN" altLang="en-US" sz="1600" b="1" spc="300" dirty="0">
                <a:solidFill>
                  <a:srgbClr val="376FFF"/>
                </a:solidFill>
                <a:latin typeface="微软雅黑" panose="020B0503020204020204" charset="-122"/>
              </a:rPr>
              <a:t>轮组</a:t>
            </a:r>
            <a:r>
              <a:rPr lang="zh-CN" altLang="en-US" sz="1600" b="1" spc="300" dirty="0">
                <a:solidFill>
                  <a:srgbClr val="376FFF"/>
                </a:solidFill>
                <a:latin typeface="微软雅黑" panose="020B0503020204020204" charset="-122"/>
              </a:rPr>
              <a:t>系统</a:t>
            </a:r>
            <a:endParaRPr lang="zh-CN" altLang="en-US" sz="1600" b="1" spc="300" dirty="0">
              <a:solidFill>
                <a:srgbClr val="376FFF"/>
              </a:solidFill>
              <a:latin typeface="微软雅黑" panose="020B0503020204020204" charset="-122"/>
            </a:endParaRPr>
          </a:p>
        </p:txBody>
      </p:sp>
      <p:sp>
        <p:nvSpPr>
          <p:cNvPr id="32" name="正文"/>
          <p:cNvSpPr txBox="1"/>
          <p:nvPr>
            <p:custDataLst>
              <p:tags r:id="rId16"/>
            </p:custDataLst>
          </p:nvPr>
        </p:nvSpPr>
        <p:spPr>
          <a:xfrm>
            <a:off x="2059305" y="2070100"/>
            <a:ext cx="1606550" cy="232981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 indent="0" algn="l" fontAlgn="auto">
              <a:lnSpc>
                <a:spcPct val="150000"/>
              </a:lnSpc>
              <a:spcAft>
                <a:spcPts val="1000"/>
              </a:spcAft>
            </a:pPr>
            <a:r>
              <a:rPr lang="zh-CN" altLang="en-US" sz="1400">
                <a:sym typeface="+mn-ea"/>
              </a:rPr>
              <a:t>前轮</a:t>
            </a:r>
            <a:r>
              <a:rPr lang="en-US" altLang="zh-CN" sz="1400">
                <a:sym typeface="+mn-ea"/>
              </a:rPr>
              <a:t>：</a:t>
            </a:r>
            <a:r>
              <a:rPr lang="zh-CN" altLang="en-US" sz="1400">
                <a:sym typeface="+mn-ea"/>
              </a:rPr>
              <a:t>轮椅前部</a:t>
            </a:r>
            <a:r>
              <a:rPr lang="en-US" altLang="zh-CN" sz="1400">
                <a:sym typeface="+mn-ea"/>
              </a:rPr>
              <a:t>；</a:t>
            </a:r>
            <a:r>
              <a:rPr lang="zh-CN" altLang="en-US" sz="1400">
                <a:sym typeface="+mn-ea"/>
              </a:rPr>
              <a:t>定向轮（控制转向）</a:t>
            </a:r>
            <a:r>
              <a:rPr lang="en-US" altLang="zh-CN" sz="1400">
                <a:sym typeface="+mn-ea"/>
              </a:rPr>
              <a:t>；</a:t>
            </a:r>
            <a:r>
              <a:rPr lang="zh-CN" altLang="en-US" sz="1400">
                <a:sym typeface="+mn-ea"/>
              </a:rPr>
              <a:t>脚刹或手刹</a:t>
            </a:r>
            <a:endParaRPr lang="zh-CN" altLang="en-US" sz="1400">
              <a:sym typeface="+mn-ea"/>
            </a:endParaRPr>
          </a:p>
          <a:p>
            <a:pPr indent="0" algn="l" fontAlgn="auto">
              <a:lnSpc>
                <a:spcPct val="150000"/>
              </a:lnSpc>
              <a:spcAft>
                <a:spcPts val="1000"/>
              </a:spcAft>
            </a:pPr>
            <a:r>
              <a:rPr lang="zh-CN" altLang="en-US" sz="1400">
                <a:sym typeface="+mn-ea"/>
              </a:rPr>
              <a:t>后轮</a:t>
            </a:r>
            <a:r>
              <a:rPr lang="en-US" altLang="zh-CN" sz="1400">
                <a:sym typeface="+mn-ea"/>
              </a:rPr>
              <a:t>：</a:t>
            </a:r>
            <a:r>
              <a:rPr lang="zh-CN" altLang="en-US" sz="1400">
                <a:sym typeface="+mn-ea"/>
              </a:rPr>
              <a:t>轮椅后部</a:t>
            </a:r>
            <a:r>
              <a:rPr lang="en-US" altLang="zh-CN" sz="1400">
                <a:sym typeface="+mn-ea"/>
              </a:rPr>
              <a:t>；</a:t>
            </a:r>
            <a:r>
              <a:rPr lang="zh-CN" altLang="en-US" sz="1400">
                <a:sym typeface="+mn-ea"/>
              </a:rPr>
              <a:t>驱动轮</a:t>
            </a:r>
            <a:r>
              <a:rPr lang="en-US" altLang="zh-CN" sz="1400">
                <a:sym typeface="+mn-ea"/>
              </a:rPr>
              <a:t>；</a:t>
            </a:r>
            <a:r>
              <a:rPr lang="zh-CN" altLang="en-US" sz="1400">
                <a:sym typeface="+mn-ea"/>
              </a:rPr>
              <a:t>直径较大</a:t>
            </a:r>
            <a:r>
              <a:rPr lang="en-US" altLang="zh-CN" sz="1400">
                <a:sym typeface="+mn-ea"/>
              </a:rPr>
              <a:t>，</a:t>
            </a:r>
            <a:r>
              <a:rPr lang="zh-CN" altLang="en-US" sz="1400">
                <a:sym typeface="+mn-ea"/>
              </a:rPr>
              <a:t>部分配减震系统（提升平稳性）</a:t>
            </a:r>
            <a:endParaRPr lang="zh-CN" altLang="en-US" sz="1400"/>
          </a:p>
          <a:p>
            <a:pPr indent="0" algn="l" fontAlgn="auto">
              <a:lnSpc>
                <a:spcPct val="150000"/>
              </a:lnSpc>
              <a:spcAft>
                <a:spcPts val="1000"/>
              </a:spcAft>
            </a:pPr>
            <a:endParaRPr lang="en-US" altLang="zh-CN" sz="1400" kern="0" dirty="0">
              <a:ln>
                <a:noFill/>
                <a:prstDash val="sysDot"/>
              </a:ln>
              <a:solidFill>
                <a:srgbClr val="000000">
                  <a:lumMod val="85000"/>
                  <a:lumOff val="15000"/>
                </a:srgbClr>
              </a:solidFill>
              <a:uFillTx/>
              <a:latin typeface="微软雅黑" panose="020B0503020204020204" charset="-122"/>
              <a:cs typeface="MiSans Normal" panose="00000500000000000000" pitchFamily="2" charset="-122"/>
              <a:sym typeface="微软雅黑" panose="020B0503020204020204" charset="-122"/>
            </a:endParaRPr>
          </a:p>
        </p:txBody>
      </p:sp>
      <p:sp>
        <p:nvSpPr>
          <p:cNvPr id="36" name="标题"/>
          <p:cNvSpPr txBox="1"/>
          <p:nvPr>
            <p:custDataLst>
              <p:tags r:id="rId17"/>
            </p:custDataLst>
          </p:nvPr>
        </p:nvSpPr>
        <p:spPr>
          <a:xfrm>
            <a:off x="3934075" y="1885574"/>
            <a:ext cx="1464353" cy="312352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zh-CN" altLang="en-US" sz="1600" b="1" spc="300" dirty="0">
                <a:solidFill>
                  <a:srgbClr val="376FFF"/>
                </a:solidFill>
                <a:latin typeface="微软雅黑" panose="020B0503020204020204" charset="-122"/>
              </a:rPr>
              <a:t>支撑与调节</a:t>
            </a:r>
            <a:endParaRPr lang="zh-CN" altLang="en-US" sz="1600" b="1" spc="300" dirty="0">
              <a:solidFill>
                <a:srgbClr val="376FFF"/>
              </a:solidFill>
              <a:latin typeface="微软雅黑" panose="020B0503020204020204" charset="-122"/>
            </a:endParaRPr>
          </a:p>
          <a:p>
            <a:pPr algn="ctr"/>
            <a:r>
              <a:rPr lang="zh-CN" altLang="en-US" sz="1600" b="1" spc="300" dirty="0">
                <a:solidFill>
                  <a:srgbClr val="376FFF"/>
                </a:solidFill>
                <a:latin typeface="微软雅黑" panose="020B0503020204020204" charset="-122"/>
              </a:rPr>
              <a:t>部件</a:t>
            </a:r>
            <a:endParaRPr lang="zh-CN" altLang="en-US" sz="1600" b="1" spc="300" dirty="0">
              <a:solidFill>
                <a:srgbClr val="376FFF"/>
              </a:solidFill>
              <a:latin typeface="微软雅黑" panose="020B0503020204020204" charset="-122"/>
            </a:endParaRPr>
          </a:p>
        </p:txBody>
      </p:sp>
      <p:sp>
        <p:nvSpPr>
          <p:cNvPr id="37" name="正文"/>
          <p:cNvSpPr txBox="1"/>
          <p:nvPr>
            <p:custDataLst>
              <p:tags r:id="rId18"/>
            </p:custDataLst>
          </p:nvPr>
        </p:nvSpPr>
        <p:spPr>
          <a:xfrm>
            <a:off x="3921760" y="2252980"/>
            <a:ext cx="1607185" cy="204914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 indent="0" algn="l" fontAlgn="auto">
              <a:lnSpc>
                <a:spcPct val="150000"/>
              </a:lnSpc>
              <a:spcAft>
                <a:spcPts val="1000"/>
              </a:spcAft>
            </a:pPr>
            <a:r>
              <a:rPr lang="zh-CN" altLang="en-US" sz="1400">
                <a:sym typeface="+mn-ea"/>
              </a:rPr>
              <a:t>靠背</a:t>
            </a:r>
            <a:r>
              <a:rPr lang="en-US" altLang="zh-CN" sz="1400">
                <a:sym typeface="+mn-ea"/>
              </a:rPr>
              <a:t>：</a:t>
            </a:r>
            <a:r>
              <a:rPr lang="zh-CN" altLang="en-US" sz="1400">
                <a:sym typeface="+mn-ea"/>
              </a:rPr>
              <a:t>高度</a:t>
            </a:r>
            <a:r>
              <a:rPr lang="en-US" altLang="zh-CN" sz="1400">
                <a:sym typeface="+mn-ea"/>
              </a:rPr>
              <a:t>/</a:t>
            </a:r>
            <a:r>
              <a:rPr lang="zh-CN" altLang="en-US" sz="1400">
                <a:sym typeface="+mn-ea"/>
              </a:rPr>
              <a:t>角度可手动调整</a:t>
            </a:r>
            <a:endParaRPr lang="zh-CN" altLang="en-US" sz="1400"/>
          </a:p>
          <a:p>
            <a:pPr indent="0" algn="l" fontAlgn="auto">
              <a:lnSpc>
                <a:spcPct val="150000"/>
              </a:lnSpc>
              <a:spcAft>
                <a:spcPts val="1000"/>
              </a:spcAft>
            </a:pPr>
            <a:r>
              <a:rPr lang="zh-CN" altLang="en-US" sz="1400">
                <a:sym typeface="+mn-ea"/>
              </a:rPr>
              <a:t>扶手</a:t>
            </a:r>
            <a:r>
              <a:rPr lang="en-US" altLang="zh-CN" sz="1400">
                <a:sym typeface="+mn-ea"/>
              </a:rPr>
              <a:t>：</a:t>
            </a:r>
            <a:r>
              <a:rPr lang="zh-CN" altLang="en-US" sz="1400">
                <a:sym typeface="+mn-ea"/>
              </a:rPr>
              <a:t>手臂支撑</a:t>
            </a:r>
            <a:r>
              <a:rPr lang="en-US" sz="1400">
                <a:sym typeface="+mn-ea"/>
              </a:rPr>
              <a:t>；</a:t>
            </a:r>
            <a:r>
              <a:rPr lang="zh-CN" altLang="en-US" sz="1400">
                <a:sym typeface="+mn-ea"/>
              </a:rPr>
              <a:t>固定式或可拆卸式</a:t>
            </a:r>
            <a:endParaRPr lang="zh-CN" altLang="en-US" sz="1400"/>
          </a:p>
          <a:p>
            <a:pPr indent="0" algn="l" fontAlgn="auto">
              <a:lnSpc>
                <a:spcPct val="150000"/>
              </a:lnSpc>
              <a:spcAft>
                <a:spcPts val="1000"/>
              </a:spcAft>
            </a:pPr>
            <a:r>
              <a:rPr lang="zh-CN" altLang="en-US" sz="1400">
                <a:sym typeface="+mn-ea"/>
              </a:rPr>
              <a:t>脚踏板</a:t>
            </a:r>
            <a:r>
              <a:rPr lang="en-US" altLang="zh-CN" sz="1400">
                <a:sym typeface="+mn-ea"/>
              </a:rPr>
              <a:t>/</a:t>
            </a:r>
            <a:r>
              <a:rPr lang="zh-CN" altLang="en-US" sz="1400">
                <a:sym typeface="+mn-ea"/>
              </a:rPr>
              <a:t>脚托</a:t>
            </a:r>
            <a:r>
              <a:rPr lang="en-US" altLang="zh-CN" sz="1400">
                <a:sym typeface="+mn-ea"/>
              </a:rPr>
              <a:t>：</a:t>
            </a:r>
            <a:r>
              <a:rPr lang="zh-CN" altLang="en-US" sz="1400">
                <a:sym typeface="+mn-ea"/>
              </a:rPr>
              <a:t>高度</a:t>
            </a:r>
            <a:r>
              <a:rPr lang="en-US" altLang="zh-CN" sz="1400">
                <a:sym typeface="+mn-ea"/>
              </a:rPr>
              <a:t>/</a:t>
            </a:r>
            <a:r>
              <a:rPr lang="zh-CN" altLang="en-US" sz="1400">
                <a:sym typeface="+mn-ea"/>
              </a:rPr>
              <a:t>角度可调</a:t>
            </a:r>
            <a:endParaRPr lang="en-US" altLang="zh-CN" sz="1400" kern="0" dirty="0">
              <a:ln>
                <a:noFill/>
                <a:prstDash val="sysDot"/>
              </a:ln>
              <a:solidFill>
                <a:srgbClr val="000000">
                  <a:lumMod val="85000"/>
                  <a:lumOff val="15000"/>
                </a:srgbClr>
              </a:solidFill>
              <a:uFillTx/>
              <a:latin typeface="微软雅黑" panose="020B0503020204020204" charset="-122"/>
              <a:cs typeface="MiSans Normal" panose="00000500000000000000" pitchFamily="2" charset="-122"/>
              <a:sym typeface="微软雅黑" panose="020B0503020204020204" charset="-122"/>
            </a:endParaRPr>
          </a:p>
        </p:txBody>
      </p:sp>
      <p:sp>
        <p:nvSpPr>
          <p:cNvPr id="39" name="标题"/>
          <p:cNvSpPr txBox="1"/>
          <p:nvPr>
            <p:custDataLst>
              <p:tags r:id="rId19"/>
            </p:custDataLst>
          </p:nvPr>
        </p:nvSpPr>
        <p:spPr>
          <a:xfrm>
            <a:off x="5827775" y="1887206"/>
            <a:ext cx="1482310" cy="312352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zh-CN" altLang="en-US" sz="1600" b="1" spc="300" dirty="0">
                <a:solidFill>
                  <a:srgbClr val="376FFF"/>
                </a:solidFill>
                <a:latin typeface="微软雅黑" panose="020B0503020204020204" charset="-122"/>
              </a:rPr>
              <a:t>刹车与控制</a:t>
            </a:r>
            <a:endParaRPr lang="zh-CN" altLang="en-US" sz="1600" b="1" spc="300" dirty="0">
              <a:solidFill>
                <a:srgbClr val="376FFF"/>
              </a:solidFill>
              <a:latin typeface="微软雅黑" panose="020B0503020204020204" charset="-122"/>
            </a:endParaRPr>
          </a:p>
          <a:p>
            <a:pPr algn="ctr"/>
            <a:r>
              <a:rPr lang="zh-CN" altLang="en-US" sz="1600" b="1" spc="300" dirty="0">
                <a:solidFill>
                  <a:srgbClr val="376FFF"/>
                </a:solidFill>
                <a:latin typeface="微软雅黑" panose="020B0503020204020204" charset="-122"/>
              </a:rPr>
              <a:t>装置</a:t>
            </a:r>
            <a:endParaRPr lang="zh-CN" altLang="en-US" sz="1600" b="1" spc="300" dirty="0">
              <a:solidFill>
                <a:srgbClr val="376FFF"/>
              </a:solidFill>
              <a:latin typeface="微软雅黑" panose="020B0503020204020204" charset="-122"/>
            </a:endParaRPr>
          </a:p>
        </p:txBody>
      </p:sp>
      <p:sp>
        <p:nvSpPr>
          <p:cNvPr id="40" name="正文"/>
          <p:cNvSpPr txBox="1"/>
          <p:nvPr>
            <p:custDataLst>
              <p:tags r:id="rId20"/>
            </p:custDataLst>
          </p:nvPr>
        </p:nvSpPr>
        <p:spPr>
          <a:xfrm>
            <a:off x="5799455" y="2227580"/>
            <a:ext cx="1606550" cy="194881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 indent="0" algn="l" fontAlgn="auto">
              <a:lnSpc>
                <a:spcPct val="150000"/>
              </a:lnSpc>
              <a:spcAft>
                <a:spcPts val="1000"/>
              </a:spcAft>
            </a:pPr>
            <a:r>
              <a:rPr lang="zh-CN" altLang="en-US" sz="1400">
                <a:sym typeface="+mn-ea"/>
              </a:rPr>
              <a:t>刹车系统</a:t>
            </a:r>
            <a:r>
              <a:rPr lang="en-US" altLang="zh-CN" sz="1400">
                <a:sym typeface="+mn-ea"/>
              </a:rPr>
              <a:t>：</a:t>
            </a:r>
            <a:r>
              <a:rPr lang="zh-CN" altLang="en-US" sz="1400">
                <a:sym typeface="+mn-ea"/>
              </a:rPr>
              <a:t>手刹（扶手侧）或脚刹（前轮旁）</a:t>
            </a:r>
            <a:r>
              <a:rPr lang="en-US" altLang="zh-CN" sz="1400">
                <a:sym typeface="+mn-ea"/>
              </a:rPr>
              <a:t>；</a:t>
            </a:r>
            <a:endParaRPr lang="en-US" altLang="zh-CN" sz="1400">
              <a:sym typeface="+mn-ea"/>
            </a:endParaRPr>
          </a:p>
          <a:p>
            <a:pPr indent="0" algn="l" fontAlgn="auto">
              <a:lnSpc>
                <a:spcPct val="150000"/>
              </a:lnSpc>
              <a:spcAft>
                <a:spcPts val="1000"/>
              </a:spcAft>
            </a:pPr>
            <a:r>
              <a:rPr lang="zh-CN" altLang="en-US" sz="1400">
                <a:sym typeface="+mn-ea"/>
              </a:rPr>
              <a:t>控制方式</a:t>
            </a:r>
            <a:r>
              <a:rPr lang="en-US" altLang="zh-CN" sz="1400">
                <a:sym typeface="+mn-ea"/>
              </a:rPr>
              <a:t>：</a:t>
            </a:r>
            <a:r>
              <a:rPr lang="zh-CN" altLang="en-US" sz="1400">
                <a:sym typeface="+mn-ea"/>
              </a:rPr>
              <a:t>依赖使用者上肢力量推行</a:t>
            </a:r>
            <a:r>
              <a:rPr lang="en-US" altLang="zh-CN" sz="1400">
                <a:sym typeface="+mn-ea"/>
              </a:rPr>
              <a:t>，</a:t>
            </a:r>
            <a:r>
              <a:rPr lang="zh-CN" altLang="en-US" sz="1400">
                <a:sym typeface="+mn-ea"/>
              </a:rPr>
              <a:t>通过前轮定向调整方向</a:t>
            </a:r>
            <a:endParaRPr lang="zh-CN" altLang="en-US" sz="1400"/>
          </a:p>
          <a:p>
            <a:pPr indent="0" algn="l" fontAlgn="auto">
              <a:lnSpc>
                <a:spcPct val="150000"/>
              </a:lnSpc>
              <a:spcAft>
                <a:spcPts val="1000"/>
              </a:spcAft>
            </a:pPr>
            <a:endParaRPr lang="zh-CN" altLang="en-US" sz="1400" kern="0" dirty="0">
              <a:ln>
                <a:noFill/>
                <a:prstDash val="sysDot"/>
              </a:ln>
              <a:solidFill>
                <a:srgbClr val="000000">
                  <a:lumMod val="85000"/>
                  <a:lumOff val="15000"/>
                </a:srgbClr>
              </a:solidFill>
              <a:uFillTx/>
              <a:latin typeface="微软雅黑" panose="020B0503020204020204" charset="-122"/>
              <a:cs typeface="MiSans Normal" panose="00000500000000000000" pitchFamily="2" charset="-122"/>
              <a:sym typeface="微软雅黑" panose="020B0503020204020204" charset="-122"/>
            </a:endParaRPr>
          </a:p>
        </p:txBody>
      </p:sp>
      <p:sp>
        <p:nvSpPr>
          <p:cNvPr id="41" name="标题"/>
          <p:cNvSpPr txBox="1"/>
          <p:nvPr>
            <p:custDataLst>
              <p:tags r:id="rId21"/>
            </p:custDataLst>
          </p:nvPr>
        </p:nvSpPr>
        <p:spPr>
          <a:xfrm>
            <a:off x="7542530" y="1617980"/>
            <a:ext cx="1732915" cy="37909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zh-CN" altLang="en-US" sz="1600" b="1" spc="300" dirty="0">
                <a:solidFill>
                  <a:srgbClr val="376FFF"/>
                </a:solidFill>
                <a:latin typeface="微软雅黑" panose="020B0503020204020204" charset="-122"/>
              </a:rPr>
              <a:t>辅助配件</a:t>
            </a:r>
            <a:endParaRPr lang="zh-CN" altLang="en-US" sz="1600" b="1" spc="300" dirty="0">
              <a:solidFill>
                <a:srgbClr val="376FFF"/>
              </a:solidFill>
              <a:latin typeface="微软雅黑" panose="020B0503020204020204" charset="-122"/>
            </a:endParaRPr>
          </a:p>
          <a:p>
            <a:pPr algn="ctr"/>
            <a:r>
              <a:rPr lang="en-US" altLang="zh-CN" sz="1600" b="1" spc="300" dirty="0">
                <a:solidFill>
                  <a:srgbClr val="376FFF"/>
                </a:solidFill>
                <a:latin typeface="微软雅黑" panose="020B0503020204020204" charset="-122"/>
              </a:rPr>
              <a:t>（</a:t>
            </a:r>
            <a:r>
              <a:rPr lang="zh-CN" altLang="en-US" sz="1600" b="1" spc="300" dirty="0">
                <a:solidFill>
                  <a:srgbClr val="376FFF"/>
                </a:solidFill>
                <a:latin typeface="微软雅黑" panose="020B0503020204020204" charset="-122"/>
              </a:rPr>
              <a:t>可选</a:t>
            </a:r>
            <a:r>
              <a:rPr lang="en-US" altLang="zh-CN" sz="1600" b="1" spc="300" dirty="0">
                <a:solidFill>
                  <a:srgbClr val="376FFF"/>
                </a:solidFill>
                <a:latin typeface="微软雅黑" panose="020B0503020204020204" charset="-122"/>
              </a:rPr>
              <a:t>）</a:t>
            </a:r>
            <a:endParaRPr lang="en-US" altLang="zh-CN" sz="1600" b="1" spc="300" dirty="0">
              <a:solidFill>
                <a:srgbClr val="376FFF"/>
              </a:solidFill>
              <a:latin typeface="微软雅黑" panose="020B0503020204020204" charset="-122"/>
            </a:endParaRPr>
          </a:p>
        </p:txBody>
      </p:sp>
      <p:sp>
        <p:nvSpPr>
          <p:cNvPr id="42" name="正文"/>
          <p:cNvSpPr txBox="1"/>
          <p:nvPr>
            <p:custDataLst>
              <p:tags r:id="rId22"/>
            </p:custDataLst>
          </p:nvPr>
        </p:nvSpPr>
        <p:spPr>
          <a:xfrm>
            <a:off x="7676515" y="2221865"/>
            <a:ext cx="1574165" cy="213868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 indent="0" algn="l" fontAlgn="auto">
              <a:lnSpc>
                <a:spcPct val="150000"/>
              </a:lnSpc>
              <a:spcAft>
                <a:spcPts val="1000"/>
              </a:spcAft>
            </a:pPr>
            <a:r>
              <a:rPr lang="zh-CN" altLang="en-US" sz="1400">
                <a:sym typeface="+mn-ea"/>
              </a:rPr>
              <a:t>坐姿辅助：头托</a:t>
            </a:r>
            <a:r>
              <a:rPr lang="en-US" altLang="zh-CN" sz="1400">
                <a:sym typeface="+mn-ea"/>
              </a:rPr>
              <a:t>、</a:t>
            </a:r>
            <a:r>
              <a:rPr lang="zh-CN" altLang="en-US" sz="1400">
                <a:sym typeface="+mn-ea"/>
              </a:rPr>
              <a:t>腰托</a:t>
            </a:r>
            <a:endParaRPr lang="zh-CN" altLang="en-US" sz="1400"/>
          </a:p>
          <a:p>
            <a:pPr indent="0" algn="l" fontAlgn="auto">
              <a:lnSpc>
                <a:spcPct val="150000"/>
              </a:lnSpc>
              <a:spcAft>
                <a:spcPts val="1000"/>
              </a:spcAft>
            </a:pPr>
            <a:r>
              <a:rPr lang="zh-CN" altLang="en-US" sz="1400">
                <a:sym typeface="+mn-ea"/>
              </a:rPr>
              <a:t>压力预防：记忆棉坐垫</a:t>
            </a:r>
            <a:endParaRPr lang="zh-CN" altLang="en-US" sz="1400"/>
          </a:p>
          <a:p>
            <a:pPr indent="0" algn="l" fontAlgn="auto">
              <a:lnSpc>
                <a:spcPct val="150000"/>
              </a:lnSpc>
              <a:spcAft>
                <a:spcPts val="1000"/>
              </a:spcAft>
            </a:pPr>
            <a:r>
              <a:rPr lang="zh-CN" altLang="en-US" sz="1400">
                <a:sym typeface="+mn-ea"/>
              </a:rPr>
              <a:t>实用配件：轮椅桌</a:t>
            </a:r>
            <a:r>
              <a:rPr lang="en-US" altLang="zh-CN" sz="1400">
                <a:sym typeface="+mn-ea"/>
              </a:rPr>
              <a:t>、</a:t>
            </a:r>
            <a:r>
              <a:rPr lang="zh-CN" altLang="en-US" sz="1400">
                <a:sym typeface="+mn-ea"/>
              </a:rPr>
              <a:t>储物袋</a:t>
            </a:r>
            <a:r>
              <a:rPr lang="en-US" altLang="zh-CN" sz="1400">
                <a:sym typeface="+mn-ea"/>
              </a:rPr>
              <a:t>、</a:t>
            </a:r>
            <a:r>
              <a:rPr lang="zh-CN" altLang="en-US" sz="1400">
                <a:sym typeface="+mn-ea"/>
              </a:rPr>
              <a:t>防倾倒轮</a:t>
            </a:r>
            <a:endParaRPr lang="zh-CN" altLang="en-US" sz="1400"/>
          </a:p>
          <a:p>
            <a:pPr indent="0" algn="l" fontAlgn="auto">
              <a:lnSpc>
                <a:spcPct val="150000"/>
              </a:lnSpc>
              <a:spcAft>
                <a:spcPts val="1000"/>
              </a:spcAft>
            </a:pPr>
            <a:endParaRPr lang="en-US" altLang="zh-CN" sz="1400" kern="0" dirty="0">
              <a:ln>
                <a:noFill/>
                <a:prstDash val="sysDot"/>
              </a:ln>
              <a:solidFill>
                <a:srgbClr val="000000">
                  <a:lumMod val="85000"/>
                  <a:lumOff val="15000"/>
                </a:srgbClr>
              </a:solidFill>
              <a:uFillTx/>
              <a:latin typeface="微软雅黑" panose="020B0503020204020204" charset="-122"/>
              <a:cs typeface="MiSans Normal" panose="00000500000000000000" pitchFamily="2" charset="-122"/>
              <a:sym typeface="微软雅黑" panose="020B0503020204020204" charset="-122"/>
            </a:endParaRPr>
          </a:p>
        </p:txBody>
      </p:sp>
      <p:sp>
        <p:nvSpPr>
          <p:cNvPr id="48" name="任意多边形: 形状 23"/>
          <p:cNvSpPr/>
          <p:nvPr>
            <p:custDataLst>
              <p:tags r:id="rId23"/>
            </p:custDataLst>
          </p:nvPr>
        </p:nvSpPr>
        <p:spPr>
          <a:xfrm>
            <a:off x="8632139" y="4293880"/>
            <a:ext cx="728639" cy="242698"/>
          </a:xfrm>
          <a:custGeom>
            <a:avLst/>
            <a:gdLst>
              <a:gd name="connsiteX0" fmla="*/ 277747 w 277844"/>
              <a:gd name="connsiteY0" fmla="*/ 39725 h 92868"/>
              <a:gd name="connsiteX1" fmla="*/ 277747 w 277844"/>
              <a:gd name="connsiteY1" fmla="*/ 92684 h 92868"/>
              <a:gd name="connsiteX2" fmla="*/ -97 w 277844"/>
              <a:gd name="connsiteY2" fmla="*/ 53727 h 92868"/>
              <a:gd name="connsiteX3" fmla="*/ -97 w 277844"/>
              <a:gd name="connsiteY3" fmla="*/ -184 h 928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7844" h="92868">
                <a:moveTo>
                  <a:pt x="277747" y="39725"/>
                </a:moveTo>
                <a:lnTo>
                  <a:pt x="277747" y="92684"/>
                </a:lnTo>
                <a:cubicBezTo>
                  <a:pt x="277747" y="92684"/>
                  <a:pt x="50099" y="59252"/>
                  <a:pt x="-97" y="53727"/>
                </a:cubicBezTo>
                <a:lnTo>
                  <a:pt x="-97" y="-184"/>
                </a:lnTo>
                <a:close/>
              </a:path>
            </a:pathLst>
          </a:custGeom>
          <a:gradFill>
            <a:gsLst>
              <a:gs pos="12000">
                <a:srgbClr val="376FFF">
                  <a:alpha val="0"/>
                </a:srgbClr>
              </a:gs>
              <a:gs pos="100000">
                <a:srgbClr val="376FFF">
                  <a:alpha val="44000"/>
                </a:srgbClr>
              </a:gs>
            </a:gsLst>
            <a:lin ang="0" scaled="0"/>
          </a:gra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9pPr>
          </a:lstStyle>
          <a:p>
            <a:endParaRPr lang="zh-CN" altLang="en-US"/>
          </a:p>
        </p:txBody>
      </p:sp>
      <p:sp>
        <p:nvSpPr>
          <p:cNvPr id="49" name="任意多边形: 形状 23"/>
          <p:cNvSpPr/>
          <p:nvPr>
            <p:custDataLst>
              <p:tags r:id="rId24"/>
            </p:custDataLst>
          </p:nvPr>
        </p:nvSpPr>
        <p:spPr>
          <a:xfrm flipH="1">
            <a:off x="95250" y="4306940"/>
            <a:ext cx="728639" cy="242698"/>
          </a:xfrm>
          <a:custGeom>
            <a:avLst/>
            <a:gdLst>
              <a:gd name="connsiteX0" fmla="*/ 277747 w 277844"/>
              <a:gd name="connsiteY0" fmla="*/ 39725 h 92868"/>
              <a:gd name="connsiteX1" fmla="*/ 277747 w 277844"/>
              <a:gd name="connsiteY1" fmla="*/ 92684 h 92868"/>
              <a:gd name="connsiteX2" fmla="*/ -97 w 277844"/>
              <a:gd name="connsiteY2" fmla="*/ 53727 h 92868"/>
              <a:gd name="connsiteX3" fmla="*/ -97 w 277844"/>
              <a:gd name="connsiteY3" fmla="*/ -184 h 928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7844" h="92868">
                <a:moveTo>
                  <a:pt x="277747" y="39725"/>
                </a:moveTo>
                <a:lnTo>
                  <a:pt x="277747" y="92684"/>
                </a:lnTo>
                <a:cubicBezTo>
                  <a:pt x="277747" y="92684"/>
                  <a:pt x="50099" y="59252"/>
                  <a:pt x="-97" y="53727"/>
                </a:cubicBezTo>
                <a:lnTo>
                  <a:pt x="-97" y="-184"/>
                </a:lnTo>
                <a:close/>
              </a:path>
            </a:pathLst>
          </a:custGeom>
          <a:gradFill>
            <a:gsLst>
              <a:gs pos="12000">
                <a:srgbClr val="376FFF">
                  <a:alpha val="0"/>
                </a:srgbClr>
              </a:gs>
              <a:gs pos="100000">
                <a:srgbClr val="376FFF">
                  <a:alpha val="44000"/>
                </a:srgbClr>
              </a:gs>
            </a:gsLst>
            <a:lin ang="0" scaled="0"/>
          </a:gra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9pPr>
          </a:lstStyle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" name="矩形 34"/>
          <p:cNvSpPr/>
          <p:nvPr/>
        </p:nvSpPr>
        <p:spPr>
          <a:xfrm>
            <a:off x="0" y="5588000"/>
            <a:ext cx="12192000" cy="1270000"/>
          </a:xfrm>
          <a:prstGeom prst="rect">
            <a:avLst/>
          </a:prstGeom>
          <a:solidFill>
            <a:srgbClr val="7FC2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: 圆角 43"/>
          <p:cNvSpPr>
            <a:spLocks noChangeAspect="1"/>
          </p:cNvSpPr>
          <p:nvPr/>
        </p:nvSpPr>
        <p:spPr>
          <a:xfrm>
            <a:off x="407533" y="393714"/>
            <a:ext cx="576000" cy="576000"/>
          </a:xfrm>
          <a:prstGeom prst="roundRect">
            <a:avLst>
              <a:gd name="adj" fmla="val 50000"/>
            </a:avLst>
          </a:prstGeom>
          <a:solidFill>
            <a:srgbClr val="9E3537"/>
          </a:solidFill>
          <a:ln>
            <a:noFill/>
          </a:ln>
          <a:effectLst>
            <a:outerShdw blurRad="304800" dist="127000" dir="2700000" algn="ctr" rotWithShape="0">
              <a:srgbClr val="9E3537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8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1</a:t>
            </a:r>
            <a:endParaRPr lang="en-US" altLang="zh-CN" sz="2800" dirty="0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63704" y="420104"/>
            <a:ext cx="2316480" cy="52197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800" dirty="0">
                <a:solidFill>
                  <a:srgbClr val="417F54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轮椅基础</a:t>
            </a:r>
            <a:r>
              <a:rPr lang="zh-CN" altLang="en-US" sz="2800" dirty="0">
                <a:solidFill>
                  <a:srgbClr val="417F54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知识</a:t>
            </a:r>
            <a:endParaRPr lang="zh-CN" altLang="en-US" sz="2800" dirty="0">
              <a:solidFill>
                <a:srgbClr val="417F54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6" name="椭圆 5"/>
          <p:cNvSpPr/>
          <p:nvPr>
            <p:custDataLst>
              <p:tags r:id="rId1"/>
            </p:custDataLst>
          </p:nvPr>
        </p:nvSpPr>
        <p:spPr>
          <a:xfrm>
            <a:off x="1667348" y="4468014"/>
            <a:ext cx="6120789" cy="1000179"/>
          </a:xfrm>
          <a:prstGeom prst="ellipse">
            <a:avLst/>
          </a:prstGeom>
          <a:gradFill>
            <a:gsLst>
              <a:gs pos="0">
                <a:srgbClr val="376FFF">
                  <a:alpha val="0"/>
                </a:srgbClr>
              </a:gs>
              <a:gs pos="100000">
                <a:srgbClr val="376FFF">
                  <a:alpha val="40000"/>
                </a:srgbClr>
              </a:gs>
            </a:gsLst>
            <a:lin ang="5400000" scaled="0"/>
          </a:gradFill>
          <a:ln w="41275">
            <a:noFill/>
          </a:ln>
        </p:spPr>
        <p:style>
          <a:lnRef idx="2">
            <a:srgbClr val="376FFF">
              <a:lumMod val="75000"/>
            </a:srgbClr>
          </a:lnRef>
          <a:fillRef idx="1">
            <a:srgbClr val="376FFF"/>
          </a:fillRef>
          <a:effectRef idx="0">
            <a:srgbClr val="FFFFFF"/>
          </a:effectRef>
          <a:fontRef idx="minor">
            <a:srgbClr val="FFFFFF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28" name="标题"/>
          <p:cNvSpPr txBox="1"/>
          <p:nvPr>
            <p:custDataLst>
              <p:tags r:id="rId2"/>
            </p:custDataLst>
          </p:nvPr>
        </p:nvSpPr>
        <p:spPr>
          <a:xfrm>
            <a:off x="2201176" y="4506650"/>
            <a:ext cx="5053677" cy="688915"/>
          </a:xfrm>
          <a:prstGeom prst="rect">
            <a:avLst/>
          </a:prstGeom>
          <a:noFill/>
          <a:effectLst/>
        </p:spPr>
        <p:txBody>
          <a:bodyPr wrap="square" lIns="0" tIns="0" rIns="0" bIns="0" rtlCol="0" anchor="ctr">
            <a:no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spc="300" dirty="0">
                <a:ln w="0">
                  <a:noFill/>
                </a:ln>
                <a:solidFill>
                  <a:srgbClr val="376FFF"/>
                </a:solidFill>
                <a:effectLst/>
                <a:uFillTx/>
                <a:latin typeface="Arial" panose="020B0604020202020204" pitchFamily="34" charset="0"/>
                <a:cs typeface="微软雅黑" panose="020B0503020204020204" charset="-122"/>
                <a:sym typeface="微软雅黑" panose="020B0503020204020204" charset="-122"/>
              </a:rPr>
              <a:t>普通轮椅的</a:t>
            </a:r>
            <a:r>
              <a:rPr lang="zh-CN" altLang="en-US" sz="2400" b="1" spc="300" dirty="0">
                <a:ln w="0">
                  <a:noFill/>
                </a:ln>
                <a:solidFill>
                  <a:srgbClr val="376FFF"/>
                </a:solidFill>
                <a:effectLst/>
                <a:uFillTx/>
                <a:latin typeface="Arial" panose="020B0604020202020204" pitchFamily="34" charset="0"/>
                <a:cs typeface="微软雅黑" panose="020B0503020204020204" charset="-122"/>
                <a:sym typeface="微软雅黑" panose="020B0503020204020204" charset="-122"/>
              </a:rPr>
              <a:t>构造</a:t>
            </a:r>
            <a:endParaRPr lang="zh-CN" altLang="en-US" sz="2400" b="1" spc="300" dirty="0">
              <a:ln w="0">
                <a:noFill/>
              </a:ln>
              <a:solidFill>
                <a:srgbClr val="376FFF"/>
              </a:solidFill>
              <a:effectLst/>
              <a:uFillTx/>
              <a:latin typeface="Arial" panose="020B0604020202020204" pitchFamily="34" charset="0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7" name="椭圆 6"/>
          <p:cNvSpPr/>
          <p:nvPr>
            <p:custDataLst>
              <p:tags r:id="rId3"/>
            </p:custDataLst>
          </p:nvPr>
        </p:nvSpPr>
        <p:spPr>
          <a:xfrm>
            <a:off x="1044821" y="4469102"/>
            <a:ext cx="7365842" cy="1164517"/>
          </a:xfrm>
          <a:prstGeom prst="ellipse">
            <a:avLst/>
          </a:prstGeom>
          <a:noFill/>
          <a:ln>
            <a:gradFill>
              <a:gsLst>
                <a:gs pos="0">
                  <a:srgbClr val="376FFF">
                    <a:alpha val="0"/>
                  </a:srgbClr>
                </a:gs>
                <a:gs pos="100000">
                  <a:srgbClr val="376FFF">
                    <a:alpha val="55000"/>
                  </a:srgbClr>
                </a:gs>
              </a:gsLst>
              <a:lin ang="5400000" scaled="1"/>
            </a:gradFill>
          </a:ln>
        </p:spPr>
        <p:style>
          <a:lnRef idx="2">
            <a:srgbClr val="376FFF">
              <a:lumMod val="75000"/>
            </a:srgbClr>
          </a:lnRef>
          <a:fillRef idx="1">
            <a:srgbClr val="376FFF"/>
          </a:fillRef>
          <a:effectRef idx="0">
            <a:srgbClr val="FFFFFF"/>
          </a:effectRef>
          <a:fontRef idx="minor">
            <a:srgbClr val="FFFFFF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21" name="任意多边形: 形状 20"/>
          <p:cNvSpPr/>
          <p:nvPr>
            <p:custDataLst>
              <p:tags r:id="rId4"/>
            </p:custDataLst>
          </p:nvPr>
        </p:nvSpPr>
        <p:spPr>
          <a:xfrm>
            <a:off x="1140595" y="5226038"/>
            <a:ext cx="1153634" cy="420641"/>
          </a:xfrm>
          <a:custGeom>
            <a:avLst/>
            <a:gdLst>
              <a:gd name="connsiteX0" fmla="*/ 2116 w 2120"/>
              <a:gd name="connsiteY0" fmla="*/ 557 h 773"/>
              <a:gd name="connsiteX1" fmla="*/ 2120 w 2120"/>
              <a:gd name="connsiteY1" fmla="*/ 773 h 773"/>
              <a:gd name="connsiteX2" fmla="*/ 0 w 2120"/>
              <a:gd name="connsiteY2" fmla="*/ 201 h 773"/>
              <a:gd name="connsiteX3" fmla="*/ 15 w 2120"/>
              <a:gd name="connsiteY3" fmla="*/ 0 h 773"/>
              <a:gd name="connsiteX4" fmla="*/ 2116 w 2120"/>
              <a:gd name="connsiteY4" fmla="*/ 557 h 7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20" h="773">
                <a:moveTo>
                  <a:pt x="2116" y="557"/>
                </a:moveTo>
                <a:lnTo>
                  <a:pt x="2120" y="773"/>
                </a:lnTo>
                <a:cubicBezTo>
                  <a:pt x="2120" y="773"/>
                  <a:pt x="252" y="516"/>
                  <a:pt x="0" y="201"/>
                </a:cubicBezTo>
                <a:lnTo>
                  <a:pt x="15" y="0"/>
                </a:lnTo>
                <a:cubicBezTo>
                  <a:pt x="15" y="0"/>
                  <a:pt x="159" y="270"/>
                  <a:pt x="2116" y="557"/>
                </a:cubicBezTo>
                <a:close/>
              </a:path>
            </a:pathLst>
          </a:custGeom>
          <a:gradFill>
            <a:gsLst>
              <a:gs pos="12000">
                <a:srgbClr val="376FFF">
                  <a:alpha val="0"/>
                </a:srgbClr>
              </a:gs>
              <a:gs pos="100000">
                <a:srgbClr val="376FFF">
                  <a:alpha val="49000"/>
                </a:srgbClr>
              </a:gs>
            </a:gsLst>
            <a:lin ang="0" scaled="0"/>
          </a:gra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9pPr>
          </a:lstStyle>
          <a:p>
            <a:endParaRPr lang="zh-CN" altLang="en-US"/>
          </a:p>
        </p:txBody>
      </p:sp>
      <p:sp>
        <p:nvSpPr>
          <p:cNvPr id="22" name="任意多边形: 形状 21"/>
          <p:cNvSpPr/>
          <p:nvPr>
            <p:custDataLst>
              <p:tags r:id="rId5"/>
            </p:custDataLst>
          </p:nvPr>
        </p:nvSpPr>
        <p:spPr>
          <a:xfrm>
            <a:off x="6637224" y="5195565"/>
            <a:ext cx="2142929" cy="522400"/>
          </a:xfrm>
          <a:custGeom>
            <a:avLst/>
            <a:gdLst>
              <a:gd name="connsiteX0" fmla="*/ 3740 w 3740"/>
              <a:gd name="connsiteY0" fmla="*/ 0 h 960"/>
              <a:gd name="connsiteX1" fmla="*/ 3740 w 3740"/>
              <a:gd name="connsiteY1" fmla="*/ 234 h 960"/>
              <a:gd name="connsiteX2" fmla="*/ 11 w 3740"/>
              <a:gd name="connsiteY2" fmla="*/ 960 h 960"/>
              <a:gd name="connsiteX3" fmla="*/ 0 w 3740"/>
              <a:gd name="connsiteY3" fmla="*/ 758 h 960"/>
              <a:gd name="connsiteX4" fmla="*/ 3740 w 3740"/>
              <a:gd name="connsiteY4" fmla="*/ 0 h 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740" h="960">
                <a:moveTo>
                  <a:pt x="3740" y="0"/>
                </a:moveTo>
                <a:lnTo>
                  <a:pt x="3740" y="234"/>
                </a:lnTo>
                <a:cubicBezTo>
                  <a:pt x="3740" y="234"/>
                  <a:pt x="2879" y="744"/>
                  <a:pt x="11" y="960"/>
                </a:cubicBezTo>
                <a:lnTo>
                  <a:pt x="0" y="758"/>
                </a:lnTo>
                <a:cubicBezTo>
                  <a:pt x="0" y="758"/>
                  <a:pt x="2513" y="657"/>
                  <a:pt x="3740" y="0"/>
                </a:cubicBezTo>
                <a:close/>
              </a:path>
            </a:pathLst>
          </a:custGeom>
          <a:gradFill>
            <a:gsLst>
              <a:gs pos="12000">
                <a:srgbClr val="376FFF">
                  <a:lumMod val="60000"/>
                  <a:lumOff val="40000"/>
                  <a:alpha val="0"/>
                </a:srgbClr>
              </a:gs>
              <a:gs pos="100000">
                <a:srgbClr val="376FFF">
                  <a:alpha val="49000"/>
                </a:srgbClr>
              </a:gs>
            </a:gsLst>
            <a:lin ang="0" scaled="0"/>
          </a:gra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9pPr>
          </a:lstStyle>
          <a:p>
            <a:r>
              <a:rPr lang="en-US" altLang="zh-CN"/>
              <a:t>   </a:t>
            </a:r>
            <a:endParaRPr lang="en-US" altLang="zh-CN"/>
          </a:p>
        </p:txBody>
      </p:sp>
      <p:sp>
        <p:nvSpPr>
          <p:cNvPr id="18" name="椭圆 17"/>
          <p:cNvSpPr/>
          <p:nvPr>
            <p:custDataLst>
              <p:tags r:id="rId6"/>
            </p:custDataLst>
          </p:nvPr>
        </p:nvSpPr>
        <p:spPr>
          <a:xfrm>
            <a:off x="484873" y="4468014"/>
            <a:ext cx="8485738" cy="1326679"/>
          </a:xfrm>
          <a:prstGeom prst="ellipse">
            <a:avLst/>
          </a:prstGeom>
          <a:noFill/>
          <a:ln>
            <a:gradFill>
              <a:gsLst>
                <a:gs pos="66000">
                  <a:srgbClr val="376FFF">
                    <a:alpha val="0"/>
                  </a:srgbClr>
                </a:gs>
                <a:gs pos="14000">
                  <a:srgbClr val="376FFF">
                    <a:alpha val="0"/>
                  </a:srgbClr>
                </a:gs>
                <a:gs pos="0">
                  <a:srgbClr val="376FFF">
                    <a:alpha val="16000"/>
                  </a:srgbClr>
                </a:gs>
                <a:gs pos="100000">
                  <a:srgbClr val="376FFF">
                    <a:alpha val="20000"/>
                  </a:srgbClr>
                </a:gs>
              </a:gsLst>
              <a:lin ang="0" scaled="1"/>
            </a:gradFill>
          </a:ln>
        </p:spPr>
        <p:style>
          <a:lnRef idx="2">
            <a:srgbClr val="376FFF">
              <a:lumMod val="75000"/>
            </a:srgbClr>
          </a:lnRef>
          <a:fillRef idx="1">
            <a:srgbClr val="376FFF"/>
          </a:fillRef>
          <a:effectRef idx="0">
            <a:srgbClr val="FFFFFF"/>
          </a:effectRef>
          <a:fontRef idx="minor">
            <a:srgbClr val="FFFFFF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26" name="任意多边形 25"/>
          <p:cNvSpPr/>
          <p:nvPr>
            <p:custDataLst>
              <p:tags r:id="rId7"/>
            </p:custDataLst>
          </p:nvPr>
        </p:nvSpPr>
        <p:spPr>
          <a:xfrm>
            <a:off x="257158" y="513080"/>
            <a:ext cx="8831140" cy="1105108"/>
          </a:xfrm>
          <a:custGeom>
            <a:avLst/>
            <a:gdLst>
              <a:gd name="connsiteX0" fmla="*/ 16009 w 16009"/>
              <a:gd name="connsiteY0" fmla="*/ 4 h 567"/>
              <a:gd name="connsiteX1" fmla="*/ 8012 w 16009"/>
              <a:gd name="connsiteY1" fmla="*/ 567 h 567"/>
              <a:gd name="connsiteX2" fmla="*/ 16 w 16009"/>
              <a:gd name="connsiteY2" fmla="*/ 4 h 567"/>
              <a:gd name="connsiteX3" fmla="*/ 0 w 16009"/>
              <a:gd name="connsiteY3" fmla="*/ 0 h 5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009" h="567">
                <a:moveTo>
                  <a:pt x="16009" y="4"/>
                </a:moveTo>
                <a:cubicBezTo>
                  <a:pt x="14662" y="336"/>
                  <a:pt x="11588" y="567"/>
                  <a:pt x="8012" y="567"/>
                </a:cubicBezTo>
                <a:cubicBezTo>
                  <a:pt x="4436" y="567"/>
                  <a:pt x="1363" y="336"/>
                  <a:pt x="16" y="4"/>
                </a:cubicBezTo>
                <a:lnTo>
                  <a:pt x="0" y="0"/>
                </a:lnTo>
              </a:path>
            </a:pathLst>
          </a:custGeom>
          <a:noFill/>
          <a:ln w="12700">
            <a:gradFill>
              <a:gsLst>
                <a:gs pos="100000">
                  <a:srgbClr val="376FFF">
                    <a:alpha val="0"/>
                  </a:srgbClr>
                </a:gs>
                <a:gs pos="0">
                  <a:srgbClr val="376FFF">
                    <a:alpha val="15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</a:ln>
        </p:spPr>
        <p:style>
          <a:lnRef idx="2">
            <a:srgbClr val="376FFF"/>
          </a:lnRef>
          <a:fillRef idx="0">
            <a:srgbClr val="FFFFFF"/>
          </a:fillRef>
          <a:effectRef idx="0">
            <a:srgbClr val="FFFFFF"/>
          </a:effectRef>
          <a:fontRef idx="minor">
            <a:srgbClr val="000000"/>
          </a:fontRef>
        </p:style>
        <p:txBody>
          <a:bodyPr vertOverflow="overflow" horzOverflow="overflow" vert="horz" wrap="square" numCol="1" spcCol="0" rtlCol="0" fromWordArt="0" anchor="t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9pPr>
          </a:lstStyle>
          <a:p>
            <a:pPr lvl="0" algn="ctr">
              <a:lnSpc>
                <a:spcPct val="150000"/>
              </a:lnSpc>
              <a:buClrTx/>
              <a:buSzTx/>
              <a:buFontTx/>
            </a:pPr>
            <a:r>
              <a:rPr lang="en-US" altLang="zh-CN" sz="1000" dirty="0">
                <a:solidFill>
                  <a:srgbClr val="376FFF"/>
                </a:solidFill>
                <a:latin typeface="Arial" panose="020B0604020202020204" pitchFamily="34" charset="0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 </a:t>
            </a:r>
            <a:endParaRPr lang="en-US" altLang="zh-CN" sz="1000" dirty="0">
              <a:solidFill>
                <a:srgbClr val="376FFF"/>
              </a:solidFill>
              <a:latin typeface="Arial" panose="020B0604020202020204" pitchFamily="34" charset="0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0" name="任意多边形: 形状 9"/>
          <p:cNvSpPr/>
          <p:nvPr>
            <p:custDataLst>
              <p:tags r:id="rId8"/>
            </p:custDataLst>
          </p:nvPr>
        </p:nvSpPr>
        <p:spPr>
          <a:xfrm>
            <a:off x="158130" y="1114540"/>
            <a:ext cx="1645207" cy="3536466"/>
          </a:xfrm>
          <a:custGeom>
            <a:avLst/>
            <a:gdLst>
              <a:gd name="connsiteX0" fmla="*/ 691353 w 691420"/>
              <a:gd name="connsiteY0" fmla="*/ 108254 h 1128219"/>
              <a:gd name="connsiteX1" fmla="*/ 691353 w 691420"/>
              <a:gd name="connsiteY1" fmla="*/ 1021130 h 1128219"/>
              <a:gd name="connsiteX2" fmla="*/ 672303 w 691420"/>
              <a:gd name="connsiteY2" fmla="*/ 1042275 h 1128219"/>
              <a:gd name="connsiteX3" fmla="*/ 25556 w 691420"/>
              <a:gd name="connsiteY3" fmla="*/ 1127524 h 1128219"/>
              <a:gd name="connsiteX4" fmla="*/ 436 w 691420"/>
              <a:gd name="connsiteY4" fmla="*/ 1111551 h 1128219"/>
              <a:gd name="connsiteX5" fmla="*/ -66 w 691420"/>
              <a:gd name="connsiteY5" fmla="*/ 1106855 h 1128219"/>
              <a:gd name="connsiteX6" fmla="*/ -66 w 691420"/>
              <a:gd name="connsiteY6" fmla="*/ 21005 h 1128219"/>
              <a:gd name="connsiteX7" fmla="*/ 21033 w 691420"/>
              <a:gd name="connsiteY7" fmla="*/ -188 h 1128219"/>
              <a:gd name="connsiteX8" fmla="*/ 25746 w 691420"/>
              <a:gd name="connsiteY8" fmla="*/ 336 h 1128219"/>
              <a:gd name="connsiteX9" fmla="*/ 671827 w 691420"/>
              <a:gd name="connsiteY9" fmla="*/ 87394 h 1128219"/>
              <a:gd name="connsiteX10" fmla="*/ 691353 w 691420"/>
              <a:gd name="connsiteY10" fmla="*/ 108254 h 11282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91420" h="1128219">
                <a:moveTo>
                  <a:pt x="691353" y="108254"/>
                </a:moveTo>
                <a:lnTo>
                  <a:pt x="691353" y="1021130"/>
                </a:lnTo>
                <a:cubicBezTo>
                  <a:pt x="691363" y="1032017"/>
                  <a:pt x="683133" y="1041152"/>
                  <a:pt x="672303" y="1042275"/>
                </a:cubicBezTo>
                <a:cubicBezTo>
                  <a:pt x="403317" y="1064945"/>
                  <a:pt x="181194" y="1093520"/>
                  <a:pt x="25556" y="1127524"/>
                </a:cubicBezTo>
                <a:cubicBezTo>
                  <a:pt x="14208" y="1130048"/>
                  <a:pt x="2961" y="1122895"/>
                  <a:pt x="436" y="1111551"/>
                </a:cubicBezTo>
                <a:cubicBezTo>
                  <a:pt x="93" y="1110008"/>
                  <a:pt x="-76" y="1108436"/>
                  <a:pt x="-66" y="1106855"/>
                </a:cubicBezTo>
                <a:lnTo>
                  <a:pt x="-66" y="21005"/>
                </a:lnTo>
                <a:cubicBezTo>
                  <a:pt x="-91" y="9327"/>
                  <a:pt x="9356" y="-160"/>
                  <a:pt x="21033" y="-188"/>
                </a:cubicBezTo>
                <a:cubicBezTo>
                  <a:pt x="22619" y="-188"/>
                  <a:pt x="24200" y="-17"/>
                  <a:pt x="25746" y="336"/>
                </a:cubicBezTo>
                <a:cubicBezTo>
                  <a:pt x="176813" y="34911"/>
                  <a:pt x="399507" y="64725"/>
                  <a:pt x="671827" y="87394"/>
                </a:cubicBezTo>
                <a:cubicBezTo>
                  <a:pt x="682743" y="88280"/>
                  <a:pt x="691191" y="97310"/>
                  <a:pt x="691353" y="108254"/>
                </a:cubicBezTo>
                <a:close/>
              </a:path>
            </a:pathLst>
          </a:custGeom>
          <a:gradFill>
            <a:gsLst>
              <a:gs pos="0">
                <a:srgbClr val="376FFF">
                  <a:alpha val="3000"/>
                </a:srgbClr>
              </a:gs>
              <a:gs pos="100000">
                <a:srgbClr val="376FFF">
                  <a:alpha val="30000"/>
                </a:srgbClr>
              </a:gs>
            </a:gsLst>
            <a:lin ang="5400000" scaled="0"/>
          </a:gradFill>
          <a:ln w="9525" cap="flat">
            <a:gradFill>
              <a:gsLst>
                <a:gs pos="100000">
                  <a:srgbClr val="376FFF">
                    <a:alpha val="0"/>
                  </a:srgbClr>
                </a:gs>
                <a:gs pos="0">
                  <a:srgbClr val="376FFF">
                    <a:alpha val="20000"/>
                  </a:srgbClr>
                </a:gs>
              </a:gsLst>
              <a:lin ang="5400000"/>
              <a:tileRect/>
            </a:gradFill>
            <a:prstDash val="solid"/>
            <a:miter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9pPr>
          </a:lstStyle>
          <a:p>
            <a:endParaRPr lang="zh-CN" altLang="en-US"/>
          </a:p>
        </p:txBody>
      </p:sp>
      <p:sp>
        <p:nvSpPr>
          <p:cNvPr id="8" name="任意多边形: 形状 10"/>
          <p:cNvSpPr/>
          <p:nvPr>
            <p:custDataLst>
              <p:tags r:id="rId9"/>
            </p:custDataLst>
          </p:nvPr>
        </p:nvSpPr>
        <p:spPr>
          <a:xfrm>
            <a:off x="2042706" y="1564724"/>
            <a:ext cx="1631841" cy="2877290"/>
          </a:xfrm>
          <a:custGeom>
            <a:avLst/>
            <a:gdLst>
              <a:gd name="connsiteX0" fmla="*/ 691353 w 691419"/>
              <a:gd name="connsiteY0" fmla="*/ 51199 h 934315"/>
              <a:gd name="connsiteX1" fmla="*/ 691353 w 691419"/>
              <a:gd name="connsiteY1" fmla="*/ 882922 h 934315"/>
              <a:gd name="connsiteX2" fmla="*/ 670684 w 691419"/>
              <a:gd name="connsiteY2" fmla="*/ 904068 h 934315"/>
              <a:gd name="connsiteX3" fmla="*/ 22507 w 691419"/>
              <a:gd name="connsiteY3" fmla="*/ 934071 h 934315"/>
              <a:gd name="connsiteX4" fmla="*/ -10 w 691419"/>
              <a:gd name="connsiteY4" fmla="*/ 914603 h 934315"/>
              <a:gd name="connsiteX5" fmla="*/ -67 w 691419"/>
              <a:gd name="connsiteY5" fmla="*/ 912926 h 934315"/>
              <a:gd name="connsiteX6" fmla="*/ -67 w 691419"/>
              <a:gd name="connsiteY6" fmla="*/ 21005 h 934315"/>
              <a:gd name="connsiteX7" fmla="*/ 21031 w 691419"/>
              <a:gd name="connsiteY7" fmla="*/ -188 h 934315"/>
              <a:gd name="connsiteX8" fmla="*/ 22507 w 691419"/>
              <a:gd name="connsiteY8" fmla="*/ -140 h 934315"/>
              <a:gd name="connsiteX9" fmla="*/ 670684 w 691419"/>
              <a:gd name="connsiteY9" fmla="*/ 30054 h 934315"/>
              <a:gd name="connsiteX10" fmla="*/ 691353 w 691419"/>
              <a:gd name="connsiteY10" fmla="*/ 51199 h 9343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91419" h="934315">
                <a:moveTo>
                  <a:pt x="691353" y="51199"/>
                </a:moveTo>
                <a:lnTo>
                  <a:pt x="691353" y="882922"/>
                </a:lnTo>
                <a:cubicBezTo>
                  <a:pt x="691353" y="894419"/>
                  <a:pt x="682171" y="903810"/>
                  <a:pt x="670684" y="904068"/>
                </a:cubicBezTo>
                <a:cubicBezTo>
                  <a:pt x="438178" y="909973"/>
                  <a:pt x="219865" y="920165"/>
                  <a:pt x="22507" y="934071"/>
                </a:cubicBezTo>
                <a:cubicBezTo>
                  <a:pt x="10916" y="934910"/>
                  <a:pt x="829" y="926194"/>
                  <a:pt x="-10" y="914603"/>
                </a:cubicBezTo>
                <a:cubicBezTo>
                  <a:pt x="-57" y="914040"/>
                  <a:pt x="-67" y="913488"/>
                  <a:pt x="-67" y="912926"/>
                </a:cubicBezTo>
                <a:lnTo>
                  <a:pt x="-67" y="21005"/>
                </a:lnTo>
                <a:cubicBezTo>
                  <a:pt x="-95" y="9327"/>
                  <a:pt x="9353" y="-160"/>
                  <a:pt x="21031" y="-188"/>
                </a:cubicBezTo>
                <a:cubicBezTo>
                  <a:pt x="21526" y="-188"/>
                  <a:pt x="22012" y="-169"/>
                  <a:pt x="22507" y="-140"/>
                </a:cubicBezTo>
                <a:cubicBezTo>
                  <a:pt x="219294" y="13766"/>
                  <a:pt x="437702" y="24053"/>
                  <a:pt x="670684" y="30054"/>
                </a:cubicBezTo>
                <a:cubicBezTo>
                  <a:pt x="682171" y="30311"/>
                  <a:pt x="691353" y="39703"/>
                  <a:pt x="691353" y="51199"/>
                </a:cubicBezTo>
                <a:close/>
              </a:path>
            </a:pathLst>
          </a:custGeom>
          <a:gradFill>
            <a:gsLst>
              <a:gs pos="0">
                <a:srgbClr val="376FFF">
                  <a:alpha val="3000"/>
                </a:srgbClr>
              </a:gs>
              <a:gs pos="100000">
                <a:srgbClr val="376FFF">
                  <a:alpha val="30000"/>
                </a:srgbClr>
              </a:gs>
            </a:gsLst>
            <a:lin ang="5400000" scaled="0"/>
          </a:gradFill>
          <a:ln w="9525" cap="flat">
            <a:gradFill>
              <a:gsLst>
                <a:gs pos="100000">
                  <a:srgbClr val="376FFF">
                    <a:alpha val="0"/>
                  </a:srgbClr>
                </a:gs>
                <a:gs pos="0">
                  <a:srgbClr val="376FFF">
                    <a:alpha val="20000"/>
                  </a:srgbClr>
                </a:gs>
              </a:gsLst>
              <a:lin ang="5400000"/>
              <a:tileRect/>
            </a:gradFill>
            <a:prstDash val="solid"/>
            <a:miter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9pPr>
          </a:lstStyle>
          <a:p>
            <a:endParaRPr lang="zh-CN" altLang="en-US"/>
          </a:p>
        </p:txBody>
      </p:sp>
      <p:sp>
        <p:nvSpPr>
          <p:cNvPr id="12" name="任意多边形: 形状 11"/>
          <p:cNvSpPr/>
          <p:nvPr>
            <p:custDataLst>
              <p:tags r:id="rId10"/>
            </p:custDataLst>
          </p:nvPr>
        </p:nvSpPr>
        <p:spPr>
          <a:xfrm>
            <a:off x="3902075" y="1635125"/>
            <a:ext cx="1645285" cy="2747645"/>
          </a:xfrm>
          <a:custGeom>
            <a:avLst/>
            <a:gdLst>
              <a:gd name="connsiteX0" fmla="*/ 691353 w 691419"/>
              <a:gd name="connsiteY0" fmla="*/ 21338 h 868394"/>
              <a:gd name="connsiteX1" fmla="*/ 691353 w 691419"/>
              <a:gd name="connsiteY1" fmla="*/ 847061 h 868394"/>
              <a:gd name="connsiteX2" fmla="*/ 670208 w 691419"/>
              <a:gd name="connsiteY2" fmla="*/ 868206 h 868394"/>
              <a:gd name="connsiteX3" fmla="*/ 669826 w 691419"/>
              <a:gd name="connsiteY3" fmla="*/ 868206 h 868394"/>
              <a:gd name="connsiteX4" fmla="*/ 341785 w 691419"/>
              <a:gd name="connsiteY4" fmla="*/ 865253 h 868394"/>
              <a:gd name="connsiteX5" fmla="*/ 21364 w 691419"/>
              <a:gd name="connsiteY5" fmla="*/ 868016 h 868394"/>
              <a:gd name="connsiteX6" fmla="*/ -67 w 691419"/>
              <a:gd name="connsiteY6" fmla="*/ 847156 h 868394"/>
              <a:gd name="connsiteX7" fmla="*/ -67 w 691419"/>
              <a:gd name="connsiteY7" fmla="*/ 846870 h 868394"/>
              <a:gd name="connsiteX8" fmla="*/ -67 w 691419"/>
              <a:gd name="connsiteY8" fmla="*/ 20957 h 868394"/>
              <a:gd name="connsiteX9" fmla="*/ 21079 w 691419"/>
              <a:gd name="connsiteY9" fmla="*/ -188 h 868394"/>
              <a:gd name="connsiteX10" fmla="*/ 21364 w 691419"/>
              <a:gd name="connsiteY10" fmla="*/ -188 h 868394"/>
              <a:gd name="connsiteX11" fmla="*/ 356835 w 691419"/>
              <a:gd name="connsiteY11" fmla="*/ 2765 h 868394"/>
              <a:gd name="connsiteX12" fmla="*/ 669922 w 691419"/>
              <a:gd name="connsiteY12" fmla="*/ 193 h 868394"/>
              <a:gd name="connsiteX13" fmla="*/ 691353 w 691419"/>
              <a:gd name="connsiteY13" fmla="*/ 21053 h 868394"/>
              <a:gd name="connsiteX14" fmla="*/ 691353 w 691419"/>
              <a:gd name="connsiteY14" fmla="*/ 21338 h 8683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691419" h="868394">
                <a:moveTo>
                  <a:pt x="691353" y="21338"/>
                </a:moveTo>
                <a:lnTo>
                  <a:pt x="691353" y="847061"/>
                </a:lnTo>
                <a:cubicBezTo>
                  <a:pt x="691353" y="858738"/>
                  <a:pt x="681885" y="868206"/>
                  <a:pt x="670208" y="868206"/>
                </a:cubicBezTo>
                <a:cubicBezTo>
                  <a:pt x="670084" y="868206"/>
                  <a:pt x="669950" y="868206"/>
                  <a:pt x="669826" y="868206"/>
                </a:cubicBezTo>
                <a:cubicBezTo>
                  <a:pt x="562956" y="866301"/>
                  <a:pt x="453323" y="865253"/>
                  <a:pt x="341785" y="865253"/>
                </a:cubicBezTo>
                <a:cubicBezTo>
                  <a:pt x="232819" y="865253"/>
                  <a:pt x="126016" y="866177"/>
                  <a:pt x="21364" y="868016"/>
                </a:cubicBezTo>
                <a:cubicBezTo>
                  <a:pt x="9687" y="868178"/>
                  <a:pt x="95" y="858833"/>
                  <a:pt x="-67" y="847156"/>
                </a:cubicBezTo>
                <a:cubicBezTo>
                  <a:pt x="-67" y="847061"/>
                  <a:pt x="-67" y="846965"/>
                  <a:pt x="-67" y="846870"/>
                </a:cubicBezTo>
                <a:lnTo>
                  <a:pt x="-67" y="20957"/>
                </a:lnTo>
                <a:cubicBezTo>
                  <a:pt x="-67" y="9280"/>
                  <a:pt x="9401" y="-188"/>
                  <a:pt x="21079" y="-188"/>
                </a:cubicBezTo>
                <a:cubicBezTo>
                  <a:pt x="21174" y="-188"/>
                  <a:pt x="21269" y="-188"/>
                  <a:pt x="21364" y="-188"/>
                </a:cubicBezTo>
                <a:cubicBezTo>
                  <a:pt x="130616" y="1717"/>
                  <a:pt x="242726" y="2765"/>
                  <a:pt x="356835" y="2765"/>
                </a:cubicBezTo>
                <a:cubicBezTo>
                  <a:pt x="463201" y="2765"/>
                  <a:pt x="567557" y="1907"/>
                  <a:pt x="669922" y="193"/>
                </a:cubicBezTo>
                <a:cubicBezTo>
                  <a:pt x="681599" y="31"/>
                  <a:pt x="691191" y="9375"/>
                  <a:pt x="691353" y="21053"/>
                </a:cubicBezTo>
                <a:cubicBezTo>
                  <a:pt x="691353" y="21148"/>
                  <a:pt x="691353" y="21243"/>
                  <a:pt x="691353" y="21338"/>
                </a:cubicBezTo>
                <a:close/>
              </a:path>
            </a:pathLst>
          </a:custGeom>
          <a:gradFill>
            <a:gsLst>
              <a:gs pos="0">
                <a:srgbClr val="376FFF">
                  <a:alpha val="3000"/>
                </a:srgbClr>
              </a:gs>
              <a:gs pos="100000">
                <a:srgbClr val="376FFF">
                  <a:alpha val="30000"/>
                </a:srgbClr>
              </a:gs>
            </a:gsLst>
            <a:lin ang="5400000" scaled="0"/>
          </a:gradFill>
          <a:ln w="9525" cap="flat">
            <a:gradFill>
              <a:gsLst>
                <a:gs pos="100000">
                  <a:srgbClr val="376FFF">
                    <a:alpha val="0"/>
                  </a:srgbClr>
                </a:gs>
                <a:gs pos="0">
                  <a:srgbClr val="376FFF">
                    <a:alpha val="20000"/>
                  </a:srgbClr>
                </a:gs>
              </a:gsLst>
              <a:lin ang="5400000"/>
              <a:tileRect/>
            </a:gradFill>
            <a:prstDash val="solid"/>
            <a:miter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9pPr>
          </a:lstStyle>
          <a:p>
            <a:endParaRPr lang="zh-CN" altLang="en-US"/>
          </a:p>
        </p:txBody>
      </p:sp>
      <p:sp>
        <p:nvSpPr>
          <p:cNvPr id="9" name="任意多边形: 形状 13"/>
          <p:cNvSpPr/>
          <p:nvPr>
            <p:custDataLst>
              <p:tags r:id="rId11"/>
            </p:custDataLst>
          </p:nvPr>
        </p:nvSpPr>
        <p:spPr>
          <a:xfrm>
            <a:off x="5774055" y="1544955"/>
            <a:ext cx="1631950" cy="2902585"/>
          </a:xfrm>
          <a:custGeom>
            <a:avLst/>
            <a:gdLst>
              <a:gd name="connsiteX0" fmla="*/ 691353 w 691420"/>
              <a:gd name="connsiteY0" fmla="*/ 21007 h 933270"/>
              <a:gd name="connsiteX1" fmla="*/ 691353 w 691420"/>
              <a:gd name="connsiteY1" fmla="*/ 911880 h 933270"/>
              <a:gd name="connsiteX2" fmla="*/ 670455 w 691420"/>
              <a:gd name="connsiteY2" fmla="*/ 933082 h 933270"/>
              <a:gd name="connsiteX3" fmla="*/ 668779 w 691420"/>
              <a:gd name="connsiteY3" fmla="*/ 933025 h 933270"/>
              <a:gd name="connsiteX4" fmla="*/ 20602 w 691420"/>
              <a:gd name="connsiteY4" fmla="*/ 902736 h 933270"/>
              <a:gd name="connsiteX5" fmla="*/ -67 w 691420"/>
              <a:gd name="connsiteY5" fmla="*/ 881591 h 933270"/>
              <a:gd name="connsiteX6" fmla="*/ -67 w 691420"/>
              <a:gd name="connsiteY6" fmla="*/ 50248 h 933270"/>
              <a:gd name="connsiteX7" fmla="*/ 20602 w 691420"/>
              <a:gd name="connsiteY7" fmla="*/ 29103 h 933270"/>
              <a:gd name="connsiteX8" fmla="*/ 668779 w 691420"/>
              <a:gd name="connsiteY8" fmla="*/ -139 h 933270"/>
              <a:gd name="connsiteX9" fmla="*/ 691305 w 691420"/>
              <a:gd name="connsiteY9" fmla="*/ 19530 h 933270"/>
              <a:gd name="connsiteX10" fmla="*/ 691353 w 691420"/>
              <a:gd name="connsiteY10" fmla="*/ 21007 h 9332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91420" h="933270">
                <a:moveTo>
                  <a:pt x="691353" y="21007"/>
                </a:moveTo>
                <a:lnTo>
                  <a:pt x="691353" y="911880"/>
                </a:lnTo>
                <a:cubicBezTo>
                  <a:pt x="691439" y="923510"/>
                  <a:pt x="682076" y="932997"/>
                  <a:pt x="670455" y="933082"/>
                </a:cubicBezTo>
                <a:cubicBezTo>
                  <a:pt x="669893" y="933082"/>
                  <a:pt x="669341" y="933064"/>
                  <a:pt x="668779" y="933025"/>
                </a:cubicBezTo>
                <a:cubicBezTo>
                  <a:pt x="471516" y="919119"/>
                  <a:pt x="253203" y="908737"/>
                  <a:pt x="20602" y="902736"/>
                </a:cubicBezTo>
                <a:cubicBezTo>
                  <a:pt x="9106" y="902479"/>
                  <a:pt x="-67" y="893087"/>
                  <a:pt x="-67" y="881591"/>
                </a:cubicBezTo>
                <a:lnTo>
                  <a:pt x="-67" y="50248"/>
                </a:lnTo>
                <a:cubicBezTo>
                  <a:pt x="-67" y="38752"/>
                  <a:pt x="9115" y="29360"/>
                  <a:pt x="20602" y="29103"/>
                </a:cubicBezTo>
                <a:cubicBezTo>
                  <a:pt x="253108" y="23388"/>
                  <a:pt x="471516" y="13482"/>
                  <a:pt x="668779" y="-139"/>
                </a:cubicBezTo>
                <a:cubicBezTo>
                  <a:pt x="680428" y="-929"/>
                  <a:pt x="690515" y="7881"/>
                  <a:pt x="691305" y="19530"/>
                </a:cubicBezTo>
                <a:cubicBezTo>
                  <a:pt x="691334" y="20025"/>
                  <a:pt x="691353" y="20511"/>
                  <a:pt x="691353" y="21007"/>
                </a:cubicBezTo>
                <a:close/>
              </a:path>
            </a:pathLst>
          </a:custGeom>
          <a:gradFill>
            <a:gsLst>
              <a:gs pos="0">
                <a:srgbClr val="376FFF">
                  <a:alpha val="3000"/>
                </a:srgbClr>
              </a:gs>
              <a:gs pos="100000">
                <a:srgbClr val="376FFF">
                  <a:alpha val="30000"/>
                </a:srgbClr>
              </a:gs>
            </a:gsLst>
            <a:lin ang="5400000" scaled="0"/>
          </a:gradFill>
          <a:ln w="9525" cap="flat">
            <a:gradFill>
              <a:gsLst>
                <a:gs pos="100000">
                  <a:srgbClr val="376FFF">
                    <a:alpha val="0"/>
                  </a:srgbClr>
                </a:gs>
                <a:gs pos="0">
                  <a:srgbClr val="376FFF">
                    <a:alpha val="20000"/>
                  </a:srgbClr>
                </a:gs>
              </a:gsLst>
              <a:lin ang="5400000"/>
              <a:tileRect/>
            </a:gradFill>
            <a:prstDash val="solid"/>
            <a:miter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9pPr>
          </a:lstStyle>
          <a:p>
            <a:endParaRPr lang="zh-CN" altLang="en-US"/>
          </a:p>
        </p:txBody>
      </p:sp>
      <p:sp>
        <p:nvSpPr>
          <p:cNvPr id="15" name="任意多边形: 形状 14"/>
          <p:cNvSpPr/>
          <p:nvPr>
            <p:custDataLst>
              <p:tags r:id="rId12"/>
            </p:custDataLst>
          </p:nvPr>
        </p:nvSpPr>
        <p:spPr>
          <a:xfrm>
            <a:off x="7590155" y="1114425"/>
            <a:ext cx="1712595" cy="3536950"/>
          </a:xfrm>
          <a:custGeom>
            <a:avLst/>
            <a:gdLst>
              <a:gd name="connsiteX0" fmla="*/ 691353 w 691420"/>
              <a:gd name="connsiteY0" fmla="*/ 20968 h 1125037"/>
              <a:gd name="connsiteX1" fmla="*/ 691353 w 691420"/>
              <a:gd name="connsiteY1" fmla="*/ 1103675 h 1125037"/>
              <a:gd name="connsiteX2" fmla="*/ 670227 w 691420"/>
              <a:gd name="connsiteY2" fmla="*/ 1124849 h 1125037"/>
              <a:gd name="connsiteX3" fmla="*/ 665636 w 691420"/>
              <a:gd name="connsiteY3" fmla="*/ 1124344 h 1125037"/>
              <a:gd name="connsiteX4" fmla="*/ 19460 w 691420"/>
              <a:gd name="connsiteY4" fmla="*/ 1038048 h 1125037"/>
              <a:gd name="connsiteX5" fmla="*/ -67 w 691420"/>
              <a:gd name="connsiteY5" fmla="*/ 1016902 h 1125037"/>
              <a:gd name="connsiteX6" fmla="*/ -67 w 691420"/>
              <a:gd name="connsiteY6" fmla="*/ 105169 h 1125037"/>
              <a:gd name="connsiteX7" fmla="*/ 19460 w 691420"/>
              <a:gd name="connsiteY7" fmla="*/ 84119 h 1125037"/>
              <a:gd name="connsiteX8" fmla="*/ 665826 w 691420"/>
              <a:gd name="connsiteY8" fmla="*/ 299 h 1125037"/>
              <a:gd name="connsiteX9" fmla="*/ 690867 w 691420"/>
              <a:gd name="connsiteY9" fmla="*/ 16387 h 1125037"/>
              <a:gd name="connsiteX10" fmla="*/ 691353 w 691420"/>
              <a:gd name="connsiteY10" fmla="*/ 20968 h 11250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91420" h="1125037">
                <a:moveTo>
                  <a:pt x="691353" y="20968"/>
                </a:moveTo>
                <a:lnTo>
                  <a:pt x="691353" y="1103675"/>
                </a:lnTo>
                <a:cubicBezTo>
                  <a:pt x="691363" y="1115353"/>
                  <a:pt x="681914" y="1124830"/>
                  <a:pt x="670227" y="1124849"/>
                </a:cubicBezTo>
                <a:cubicBezTo>
                  <a:pt x="668684" y="1124849"/>
                  <a:pt x="667140" y="1124678"/>
                  <a:pt x="665636" y="1124344"/>
                </a:cubicBezTo>
                <a:cubicBezTo>
                  <a:pt x="511140" y="1090054"/>
                  <a:pt x="288827" y="1060527"/>
                  <a:pt x="19460" y="1038048"/>
                </a:cubicBezTo>
                <a:cubicBezTo>
                  <a:pt x="8439" y="1037152"/>
                  <a:pt x="-57" y="1027961"/>
                  <a:pt x="-67" y="1016902"/>
                </a:cubicBezTo>
                <a:lnTo>
                  <a:pt x="-67" y="105169"/>
                </a:lnTo>
                <a:cubicBezTo>
                  <a:pt x="-48" y="94130"/>
                  <a:pt x="8458" y="84967"/>
                  <a:pt x="19460" y="84119"/>
                </a:cubicBezTo>
                <a:cubicBezTo>
                  <a:pt x="288922" y="62307"/>
                  <a:pt x="511235" y="33636"/>
                  <a:pt x="665826" y="299"/>
                </a:cubicBezTo>
                <a:cubicBezTo>
                  <a:pt x="677189" y="-2178"/>
                  <a:pt x="688400" y="5033"/>
                  <a:pt x="690867" y="16387"/>
                </a:cubicBezTo>
                <a:cubicBezTo>
                  <a:pt x="691201" y="17892"/>
                  <a:pt x="691363" y="19425"/>
                  <a:pt x="691353" y="20968"/>
                </a:cubicBezTo>
                <a:close/>
              </a:path>
            </a:pathLst>
          </a:custGeom>
          <a:gradFill>
            <a:gsLst>
              <a:gs pos="0">
                <a:srgbClr val="376FFF">
                  <a:alpha val="3000"/>
                </a:srgbClr>
              </a:gs>
              <a:gs pos="100000">
                <a:srgbClr val="376FFF">
                  <a:alpha val="30000"/>
                </a:srgbClr>
              </a:gs>
            </a:gsLst>
            <a:lin ang="5400000" scaled="0"/>
          </a:gradFill>
          <a:ln w="9525" cap="flat">
            <a:gradFill>
              <a:gsLst>
                <a:gs pos="100000">
                  <a:srgbClr val="376FFF">
                    <a:alpha val="0"/>
                  </a:srgbClr>
                </a:gs>
                <a:gs pos="0">
                  <a:srgbClr val="376FFF">
                    <a:alpha val="20000"/>
                  </a:srgbClr>
                </a:gs>
              </a:gsLst>
              <a:lin ang="5400000"/>
              <a:tileRect/>
            </a:gradFill>
            <a:prstDash val="solid"/>
            <a:miter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9pPr>
          </a:lstStyle>
          <a:p>
            <a:endParaRPr lang="zh-CN" altLang="en-US"/>
          </a:p>
        </p:txBody>
      </p:sp>
      <p:sp>
        <p:nvSpPr>
          <p:cNvPr id="29" name="标题"/>
          <p:cNvSpPr txBox="1"/>
          <p:nvPr>
            <p:custDataLst>
              <p:tags r:id="rId13"/>
            </p:custDataLst>
          </p:nvPr>
        </p:nvSpPr>
        <p:spPr>
          <a:xfrm>
            <a:off x="287059" y="1481825"/>
            <a:ext cx="1306000" cy="312352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zh-CN" altLang="en-US" sz="1600" b="1" spc="300" dirty="0">
                <a:solidFill>
                  <a:srgbClr val="376FFF"/>
                </a:solidFill>
                <a:latin typeface="微软雅黑" panose="020B0503020204020204" charset="-122"/>
              </a:rPr>
              <a:t>主体框架</a:t>
            </a:r>
            <a:endParaRPr lang="zh-CN" altLang="en-US" sz="1600" b="1" spc="300" dirty="0">
              <a:solidFill>
                <a:srgbClr val="376FFF"/>
              </a:solidFill>
              <a:latin typeface="微软雅黑" panose="020B0503020204020204" charset="-122"/>
            </a:endParaRPr>
          </a:p>
        </p:txBody>
      </p:sp>
      <p:sp>
        <p:nvSpPr>
          <p:cNvPr id="34" name="正文"/>
          <p:cNvSpPr txBox="1"/>
          <p:nvPr>
            <p:custDataLst>
              <p:tags r:id="rId14"/>
            </p:custDataLst>
          </p:nvPr>
        </p:nvSpPr>
        <p:spPr>
          <a:xfrm>
            <a:off x="182245" y="1885315"/>
            <a:ext cx="1607185" cy="194881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 indent="0" algn="l" fontAlgn="auto">
              <a:lnSpc>
                <a:spcPct val="150000"/>
              </a:lnSpc>
              <a:spcAft>
                <a:spcPts val="1000"/>
              </a:spcAft>
            </a:pPr>
            <a:r>
              <a:rPr lang="zh-CN" altLang="en-US" sz="1400">
                <a:sym typeface="+mn-ea"/>
              </a:rPr>
              <a:t>车架</a:t>
            </a:r>
            <a:r>
              <a:rPr lang="en-US" altLang="zh-CN" sz="1400">
                <a:sym typeface="+mn-ea"/>
              </a:rPr>
              <a:t>：</a:t>
            </a:r>
            <a:r>
              <a:rPr lang="zh-CN" altLang="en-US" sz="1400">
                <a:sym typeface="+mn-ea"/>
              </a:rPr>
              <a:t>轮椅下部，整体骨架</a:t>
            </a:r>
            <a:r>
              <a:rPr lang="en-US" altLang="zh-CN" sz="1400">
                <a:sym typeface="+mn-ea"/>
              </a:rPr>
              <a:t>；</a:t>
            </a:r>
            <a:r>
              <a:rPr lang="zh-CN" altLang="en-US" sz="1400">
                <a:sym typeface="+mn-ea"/>
              </a:rPr>
              <a:t>支撑作用</a:t>
            </a:r>
            <a:r>
              <a:rPr lang="en-US" altLang="zh-CN" sz="1400">
                <a:sym typeface="+mn-ea"/>
              </a:rPr>
              <a:t>。</a:t>
            </a:r>
            <a:endParaRPr lang="en-US" altLang="zh-CN" sz="1400">
              <a:sym typeface="+mn-ea"/>
            </a:endParaRPr>
          </a:p>
          <a:p>
            <a:pPr indent="0" algn="l" fontAlgn="auto">
              <a:lnSpc>
                <a:spcPct val="150000"/>
              </a:lnSpc>
              <a:spcAft>
                <a:spcPts val="1000"/>
              </a:spcAft>
            </a:pPr>
            <a:r>
              <a:rPr lang="zh-CN" altLang="en-US" sz="1400">
                <a:sym typeface="+mn-ea"/>
              </a:rPr>
              <a:t>座位</a:t>
            </a:r>
            <a:r>
              <a:rPr lang="en-US" altLang="zh-CN" sz="1400">
                <a:sym typeface="+mn-ea"/>
              </a:rPr>
              <a:t>：</a:t>
            </a:r>
            <a:r>
              <a:rPr lang="zh-CN" altLang="en-US" sz="1400">
                <a:sym typeface="+mn-ea"/>
              </a:rPr>
              <a:t>轮椅中部</a:t>
            </a:r>
            <a:r>
              <a:rPr lang="en-US" sz="1400">
                <a:sym typeface="+mn-ea"/>
              </a:rPr>
              <a:t>；</a:t>
            </a:r>
            <a:r>
              <a:rPr lang="zh-CN" altLang="en-US" sz="1400">
                <a:sym typeface="+mn-ea"/>
              </a:rPr>
              <a:t>可调节升降、倾斜角度</a:t>
            </a:r>
            <a:endParaRPr lang="zh-CN" altLang="en-US" sz="1400" kern="0" dirty="0">
              <a:ln>
                <a:noFill/>
                <a:prstDash val="sysDot"/>
              </a:ln>
              <a:solidFill>
                <a:srgbClr val="000000">
                  <a:lumMod val="85000"/>
                  <a:lumOff val="15000"/>
                </a:srgbClr>
              </a:solidFill>
              <a:latin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1" name="标题"/>
          <p:cNvSpPr txBox="1"/>
          <p:nvPr>
            <p:custDataLst>
              <p:tags r:id="rId15"/>
            </p:custDataLst>
          </p:nvPr>
        </p:nvSpPr>
        <p:spPr>
          <a:xfrm>
            <a:off x="2198455" y="1736804"/>
            <a:ext cx="1306000" cy="312352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zh-CN" altLang="en-US" sz="1600" b="1" spc="300" dirty="0">
                <a:solidFill>
                  <a:srgbClr val="376FFF"/>
                </a:solidFill>
                <a:latin typeface="微软雅黑" panose="020B0503020204020204" charset="-122"/>
              </a:rPr>
              <a:t>轮组</a:t>
            </a:r>
            <a:r>
              <a:rPr lang="zh-CN" altLang="en-US" sz="1600" b="1" spc="300" dirty="0">
                <a:solidFill>
                  <a:srgbClr val="376FFF"/>
                </a:solidFill>
                <a:latin typeface="微软雅黑" panose="020B0503020204020204" charset="-122"/>
              </a:rPr>
              <a:t>系统</a:t>
            </a:r>
            <a:endParaRPr lang="zh-CN" altLang="en-US" sz="1600" b="1" spc="300" dirty="0">
              <a:solidFill>
                <a:srgbClr val="376FFF"/>
              </a:solidFill>
              <a:latin typeface="微软雅黑" panose="020B0503020204020204" charset="-122"/>
            </a:endParaRPr>
          </a:p>
        </p:txBody>
      </p:sp>
      <p:sp>
        <p:nvSpPr>
          <p:cNvPr id="32" name="正文"/>
          <p:cNvSpPr txBox="1"/>
          <p:nvPr>
            <p:custDataLst>
              <p:tags r:id="rId16"/>
            </p:custDataLst>
          </p:nvPr>
        </p:nvSpPr>
        <p:spPr>
          <a:xfrm>
            <a:off x="2059305" y="2070100"/>
            <a:ext cx="1606550" cy="232981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 indent="0" algn="l" fontAlgn="auto">
              <a:lnSpc>
                <a:spcPct val="150000"/>
              </a:lnSpc>
              <a:spcAft>
                <a:spcPts val="1000"/>
              </a:spcAft>
            </a:pPr>
            <a:r>
              <a:rPr lang="zh-CN" altLang="en-US" sz="1400">
                <a:sym typeface="+mn-ea"/>
              </a:rPr>
              <a:t>前轮</a:t>
            </a:r>
            <a:r>
              <a:rPr lang="en-US" altLang="zh-CN" sz="1400">
                <a:sym typeface="+mn-ea"/>
              </a:rPr>
              <a:t>：</a:t>
            </a:r>
            <a:r>
              <a:rPr lang="zh-CN" altLang="en-US" sz="1400">
                <a:sym typeface="+mn-ea"/>
              </a:rPr>
              <a:t>轮椅前部</a:t>
            </a:r>
            <a:r>
              <a:rPr lang="en-US" altLang="zh-CN" sz="1400">
                <a:sym typeface="+mn-ea"/>
              </a:rPr>
              <a:t>；</a:t>
            </a:r>
            <a:r>
              <a:rPr lang="zh-CN" altLang="en-US" sz="1400">
                <a:sym typeface="+mn-ea"/>
              </a:rPr>
              <a:t>定向轮（控制转向）</a:t>
            </a:r>
            <a:r>
              <a:rPr lang="en-US" altLang="zh-CN" sz="1400">
                <a:sym typeface="+mn-ea"/>
              </a:rPr>
              <a:t>；</a:t>
            </a:r>
            <a:r>
              <a:rPr lang="zh-CN" altLang="en-US" sz="1400">
                <a:sym typeface="+mn-ea"/>
              </a:rPr>
              <a:t>脚刹或手刹</a:t>
            </a:r>
            <a:endParaRPr lang="zh-CN" altLang="en-US" sz="1400">
              <a:sym typeface="+mn-ea"/>
            </a:endParaRPr>
          </a:p>
          <a:p>
            <a:pPr indent="0" algn="l" fontAlgn="auto">
              <a:lnSpc>
                <a:spcPct val="150000"/>
              </a:lnSpc>
              <a:spcAft>
                <a:spcPts val="1000"/>
              </a:spcAft>
            </a:pPr>
            <a:r>
              <a:rPr lang="zh-CN" altLang="en-US" sz="1400">
                <a:sym typeface="+mn-ea"/>
              </a:rPr>
              <a:t>后轮</a:t>
            </a:r>
            <a:r>
              <a:rPr lang="en-US" altLang="zh-CN" sz="1400">
                <a:sym typeface="+mn-ea"/>
              </a:rPr>
              <a:t>：</a:t>
            </a:r>
            <a:r>
              <a:rPr lang="zh-CN" altLang="en-US" sz="1400">
                <a:sym typeface="+mn-ea"/>
              </a:rPr>
              <a:t>轮椅后部</a:t>
            </a:r>
            <a:r>
              <a:rPr lang="en-US" altLang="zh-CN" sz="1400">
                <a:sym typeface="+mn-ea"/>
              </a:rPr>
              <a:t>；</a:t>
            </a:r>
            <a:r>
              <a:rPr lang="zh-CN" altLang="en-US" sz="1400">
                <a:sym typeface="+mn-ea"/>
              </a:rPr>
              <a:t>驱动轮</a:t>
            </a:r>
            <a:r>
              <a:rPr lang="en-US" altLang="zh-CN" sz="1400">
                <a:sym typeface="+mn-ea"/>
              </a:rPr>
              <a:t>；</a:t>
            </a:r>
            <a:r>
              <a:rPr lang="zh-CN" altLang="en-US" sz="1400">
                <a:sym typeface="+mn-ea"/>
              </a:rPr>
              <a:t>直径较大</a:t>
            </a:r>
            <a:r>
              <a:rPr lang="en-US" altLang="zh-CN" sz="1400">
                <a:sym typeface="+mn-ea"/>
              </a:rPr>
              <a:t>，</a:t>
            </a:r>
            <a:r>
              <a:rPr lang="zh-CN" altLang="en-US" sz="1400">
                <a:sym typeface="+mn-ea"/>
              </a:rPr>
              <a:t>部分配减震系统（提升平稳性）</a:t>
            </a:r>
            <a:endParaRPr lang="zh-CN" altLang="en-US" sz="1400"/>
          </a:p>
          <a:p>
            <a:pPr indent="0" algn="l" fontAlgn="auto">
              <a:lnSpc>
                <a:spcPct val="150000"/>
              </a:lnSpc>
              <a:spcAft>
                <a:spcPts val="1000"/>
              </a:spcAft>
            </a:pPr>
            <a:endParaRPr lang="en-US" altLang="zh-CN" sz="1400" kern="0" dirty="0">
              <a:ln>
                <a:noFill/>
                <a:prstDash val="sysDot"/>
              </a:ln>
              <a:solidFill>
                <a:srgbClr val="000000">
                  <a:lumMod val="85000"/>
                  <a:lumOff val="15000"/>
                </a:srgbClr>
              </a:solidFill>
              <a:uFillTx/>
              <a:latin typeface="微软雅黑" panose="020B0503020204020204" charset="-122"/>
              <a:cs typeface="MiSans Normal" panose="00000500000000000000" pitchFamily="2" charset="-122"/>
              <a:sym typeface="微软雅黑" panose="020B0503020204020204" charset="-122"/>
            </a:endParaRPr>
          </a:p>
        </p:txBody>
      </p:sp>
      <p:sp>
        <p:nvSpPr>
          <p:cNvPr id="36" name="标题"/>
          <p:cNvSpPr txBox="1"/>
          <p:nvPr>
            <p:custDataLst>
              <p:tags r:id="rId17"/>
            </p:custDataLst>
          </p:nvPr>
        </p:nvSpPr>
        <p:spPr>
          <a:xfrm>
            <a:off x="3934075" y="1885574"/>
            <a:ext cx="1464353" cy="312352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zh-CN" altLang="en-US" sz="1600" b="1" spc="300" dirty="0">
                <a:solidFill>
                  <a:srgbClr val="376FFF"/>
                </a:solidFill>
                <a:latin typeface="微软雅黑" panose="020B0503020204020204" charset="-122"/>
              </a:rPr>
              <a:t>支撑与调节</a:t>
            </a:r>
            <a:endParaRPr lang="zh-CN" altLang="en-US" sz="1600" b="1" spc="300" dirty="0">
              <a:solidFill>
                <a:srgbClr val="376FFF"/>
              </a:solidFill>
              <a:latin typeface="微软雅黑" panose="020B0503020204020204" charset="-122"/>
            </a:endParaRPr>
          </a:p>
          <a:p>
            <a:pPr algn="ctr"/>
            <a:r>
              <a:rPr lang="zh-CN" altLang="en-US" sz="1600" b="1" spc="300" dirty="0">
                <a:solidFill>
                  <a:srgbClr val="376FFF"/>
                </a:solidFill>
                <a:latin typeface="微软雅黑" panose="020B0503020204020204" charset="-122"/>
              </a:rPr>
              <a:t>部件</a:t>
            </a:r>
            <a:endParaRPr lang="zh-CN" altLang="en-US" sz="1600" b="1" spc="300" dirty="0">
              <a:solidFill>
                <a:srgbClr val="376FFF"/>
              </a:solidFill>
              <a:latin typeface="微软雅黑" panose="020B0503020204020204" charset="-122"/>
            </a:endParaRPr>
          </a:p>
        </p:txBody>
      </p:sp>
      <p:sp>
        <p:nvSpPr>
          <p:cNvPr id="37" name="正文"/>
          <p:cNvSpPr txBox="1"/>
          <p:nvPr>
            <p:custDataLst>
              <p:tags r:id="rId18"/>
            </p:custDataLst>
          </p:nvPr>
        </p:nvSpPr>
        <p:spPr>
          <a:xfrm>
            <a:off x="3921760" y="2252980"/>
            <a:ext cx="1607185" cy="204914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 indent="0" algn="l" fontAlgn="auto">
              <a:lnSpc>
                <a:spcPct val="150000"/>
              </a:lnSpc>
              <a:spcAft>
                <a:spcPts val="1000"/>
              </a:spcAft>
            </a:pPr>
            <a:r>
              <a:rPr lang="zh-CN" altLang="en-US" sz="1400">
                <a:sym typeface="+mn-ea"/>
              </a:rPr>
              <a:t>靠背</a:t>
            </a:r>
            <a:r>
              <a:rPr lang="en-US" altLang="zh-CN" sz="1400">
                <a:sym typeface="+mn-ea"/>
              </a:rPr>
              <a:t>：</a:t>
            </a:r>
            <a:r>
              <a:rPr lang="zh-CN" altLang="en-US" sz="1400">
                <a:sym typeface="+mn-ea"/>
              </a:rPr>
              <a:t>高度</a:t>
            </a:r>
            <a:r>
              <a:rPr lang="en-US" altLang="zh-CN" sz="1400">
                <a:sym typeface="+mn-ea"/>
              </a:rPr>
              <a:t>/</a:t>
            </a:r>
            <a:r>
              <a:rPr lang="zh-CN" altLang="en-US" sz="1400">
                <a:sym typeface="+mn-ea"/>
              </a:rPr>
              <a:t>角度可手动调整</a:t>
            </a:r>
            <a:endParaRPr lang="zh-CN" altLang="en-US" sz="1400"/>
          </a:p>
          <a:p>
            <a:pPr indent="0" algn="l" fontAlgn="auto">
              <a:lnSpc>
                <a:spcPct val="150000"/>
              </a:lnSpc>
              <a:spcAft>
                <a:spcPts val="1000"/>
              </a:spcAft>
            </a:pPr>
            <a:r>
              <a:rPr lang="zh-CN" altLang="en-US" sz="1400">
                <a:sym typeface="+mn-ea"/>
              </a:rPr>
              <a:t>扶手</a:t>
            </a:r>
            <a:r>
              <a:rPr lang="en-US" altLang="zh-CN" sz="1400">
                <a:sym typeface="+mn-ea"/>
              </a:rPr>
              <a:t>：</a:t>
            </a:r>
            <a:r>
              <a:rPr lang="zh-CN" altLang="en-US" sz="1400">
                <a:sym typeface="+mn-ea"/>
              </a:rPr>
              <a:t>手臂支撑</a:t>
            </a:r>
            <a:r>
              <a:rPr lang="en-US" sz="1400">
                <a:sym typeface="+mn-ea"/>
              </a:rPr>
              <a:t>；</a:t>
            </a:r>
            <a:r>
              <a:rPr lang="zh-CN" altLang="en-US" sz="1400">
                <a:sym typeface="+mn-ea"/>
              </a:rPr>
              <a:t>固定式或可拆卸式</a:t>
            </a:r>
            <a:endParaRPr lang="zh-CN" altLang="en-US" sz="1400"/>
          </a:p>
          <a:p>
            <a:pPr indent="0" algn="l" fontAlgn="auto">
              <a:lnSpc>
                <a:spcPct val="150000"/>
              </a:lnSpc>
              <a:spcAft>
                <a:spcPts val="1000"/>
              </a:spcAft>
            </a:pPr>
            <a:r>
              <a:rPr lang="zh-CN" altLang="en-US" sz="1400">
                <a:sym typeface="+mn-ea"/>
              </a:rPr>
              <a:t>脚踏板</a:t>
            </a:r>
            <a:r>
              <a:rPr lang="en-US" altLang="zh-CN" sz="1400">
                <a:sym typeface="+mn-ea"/>
              </a:rPr>
              <a:t>/</a:t>
            </a:r>
            <a:r>
              <a:rPr lang="zh-CN" altLang="en-US" sz="1400">
                <a:sym typeface="+mn-ea"/>
              </a:rPr>
              <a:t>脚托</a:t>
            </a:r>
            <a:r>
              <a:rPr lang="en-US" altLang="zh-CN" sz="1400">
                <a:sym typeface="+mn-ea"/>
              </a:rPr>
              <a:t>：</a:t>
            </a:r>
            <a:r>
              <a:rPr lang="zh-CN" altLang="en-US" sz="1400">
                <a:sym typeface="+mn-ea"/>
              </a:rPr>
              <a:t>高度</a:t>
            </a:r>
            <a:r>
              <a:rPr lang="en-US" altLang="zh-CN" sz="1400">
                <a:sym typeface="+mn-ea"/>
              </a:rPr>
              <a:t>/</a:t>
            </a:r>
            <a:r>
              <a:rPr lang="zh-CN" altLang="en-US" sz="1400">
                <a:sym typeface="+mn-ea"/>
              </a:rPr>
              <a:t>角度可调</a:t>
            </a:r>
            <a:endParaRPr lang="en-US" altLang="zh-CN" sz="1400" kern="0" dirty="0">
              <a:ln>
                <a:noFill/>
                <a:prstDash val="sysDot"/>
              </a:ln>
              <a:solidFill>
                <a:srgbClr val="000000">
                  <a:lumMod val="85000"/>
                  <a:lumOff val="15000"/>
                </a:srgbClr>
              </a:solidFill>
              <a:uFillTx/>
              <a:latin typeface="微软雅黑" panose="020B0503020204020204" charset="-122"/>
              <a:cs typeface="MiSans Normal" panose="00000500000000000000" pitchFamily="2" charset="-122"/>
              <a:sym typeface="微软雅黑" panose="020B0503020204020204" charset="-122"/>
            </a:endParaRPr>
          </a:p>
        </p:txBody>
      </p:sp>
      <p:sp>
        <p:nvSpPr>
          <p:cNvPr id="39" name="标题"/>
          <p:cNvSpPr txBox="1"/>
          <p:nvPr>
            <p:custDataLst>
              <p:tags r:id="rId19"/>
            </p:custDataLst>
          </p:nvPr>
        </p:nvSpPr>
        <p:spPr>
          <a:xfrm>
            <a:off x="5827775" y="1887206"/>
            <a:ext cx="1482310" cy="312352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zh-CN" altLang="en-US" sz="1600" b="1" spc="300" dirty="0">
                <a:solidFill>
                  <a:srgbClr val="376FFF"/>
                </a:solidFill>
                <a:latin typeface="微软雅黑" panose="020B0503020204020204" charset="-122"/>
              </a:rPr>
              <a:t>刹车与控制</a:t>
            </a:r>
            <a:endParaRPr lang="zh-CN" altLang="en-US" sz="1600" b="1" spc="300" dirty="0">
              <a:solidFill>
                <a:srgbClr val="376FFF"/>
              </a:solidFill>
              <a:latin typeface="微软雅黑" panose="020B0503020204020204" charset="-122"/>
            </a:endParaRPr>
          </a:p>
          <a:p>
            <a:pPr algn="ctr"/>
            <a:r>
              <a:rPr lang="zh-CN" altLang="en-US" sz="1600" b="1" spc="300" dirty="0">
                <a:solidFill>
                  <a:srgbClr val="376FFF"/>
                </a:solidFill>
                <a:latin typeface="微软雅黑" panose="020B0503020204020204" charset="-122"/>
              </a:rPr>
              <a:t>装置</a:t>
            </a:r>
            <a:endParaRPr lang="zh-CN" altLang="en-US" sz="1600" b="1" spc="300" dirty="0">
              <a:solidFill>
                <a:srgbClr val="376FFF"/>
              </a:solidFill>
              <a:latin typeface="微软雅黑" panose="020B0503020204020204" charset="-122"/>
            </a:endParaRPr>
          </a:p>
        </p:txBody>
      </p:sp>
      <p:sp>
        <p:nvSpPr>
          <p:cNvPr id="40" name="正文"/>
          <p:cNvSpPr txBox="1"/>
          <p:nvPr>
            <p:custDataLst>
              <p:tags r:id="rId20"/>
            </p:custDataLst>
          </p:nvPr>
        </p:nvSpPr>
        <p:spPr>
          <a:xfrm>
            <a:off x="5799455" y="2227580"/>
            <a:ext cx="1606550" cy="194881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 indent="0" algn="l" fontAlgn="auto">
              <a:lnSpc>
                <a:spcPct val="150000"/>
              </a:lnSpc>
              <a:spcAft>
                <a:spcPts val="1000"/>
              </a:spcAft>
            </a:pPr>
            <a:r>
              <a:rPr lang="zh-CN" altLang="en-US" sz="1400">
                <a:sym typeface="+mn-ea"/>
              </a:rPr>
              <a:t>刹车系统</a:t>
            </a:r>
            <a:r>
              <a:rPr lang="en-US" altLang="zh-CN" sz="1400">
                <a:sym typeface="+mn-ea"/>
              </a:rPr>
              <a:t>：</a:t>
            </a:r>
            <a:r>
              <a:rPr lang="zh-CN" altLang="en-US" sz="1400">
                <a:sym typeface="+mn-ea"/>
              </a:rPr>
              <a:t>手刹（扶手侧）或脚刹（前轮旁）</a:t>
            </a:r>
            <a:r>
              <a:rPr lang="en-US" altLang="zh-CN" sz="1400">
                <a:sym typeface="+mn-ea"/>
              </a:rPr>
              <a:t>；</a:t>
            </a:r>
            <a:endParaRPr lang="en-US" altLang="zh-CN" sz="1400">
              <a:sym typeface="+mn-ea"/>
            </a:endParaRPr>
          </a:p>
          <a:p>
            <a:pPr indent="0" algn="l" fontAlgn="auto">
              <a:lnSpc>
                <a:spcPct val="150000"/>
              </a:lnSpc>
              <a:spcAft>
                <a:spcPts val="1000"/>
              </a:spcAft>
            </a:pPr>
            <a:r>
              <a:rPr lang="zh-CN" altLang="en-US" sz="1400">
                <a:sym typeface="+mn-ea"/>
              </a:rPr>
              <a:t>控制方式</a:t>
            </a:r>
            <a:r>
              <a:rPr lang="en-US" altLang="zh-CN" sz="1400">
                <a:sym typeface="+mn-ea"/>
              </a:rPr>
              <a:t>：</a:t>
            </a:r>
            <a:r>
              <a:rPr lang="zh-CN" altLang="en-US" sz="1400">
                <a:sym typeface="+mn-ea"/>
              </a:rPr>
              <a:t>依赖使用者上肢力量推行</a:t>
            </a:r>
            <a:r>
              <a:rPr lang="en-US" altLang="zh-CN" sz="1400">
                <a:sym typeface="+mn-ea"/>
              </a:rPr>
              <a:t>，</a:t>
            </a:r>
            <a:r>
              <a:rPr lang="zh-CN" altLang="en-US" sz="1400">
                <a:sym typeface="+mn-ea"/>
              </a:rPr>
              <a:t>通过前轮定向调整方向</a:t>
            </a:r>
            <a:endParaRPr lang="zh-CN" altLang="en-US" sz="1400"/>
          </a:p>
          <a:p>
            <a:pPr indent="0" algn="l" fontAlgn="auto">
              <a:lnSpc>
                <a:spcPct val="150000"/>
              </a:lnSpc>
              <a:spcAft>
                <a:spcPts val="1000"/>
              </a:spcAft>
            </a:pPr>
            <a:endParaRPr lang="zh-CN" altLang="en-US" sz="1400" kern="0" dirty="0">
              <a:ln>
                <a:noFill/>
                <a:prstDash val="sysDot"/>
              </a:ln>
              <a:solidFill>
                <a:srgbClr val="000000">
                  <a:lumMod val="85000"/>
                  <a:lumOff val="15000"/>
                </a:srgbClr>
              </a:solidFill>
              <a:uFillTx/>
              <a:latin typeface="微软雅黑" panose="020B0503020204020204" charset="-122"/>
              <a:cs typeface="MiSans Normal" panose="00000500000000000000" pitchFamily="2" charset="-122"/>
              <a:sym typeface="微软雅黑" panose="020B0503020204020204" charset="-122"/>
            </a:endParaRPr>
          </a:p>
        </p:txBody>
      </p:sp>
      <p:sp>
        <p:nvSpPr>
          <p:cNvPr id="41" name="标题"/>
          <p:cNvSpPr txBox="1"/>
          <p:nvPr>
            <p:custDataLst>
              <p:tags r:id="rId21"/>
            </p:custDataLst>
          </p:nvPr>
        </p:nvSpPr>
        <p:spPr>
          <a:xfrm>
            <a:off x="7542530" y="1617980"/>
            <a:ext cx="1732915" cy="37909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zh-CN" altLang="en-US" sz="1600" b="1" spc="300" dirty="0">
                <a:solidFill>
                  <a:srgbClr val="376FFF"/>
                </a:solidFill>
                <a:latin typeface="微软雅黑" panose="020B0503020204020204" charset="-122"/>
              </a:rPr>
              <a:t>辅助配件</a:t>
            </a:r>
            <a:endParaRPr lang="zh-CN" altLang="en-US" sz="1600" b="1" spc="300" dirty="0">
              <a:solidFill>
                <a:srgbClr val="376FFF"/>
              </a:solidFill>
              <a:latin typeface="微软雅黑" panose="020B0503020204020204" charset="-122"/>
            </a:endParaRPr>
          </a:p>
          <a:p>
            <a:pPr algn="ctr"/>
            <a:r>
              <a:rPr lang="en-US" altLang="zh-CN" sz="1600" b="1" spc="300" dirty="0">
                <a:solidFill>
                  <a:srgbClr val="376FFF"/>
                </a:solidFill>
                <a:latin typeface="微软雅黑" panose="020B0503020204020204" charset="-122"/>
              </a:rPr>
              <a:t>（</a:t>
            </a:r>
            <a:r>
              <a:rPr lang="zh-CN" altLang="en-US" sz="1600" b="1" spc="300" dirty="0">
                <a:solidFill>
                  <a:srgbClr val="376FFF"/>
                </a:solidFill>
                <a:latin typeface="微软雅黑" panose="020B0503020204020204" charset="-122"/>
              </a:rPr>
              <a:t>可选</a:t>
            </a:r>
            <a:r>
              <a:rPr lang="en-US" altLang="zh-CN" sz="1600" b="1" spc="300" dirty="0">
                <a:solidFill>
                  <a:srgbClr val="376FFF"/>
                </a:solidFill>
                <a:latin typeface="微软雅黑" panose="020B0503020204020204" charset="-122"/>
              </a:rPr>
              <a:t>）</a:t>
            </a:r>
            <a:endParaRPr lang="en-US" altLang="zh-CN" sz="1600" b="1" spc="300" dirty="0">
              <a:solidFill>
                <a:srgbClr val="376FFF"/>
              </a:solidFill>
              <a:latin typeface="微软雅黑" panose="020B0503020204020204" charset="-122"/>
            </a:endParaRPr>
          </a:p>
        </p:txBody>
      </p:sp>
      <p:sp>
        <p:nvSpPr>
          <p:cNvPr id="42" name="正文"/>
          <p:cNvSpPr txBox="1"/>
          <p:nvPr>
            <p:custDataLst>
              <p:tags r:id="rId22"/>
            </p:custDataLst>
          </p:nvPr>
        </p:nvSpPr>
        <p:spPr>
          <a:xfrm>
            <a:off x="7676515" y="2221865"/>
            <a:ext cx="1574165" cy="213868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 indent="0" algn="l" fontAlgn="auto">
              <a:lnSpc>
                <a:spcPct val="150000"/>
              </a:lnSpc>
              <a:spcAft>
                <a:spcPts val="1000"/>
              </a:spcAft>
            </a:pPr>
            <a:r>
              <a:rPr lang="zh-CN" altLang="en-US" sz="1400">
                <a:sym typeface="+mn-ea"/>
              </a:rPr>
              <a:t>坐姿辅助：头托</a:t>
            </a:r>
            <a:r>
              <a:rPr lang="en-US" altLang="zh-CN" sz="1400">
                <a:sym typeface="+mn-ea"/>
              </a:rPr>
              <a:t>、</a:t>
            </a:r>
            <a:r>
              <a:rPr lang="zh-CN" altLang="en-US" sz="1400">
                <a:sym typeface="+mn-ea"/>
              </a:rPr>
              <a:t>腰托</a:t>
            </a:r>
            <a:endParaRPr lang="zh-CN" altLang="en-US" sz="1400"/>
          </a:p>
          <a:p>
            <a:pPr indent="0" algn="l" fontAlgn="auto">
              <a:lnSpc>
                <a:spcPct val="150000"/>
              </a:lnSpc>
              <a:spcAft>
                <a:spcPts val="1000"/>
              </a:spcAft>
            </a:pPr>
            <a:r>
              <a:rPr lang="zh-CN" altLang="en-US" sz="1400">
                <a:sym typeface="+mn-ea"/>
              </a:rPr>
              <a:t>压力预防：记忆棉坐垫</a:t>
            </a:r>
            <a:endParaRPr lang="zh-CN" altLang="en-US" sz="1400"/>
          </a:p>
          <a:p>
            <a:pPr indent="0" algn="l" fontAlgn="auto">
              <a:lnSpc>
                <a:spcPct val="150000"/>
              </a:lnSpc>
              <a:spcAft>
                <a:spcPts val="1000"/>
              </a:spcAft>
            </a:pPr>
            <a:r>
              <a:rPr lang="zh-CN" altLang="en-US" sz="1400">
                <a:sym typeface="+mn-ea"/>
              </a:rPr>
              <a:t>实用配件：轮椅桌</a:t>
            </a:r>
            <a:r>
              <a:rPr lang="en-US" altLang="zh-CN" sz="1400">
                <a:sym typeface="+mn-ea"/>
              </a:rPr>
              <a:t>、</a:t>
            </a:r>
            <a:r>
              <a:rPr lang="zh-CN" altLang="en-US" sz="1400">
                <a:sym typeface="+mn-ea"/>
              </a:rPr>
              <a:t>储物袋</a:t>
            </a:r>
            <a:r>
              <a:rPr lang="en-US" altLang="zh-CN" sz="1400">
                <a:sym typeface="+mn-ea"/>
              </a:rPr>
              <a:t>、</a:t>
            </a:r>
            <a:r>
              <a:rPr lang="zh-CN" altLang="en-US" sz="1400">
                <a:sym typeface="+mn-ea"/>
              </a:rPr>
              <a:t>防倾倒轮</a:t>
            </a:r>
            <a:endParaRPr lang="zh-CN" altLang="en-US" sz="1400"/>
          </a:p>
          <a:p>
            <a:pPr indent="0" algn="l" fontAlgn="auto">
              <a:lnSpc>
                <a:spcPct val="150000"/>
              </a:lnSpc>
              <a:spcAft>
                <a:spcPts val="1000"/>
              </a:spcAft>
            </a:pPr>
            <a:endParaRPr lang="en-US" altLang="zh-CN" sz="1400" kern="0" dirty="0">
              <a:ln>
                <a:noFill/>
                <a:prstDash val="sysDot"/>
              </a:ln>
              <a:solidFill>
                <a:srgbClr val="000000">
                  <a:lumMod val="85000"/>
                  <a:lumOff val="15000"/>
                </a:srgbClr>
              </a:solidFill>
              <a:uFillTx/>
              <a:latin typeface="微软雅黑" panose="020B0503020204020204" charset="-122"/>
              <a:cs typeface="MiSans Normal" panose="00000500000000000000" pitchFamily="2" charset="-122"/>
              <a:sym typeface="微软雅黑" panose="020B0503020204020204" charset="-122"/>
            </a:endParaRPr>
          </a:p>
        </p:txBody>
      </p:sp>
      <p:sp>
        <p:nvSpPr>
          <p:cNvPr id="48" name="任意多边形: 形状 23"/>
          <p:cNvSpPr/>
          <p:nvPr>
            <p:custDataLst>
              <p:tags r:id="rId23"/>
            </p:custDataLst>
          </p:nvPr>
        </p:nvSpPr>
        <p:spPr>
          <a:xfrm>
            <a:off x="8632139" y="4293880"/>
            <a:ext cx="728639" cy="242698"/>
          </a:xfrm>
          <a:custGeom>
            <a:avLst/>
            <a:gdLst>
              <a:gd name="connsiteX0" fmla="*/ 277747 w 277844"/>
              <a:gd name="connsiteY0" fmla="*/ 39725 h 92868"/>
              <a:gd name="connsiteX1" fmla="*/ 277747 w 277844"/>
              <a:gd name="connsiteY1" fmla="*/ 92684 h 92868"/>
              <a:gd name="connsiteX2" fmla="*/ -97 w 277844"/>
              <a:gd name="connsiteY2" fmla="*/ 53727 h 92868"/>
              <a:gd name="connsiteX3" fmla="*/ -97 w 277844"/>
              <a:gd name="connsiteY3" fmla="*/ -184 h 928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7844" h="92868">
                <a:moveTo>
                  <a:pt x="277747" y="39725"/>
                </a:moveTo>
                <a:lnTo>
                  <a:pt x="277747" y="92684"/>
                </a:lnTo>
                <a:cubicBezTo>
                  <a:pt x="277747" y="92684"/>
                  <a:pt x="50099" y="59252"/>
                  <a:pt x="-97" y="53727"/>
                </a:cubicBezTo>
                <a:lnTo>
                  <a:pt x="-97" y="-184"/>
                </a:lnTo>
                <a:close/>
              </a:path>
            </a:pathLst>
          </a:custGeom>
          <a:gradFill>
            <a:gsLst>
              <a:gs pos="12000">
                <a:srgbClr val="376FFF">
                  <a:alpha val="0"/>
                </a:srgbClr>
              </a:gs>
              <a:gs pos="100000">
                <a:srgbClr val="376FFF">
                  <a:alpha val="44000"/>
                </a:srgbClr>
              </a:gs>
            </a:gsLst>
            <a:lin ang="0" scaled="0"/>
          </a:gra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9pPr>
          </a:lstStyle>
          <a:p>
            <a:endParaRPr lang="zh-CN" altLang="en-US"/>
          </a:p>
        </p:txBody>
      </p:sp>
      <p:sp>
        <p:nvSpPr>
          <p:cNvPr id="49" name="任意多边形: 形状 23"/>
          <p:cNvSpPr/>
          <p:nvPr>
            <p:custDataLst>
              <p:tags r:id="rId24"/>
            </p:custDataLst>
          </p:nvPr>
        </p:nvSpPr>
        <p:spPr>
          <a:xfrm flipH="1">
            <a:off x="95250" y="4306940"/>
            <a:ext cx="728639" cy="242698"/>
          </a:xfrm>
          <a:custGeom>
            <a:avLst/>
            <a:gdLst>
              <a:gd name="connsiteX0" fmla="*/ 277747 w 277844"/>
              <a:gd name="connsiteY0" fmla="*/ 39725 h 92868"/>
              <a:gd name="connsiteX1" fmla="*/ 277747 w 277844"/>
              <a:gd name="connsiteY1" fmla="*/ 92684 h 92868"/>
              <a:gd name="connsiteX2" fmla="*/ -97 w 277844"/>
              <a:gd name="connsiteY2" fmla="*/ 53727 h 92868"/>
              <a:gd name="connsiteX3" fmla="*/ -97 w 277844"/>
              <a:gd name="connsiteY3" fmla="*/ -184 h 928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7844" h="92868">
                <a:moveTo>
                  <a:pt x="277747" y="39725"/>
                </a:moveTo>
                <a:lnTo>
                  <a:pt x="277747" y="92684"/>
                </a:lnTo>
                <a:cubicBezTo>
                  <a:pt x="277747" y="92684"/>
                  <a:pt x="50099" y="59252"/>
                  <a:pt x="-97" y="53727"/>
                </a:cubicBezTo>
                <a:lnTo>
                  <a:pt x="-97" y="-184"/>
                </a:lnTo>
                <a:close/>
              </a:path>
            </a:pathLst>
          </a:custGeom>
          <a:gradFill>
            <a:gsLst>
              <a:gs pos="12000">
                <a:srgbClr val="376FFF">
                  <a:alpha val="0"/>
                </a:srgbClr>
              </a:gs>
              <a:gs pos="100000">
                <a:srgbClr val="376FFF">
                  <a:alpha val="44000"/>
                </a:srgbClr>
              </a:gs>
            </a:gsLst>
            <a:lin ang="0" scaled="0"/>
          </a:gra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9pPr>
          </a:lstStyle>
          <a:p>
            <a:endParaRPr lang="zh-CN" altLang="en-US"/>
          </a:p>
        </p:txBody>
      </p:sp>
      <p:pic>
        <p:nvPicPr>
          <p:cNvPr id="3" name="图片 2" descr="截屏2025-12-15 15.56.11"/>
          <p:cNvPicPr>
            <a:picLocks noChangeAspect="1"/>
          </p:cNvPicPr>
          <p:nvPr/>
        </p:nvPicPr>
        <p:blipFill>
          <a:blip r:embed="rId25"/>
          <a:srcRect l="4217" t="2761" r="3682" b="2464"/>
          <a:stretch>
            <a:fillRect/>
          </a:stretch>
        </p:blipFill>
        <p:spPr>
          <a:xfrm rot="10800000" flipH="1" flipV="1">
            <a:off x="4468495" y="513080"/>
            <a:ext cx="7733030" cy="50749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6095999" y="2758587"/>
            <a:ext cx="5480575" cy="2677365"/>
            <a:chOff x="6095999" y="2119660"/>
            <a:chExt cx="5480575" cy="2677365"/>
          </a:xfrm>
        </p:grpSpPr>
        <p:sp>
          <p:nvSpPr>
            <p:cNvPr id="9" name="文本框 14"/>
            <p:cNvSpPr txBox="1"/>
            <p:nvPr/>
          </p:nvSpPr>
          <p:spPr bwMode="auto">
            <a:xfrm>
              <a:off x="6095999" y="2119660"/>
              <a:ext cx="5480575" cy="768350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>
                <a:buClrTx/>
                <a:buSzTx/>
                <a:buFontTx/>
              </a:pPr>
              <a:r>
                <a:rPr lang="zh-CN" altLang="en-US" sz="4400" dirty="0">
                  <a:solidFill>
                    <a:srgbClr val="417F54"/>
                  </a:solidFill>
                  <a:effectLst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MiSans Normal" panose="00000500000000000000" pitchFamily="2" charset="-122"/>
                  <a:sym typeface="+mn-ea"/>
                </a:rPr>
                <a:t>轮椅的</a:t>
              </a:r>
              <a:r>
                <a:rPr lang="zh-CN" altLang="en-US" sz="4400" dirty="0">
                  <a:solidFill>
                    <a:srgbClr val="417F54"/>
                  </a:solidFill>
                  <a:effectLst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MiSans Normal" panose="00000500000000000000" pitchFamily="2" charset="-122"/>
                  <a:sym typeface="+mn-ea"/>
                </a:rPr>
                <a:t>选择</a:t>
              </a:r>
              <a:endParaRPr lang="zh-CN" altLang="en-US" sz="4400" dirty="0">
                <a:solidFill>
                  <a:srgbClr val="417F54"/>
                </a:solidFill>
                <a:effectLst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MiSans Normal" panose="00000500000000000000" pitchFamily="2" charset="-122"/>
                <a:sym typeface="+mn-ea"/>
              </a:endParaRPr>
            </a:p>
          </p:txBody>
        </p:sp>
        <p:sp>
          <p:nvSpPr>
            <p:cNvPr id="10" name="文本框 28"/>
            <p:cNvSpPr txBox="1"/>
            <p:nvPr/>
          </p:nvSpPr>
          <p:spPr>
            <a:xfrm>
              <a:off x="6095999" y="2943040"/>
              <a:ext cx="5123543" cy="829945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  <a:alpha val="80000"/>
                    </a:schemeClr>
                  </a:solidFill>
                  <a:latin typeface="MiSans Normal" panose="00000500000000000000" pitchFamily="2" charset="-122"/>
                  <a:ea typeface="MiSans Normal" panose="00000500000000000000" pitchFamily="2" charset="-122"/>
                </a:rPr>
                <a:t>立体化解析轮椅的选择原则，指导轮椅选择流程和轮椅处方的制定</a:t>
              </a:r>
              <a:endParaRPr lang="zh-CN" altLang="en-US" sz="1600" dirty="0">
                <a:solidFill>
                  <a:schemeClr val="tx1">
                    <a:lumMod val="50000"/>
                    <a:lumOff val="50000"/>
                    <a:alpha val="80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</a:endParaRPr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6095999" y="4246169"/>
              <a:ext cx="1741124" cy="550856"/>
              <a:chOff x="1988130" y="4105193"/>
              <a:chExt cx="1741124" cy="550856"/>
            </a:xfrm>
          </p:grpSpPr>
          <p:sp>
            <p:nvSpPr>
              <p:cNvPr id="12" name="图形 203"/>
              <p:cNvSpPr/>
              <p:nvPr/>
            </p:nvSpPr>
            <p:spPr>
              <a:xfrm>
                <a:off x="1988130" y="4105193"/>
                <a:ext cx="1741124" cy="550856"/>
              </a:xfrm>
              <a:prstGeom prst="roundRect">
                <a:avLst>
                  <a:gd name="adj" fmla="val 50000"/>
                </a:avLst>
              </a:prstGeom>
              <a:solidFill>
                <a:srgbClr val="9E3537"/>
              </a:solidFill>
              <a:ln w="9525" cap="flat">
                <a:noFill/>
                <a:prstDash val="solid"/>
                <a:miter/>
              </a:ln>
              <a:effectLst>
                <a:outerShdw blurRad="127000" dist="127000" dir="5400000" algn="ctr" rotWithShape="0">
                  <a:srgbClr val="9E3537">
                    <a:alpha val="15000"/>
                  </a:srgbClr>
                </a:outerShdw>
              </a:effectLst>
            </p:spPr>
            <p:txBody>
              <a:bodyPr rtlCol="0" anchor="ctr"/>
              <a:lstStyle/>
              <a:p>
                <a:endParaRPr lang="zh-CN" altLang="en-US">
                  <a:solidFill>
                    <a:srgbClr val="D7706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endParaRPr>
              </a:p>
            </p:txBody>
          </p:sp>
          <p:sp>
            <p:nvSpPr>
              <p:cNvPr id="13" name="文本框 12"/>
              <p:cNvSpPr txBox="1"/>
              <p:nvPr/>
            </p:nvSpPr>
            <p:spPr>
              <a:xfrm>
                <a:off x="1988130" y="4195955"/>
                <a:ext cx="1741124" cy="36830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思源宋体 CN Heavy" panose="02020900000000000000" pitchFamily="18" charset="-122"/>
                    <a:ea typeface="思源宋体 CN Heavy" panose="02020900000000000000" pitchFamily="18" charset="-122"/>
                  </a:rPr>
                  <a:t>任务</a:t>
                </a:r>
                <a:r>
                  <a: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思源宋体 CN Heavy" panose="02020900000000000000" pitchFamily="18" charset="-122"/>
                    <a:ea typeface="思源宋体 CN Heavy" panose="02020900000000000000" pitchFamily="18" charset="-122"/>
                  </a:rPr>
                  <a:t>二</a:t>
                </a: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</a:endParaRPr>
              </a:p>
            </p:txBody>
          </p:sp>
        </p:grpSp>
      </p:grpSp>
      <p:sp>
        <p:nvSpPr>
          <p:cNvPr id="17" name="文本框 16"/>
          <p:cNvSpPr txBox="1"/>
          <p:nvPr/>
        </p:nvSpPr>
        <p:spPr>
          <a:xfrm>
            <a:off x="6095999" y="1636877"/>
            <a:ext cx="1109980" cy="101473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z="6000" dirty="0">
                <a:ln>
                  <a:solidFill>
                    <a:srgbClr val="417F54"/>
                  </a:solidFill>
                </a:ln>
                <a:noFill/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02</a:t>
            </a:r>
            <a:endParaRPr lang="zh-CN" altLang="en-US" sz="6000" dirty="0">
              <a:ln>
                <a:solidFill>
                  <a:srgbClr val="417F54"/>
                </a:solidFill>
              </a:ln>
              <a:noFill/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407533" y="562624"/>
            <a:ext cx="2617051" cy="576000"/>
            <a:chOff x="349477" y="620680"/>
            <a:chExt cx="2617051" cy="576000"/>
          </a:xfrm>
        </p:grpSpPr>
        <p:sp>
          <p:nvSpPr>
            <p:cNvPr id="24" name="矩形: 圆角 23"/>
            <p:cNvSpPr>
              <a:spLocks noChangeAspect="1"/>
            </p:cNvSpPr>
            <p:nvPr/>
          </p:nvSpPr>
          <p:spPr>
            <a:xfrm>
              <a:off x="349477" y="620680"/>
              <a:ext cx="576000" cy="576000"/>
            </a:xfrm>
            <a:prstGeom prst="roundRect">
              <a:avLst>
                <a:gd name="adj" fmla="val 50000"/>
              </a:avLst>
            </a:prstGeom>
            <a:solidFill>
              <a:srgbClr val="9E3537"/>
            </a:solidFill>
            <a:ln>
              <a:noFill/>
            </a:ln>
            <a:effectLst>
              <a:outerShdw blurRad="304800" dist="127000" dir="2700000" algn="ctr" rotWithShape="0">
                <a:srgbClr val="9E3537">
                  <a:alpha val="1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2</a:t>
              </a:r>
              <a:endParaRPr lang="zh-CN" altLang="en-US" sz="28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1005648" y="647070"/>
              <a:ext cx="1960880" cy="521970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800" dirty="0">
                  <a:solidFill>
                    <a:srgbClr val="417F54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轮椅的</a:t>
              </a:r>
              <a:r>
                <a:rPr lang="zh-CN" altLang="en-US" sz="2800" dirty="0">
                  <a:solidFill>
                    <a:srgbClr val="417F54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选择</a:t>
              </a:r>
              <a:endParaRPr lang="zh-CN" altLang="en-US" sz="2800" dirty="0">
                <a:solidFill>
                  <a:srgbClr val="417F54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sp>
        <p:nvSpPr>
          <p:cNvPr id="9" name="矩形 8"/>
          <p:cNvSpPr/>
          <p:nvPr>
            <p:custDataLst>
              <p:tags r:id="rId1"/>
            </p:custDataLst>
          </p:nvPr>
        </p:nvSpPr>
        <p:spPr>
          <a:xfrm>
            <a:off x="3199130" y="2613025"/>
            <a:ext cx="1796415" cy="191389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p>
            <a:pPr algn="l">
              <a:lnSpc>
                <a:spcPct val="150000"/>
              </a:lnSpc>
              <a:buClrTx/>
              <a:buSzTx/>
              <a:buFontTx/>
            </a:pPr>
            <a:r>
              <a:rPr lang="zh-CN" altLang="en-US" sz="1600" dirty="0">
                <a:solidFill>
                  <a:schemeClr val="tx1">
                    <a:alpha val="80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  <a:sym typeface="+mn-ea"/>
              </a:rPr>
              <a:t>结构稳固，刹车系统灵敏可靠，材质无毒、无害。</a:t>
            </a:r>
            <a:endParaRPr lang="zh-CN" altLang="en-US" sz="1600" dirty="0">
              <a:solidFill>
                <a:schemeClr val="tx1">
                  <a:alpha val="80000"/>
                </a:schemeClr>
              </a:solidFill>
              <a:latin typeface="MiSans Normal" panose="00000500000000000000" pitchFamily="2" charset="-122"/>
              <a:ea typeface="MiSans Normal" panose="00000500000000000000" pitchFamily="2" charset="-122"/>
              <a:sym typeface="+mn-ea"/>
            </a:endParaRPr>
          </a:p>
          <a:p>
            <a:pPr algn="ct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kumimoji="1" lang="zh-CN" altLang="en-US" sz="1600" dirty="0">
              <a:solidFill>
                <a:schemeClr val="tx1">
                  <a:alpha val="80000"/>
                </a:schemeClr>
              </a:solidFill>
              <a:latin typeface="MiSans Normal" panose="00000500000000000000" pitchFamily="2" charset="-122"/>
              <a:ea typeface="MiSans Normal" panose="00000500000000000000" pitchFamily="2" charset="-122"/>
              <a:cs typeface="+mn-ea"/>
              <a:sym typeface="+mn-ea"/>
            </a:endParaRPr>
          </a:p>
        </p:txBody>
      </p:sp>
      <p:sp>
        <p:nvSpPr>
          <p:cNvPr id="10" name="矩形 9"/>
          <p:cNvSpPr/>
          <p:nvPr>
            <p:custDataLst>
              <p:tags r:id="rId2"/>
            </p:custDataLst>
          </p:nvPr>
        </p:nvSpPr>
        <p:spPr>
          <a:xfrm>
            <a:off x="5516880" y="2613025"/>
            <a:ext cx="1803400" cy="191389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p>
            <a:pPr algn="l">
              <a:lnSpc>
                <a:spcPct val="150000"/>
              </a:lnSpc>
              <a:buClrTx/>
              <a:buSzTx/>
              <a:buFontTx/>
            </a:pPr>
            <a:r>
              <a:rPr lang="zh-CN" altLang="en-US" sz="1600" dirty="0">
                <a:solidFill>
                  <a:schemeClr val="tx1">
                    <a:alpha val="80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  <a:sym typeface="+mn-ea"/>
              </a:rPr>
              <a:t>符合使用者的体型，部件设计合理。</a:t>
            </a:r>
            <a:endParaRPr lang="zh-CN" altLang="en-US" sz="1600" dirty="0">
              <a:solidFill>
                <a:schemeClr val="tx1">
                  <a:alpha val="80000"/>
                </a:schemeClr>
              </a:solidFill>
              <a:latin typeface="MiSans Normal" panose="00000500000000000000" pitchFamily="2" charset="-122"/>
              <a:ea typeface="MiSans Normal" panose="00000500000000000000" pitchFamily="2" charset="-122"/>
              <a:sym typeface="+mn-ea"/>
            </a:endParaRPr>
          </a:p>
          <a:p>
            <a:pPr algn="ct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kumimoji="1" lang="zh-CN" altLang="en-US" sz="1600" dirty="0">
              <a:solidFill>
                <a:schemeClr val="tx1">
                  <a:alpha val="80000"/>
                </a:schemeClr>
              </a:solidFill>
              <a:latin typeface="MiSans Normal" panose="00000500000000000000" pitchFamily="2" charset="-122"/>
              <a:ea typeface="MiSans Normal" panose="00000500000000000000" pitchFamily="2" charset="-122"/>
              <a:cs typeface="+mn-ea"/>
              <a:sym typeface="+mn-ea"/>
            </a:endParaRPr>
          </a:p>
        </p:txBody>
      </p:sp>
      <p:sp>
        <p:nvSpPr>
          <p:cNvPr id="11" name="矩形 10"/>
          <p:cNvSpPr/>
          <p:nvPr>
            <p:custDataLst>
              <p:tags r:id="rId3"/>
            </p:custDataLst>
          </p:nvPr>
        </p:nvSpPr>
        <p:spPr>
          <a:xfrm>
            <a:off x="7842250" y="2613025"/>
            <a:ext cx="1796415" cy="191389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p>
            <a:pPr algn="l">
              <a:lnSpc>
                <a:spcPct val="150000"/>
              </a:lnSpc>
              <a:buClrTx/>
              <a:buSzTx/>
              <a:buFontTx/>
            </a:pPr>
            <a:r>
              <a:rPr lang="zh-CN" altLang="en-US" sz="1600" dirty="0">
                <a:solidFill>
                  <a:schemeClr val="tx1">
                    <a:alpha val="80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  <a:sym typeface="+mn-ea"/>
              </a:rPr>
              <a:t>确保轮椅能满足使用者的日常出行和康复需求。 </a:t>
            </a:r>
            <a:endParaRPr lang="zh-CN" altLang="en-US" sz="1600" dirty="0">
              <a:solidFill>
                <a:schemeClr val="tx1">
                  <a:alpha val="80000"/>
                </a:schemeClr>
              </a:solidFill>
              <a:latin typeface="MiSans Normal" panose="00000500000000000000" pitchFamily="2" charset="-122"/>
              <a:ea typeface="MiSans Normal" panose="00000500000000000000" pitchFamily="2" charset="-122"/>
              <a:sym typeface="+mn-ea"/>
            </a:endParaRPr>
          </a:p>
          <a:p>
            <a:pPr algn="ct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kumimoji="1" lang="zh-CN" altLang="en-US" sz="1600" dirty="0">
              <a:solidFill>
                <a:schemeClr val="tx1">
                  <a:alpha val="80000"/>
                </a:schemeClr>
              </a:solidFill>
              <a:latin typeface="MiSans Normal" panose="00000500000000000000" pitchFamily="2" charset="-122"/>
              <a:ea typeface="MiSans Normal" panose="00000500000000000000" pitchFamily="2" charset="-122"/>
              <a:cs typeface="+mn-ea"/>
              <a:sym typeface="+mn-ea"/>
            </a:endParaRPr>
          </a:p>
        </p:txBody>
      </p:sp>
      <p:sp>
        <p:nvSpPr>
          <p:cNvPr id="2" name="矩形 1"/>
          <p:cNvSpPr/>
          <p:nvPr>
            <p:custDataLst>
              <p:tags r:id="rId4"/>
            </p:custDataLst>
          </p:nvPr>
        </p:nvSpPr>
        <p:spPr>
          <a:xfrm>
            <a:off x="10158095" y="2613025"/>
            <a:ext cx="1825625" cy="191389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p>
            <a:pPr algn="l">
              <a:lnSpc>
                <a:spcPct val="150000"/>
              </a:lnSpc>
              <a:buClrTx/>
              <a:buSzTx/>
              <a:buFontTx/>
            </a:pPr>
            <a:r>
              <a:rPr lang="zh-CN" altLang="en-US" sz="1600" dirty="0">
                <a:solidFill>
                  <a:schemeClr val="tx1">
                    <a:alpha val="80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  <a:sym typeface="+mn-ea"/>
              </a:rPr>
              <a:t>根据使用者的身体条件、生活习惯和居住环境以及使用者的审美偏好等因素进行个性化选择。</a:t>
            </a:r>
            <a:endParaRPr lang="zh-CN" altLang="en-US" sz="1600" dirty="0">
              <a:solidFill>
                <a:schemeClr val="tx1">
                  <a:alpha val="80000"/>
                </a:schemeClr>
              </a:solidFill>
              <a:latin typeface="MiSans Normal" panose="00000500000000000000" pitchFamily="2" charset="-122"/>
              <a:ea typeface="MiSans Normal" panose="00000500000000000000" pitchFamily="2" charset="-122"/>
            </a:endParaRPr>
          </a:p>
          <a:p>
            <a:pPr algn="ct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kumimoji="1" lang="zh-CN" altLang="en-US" sz="1600" dirty="0">
              <a:solidFill>
                <a:schemeClr val="tx1">
                  <a:alpha val="80000"/>
                </a:schemeClr>
              </a:solidFill>
              <a:latin typeface="MiSans Normal" panose="00000500000000000000" pitchFamily="2" charset="-122"/>
              <a:ea typeface="MiSans Normal" panose="00000500000000000000" pitchFamily="2" charset="-122"/>
              <a:cs typeface="+mn-ea"/>
              <a:sym typeface="+mn-ea"/>
            </a:endParaRPr>
          </a:p>
        </p:txBody>
      </p:sp>
      <p:sp>
        <p:nvSpPr>
          <p:cNvPr id="21" name="Oval 11"/>
          <p:cNvSpPr/>
          <p:nvPr>
            <p:custDataLst>
              <p:tags r:id="rId5"/>
            </p:custDataLst>
          </p:nvPr>
        </p:nvSpPr>
        <p:spPr>
          <a:xfrm>
            <a:off x="3840000" y="1213656"/>
            <a:ext cx="657553" cy="65755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sz="2000" b="1" dirty="0">
                <a:solidFill>
                  <a:schemeClr val="lt1"/>
                </a:solidFill>
                <a:latin typeface="+mn-ea"/>
                <a:cs typeface="+mn-ea"/>
                <a:sym typeface="+mn-ea"/>
              </a:rPr>
              <a:t>01</a:t>
            </a:r>
            <a:endParaRPr lang="en-US" sz="2000" b="1" dirty="0">
              <a:solidFill>
                <a:schemeClr val="lt1"/>
              </a:solidFill>
              <a:latin typeface="+mn-ea"/>
              <a:cs typeface="+mn-ea"/>
              <a:sym typeface="+mn-ea"/>
            </a:endParaRPr>
          </a:p>
        </p:txBody>
      </p:sp>
      <p:cxnSp>
        <p:nvCxnSpPr>
          <p:cNvPr id="29" name="直接连接符 28"/>
          <p:cNvCxnSpPr/>
          <p:nvPr>
            <p:custDataLst>
              <p:tags r:id="rId6"/>
            </p:custDataLst>
          </p:nvPr>
        </p:nvCxnSpPr>
        <p:spPr>
          <a:xfrm>
            <a:off x="5328151" y="2272390"/>
            <a:ext cx="0" cy="2008753"/>
          </a:xfrm>
          <a:prstGeom prst="line">
            <a:avLst/>
          </a:prstGeom>
          <a:ln w="952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>
            <p:custDataLst>
              <p:tags r:id="rId7"/>
            </p:custDataLst>
          </p:nvPr>
        </p:nvCxnSpPr>
        <p:spPr>
          <a:xfrm>
            <a:off x="9971351" y="2272390"/>
            <a:ext cx="0" cy="2008753"/>
          </a:xfrm>
          <a:prstGeom prst="line">
            <a:avLst/>
          </a:prstGeom>
          <a:ln w="952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>
            <p:custDataLst>
              <p:tags r:id="rId8"/>
            </p:custDataLst>
          </p:nvPr>
        </p:nvCxnSpPr>
        <p:spPr>
          <a:xfrm>
            <a:off x="7652924" y="2272390"/>
            <a:ext cx="0" cy="2008753"/>
          </a:xfrm>
          <a:prstGeom prst="line">
            <a:avLst/>
          </a:prstGeom>
          <a:ln w="95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Oval 11"/>
          <p:cNvSpPr/>
          <p:nvPr>
            <p:custDataLst>
              <p:tags r:id="rId9"/>
            </p:custDataLst>
          </p:nvPr>
        </p:nvSpPr>
        <p:spPr>
          <a:xfrm>
            <a:off x="6161600" y="1213656"/>
            <a:ext cx="657553" cy="65755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rm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sz="2000" b="1">
                <a:solidFill>
                  <a:schemeClr val="lt1"/>
                </a:solidFill>
                <a:latin typeface="+mn-ea"/>
                <a:cs typeface="+mn-ea"/>
                <a:sym typeface="+mn-ea"/>
              </a:rPr>
              <a:t>02</a:t>
            </a:r>
            <a:endParaRPr lang="en-US" sz="2000" b="1">
              <a:solidFill>
                <a:schemeClr val="lt1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6" name="Oval 11"/>
          <p:cNvSpPr/>
          <p:nvPr>
            <p:custDataLst>
              <p:tags r:id="rId10"/>
            </p:custDataLst>
          </p:nvPr>
        </p:nvSpPr>
        <p:spPr>
          <a:xfrm>
            <a:off x="8483200" y="1213656"/>
            <a:ext cx="657553" cy="65755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rm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sz="2000" b="1">
                <a:solidFill>
                  <a:schemeClr val="lt1"/>
                </a:solidFill>
                <a:latin typeface="+mn-ea"/>
                <a:cs typeface="+mn-ea"/>
                <a:sym typeface="+mn-ea"/>
              </a:rPr>
              <a:t>03</a:t>
            </a:r>
            <a:endParaRPr lang="en-US" sz="2000" b="1">
              <a:solidFill>
                <a:schemeClr val="lt1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7" name="Oval 11"/>
          <p:cNvSpPr/>
          <p:nvPr>
            <p:custDataLst>
              <p:tags r:id="rId11"/>
            </p:custDataLst>
          </p:nvPr>
        </p:nvSpPr>
        <p:spPr>
          <a:xfrm>
            <a:off x="10814848" y="1213656"/>
            <a:ext cx="657553" cy="65755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rm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sz="2000" b="1">
                <a:solidFill>
                  <a:schemeClr val="lt1"/>
                </a:solidFill>
                <a:latin typeface="+mn-ea"/>
                <a:cs typeface="+mn-ea"/>
                <a:sym typeface="+mn-ea"/>
              </a:rPr>
              <a:t>04</a:t>
            </a:r>
            <a:endParaRPr lang="en-US" sz="2000" b="1">
              <a:solidFill>
                <a:schemeClr val="lt1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3" name="矩形 12"/>
          <p:cNvSpPr/>
          <p:nvPr>
            <p:custDataLst>
              <p:tags r:id="rId12"/>
            </p:custDataLst>
          </p:nvPr>
        </p:nvSpPr>
        <p:spPr>
          <a:xfrm>
            <a:off x="3342363" y="2179843"/>
            <a:ext cx="1652933" cy="332110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p>
            <a:pPr algn="ctr">
              <a:buClrTx/>
              <a:buSzTx/>
              <a:buFontTx/>
            </a:pPr>
            <a:r>
              <a:rPr lang="zh-CN" altLang="en-US" b="1" dirty="0">
                <a:solidFill>
                  <a:schemeClr val="accent6">
                    <a:lumMod val="75000"/>
                    <a:alpha val="80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  <a:sym typeface="+mn-ea"/>
              </a:rPr>
              <a:t>安全性原则</a:t>
            </a:r>
            <a:endParaRPr lang="zh-CN" altLang="en-US" b="1" dirty="0">
              <a:solidFill>
                <a:schemeClr val="accent6">
                  <a:lumMod val="75000"/>
                  <a:alpha val="80000"/>
                </a:schemeClr>
              </a:solidFill>
              <a:latin typeface="MiSans Normal" panose="00000500000000000000" pitchFamily="2" charset="-122"/>
              <a:ea typeface="MiSans Normal" panose="00000500000000000000" pitchFamily="2" charset="-122"/>
              <a:sym typeface="+mn-ea"/>
            </a:endParaRPr>
          </a:p>
        </p:txBody>
      </p:sp>
      <p:sp>
        <p:nvSpPr>
          <p:cNvPr id="14" name="矩形 13"/>
          <p:cNvSpPr/>
          <p:nvPr>
            <p:custDataLst>
              <p:tags r:id="rId13"/>
            </p:custDataLst>
          </p:nvPr>
        </p:nvSpPr>
        <p:spPr>
          <a:xfrm>
            <a:off x="5667665" y="2162921"/>
            <a:ext cx="1652933" cy="332110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p>
            <a:pPr algn="ctr">
              <a:buClrTx/>
              <a:buSzTx/>
              <a:buFontTx/>
            </a:pPr>
            <a:r>
              <a:rPr lang="zh-CN" altLang="en-US" b="1" dirty="0">
                <a:solidFill>
                  <a:schemeClr val="accent6">
                    <a:lumMod val="75000"/>
                    <a:alpha val="80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  <a:sym typeface="+mn-ea"/>
              </a:rPr>
              <a:t>舒适性原则</a:t>
            </a:r>
            <a:endParaRPr lang="zh-CN" altLang="en-US" b="1" dirty="0">
              <a:solidFill>
                <a:schemeClr val="accent6">
                  <a:lumMod val="75000"/>
                  <a:alpha val="80000"/>
                </a:schemeClr>
              </a:solidFill>
              <a:latin typeface="MiSans Normal" panose="00000500000000000000" pitchFamily="2" charset="-122"/>
              <a:ea typeface="MiSans Normal" panose="00000500000000000000" pitchFamily="2" charset="-122"/>
              <a:sym typeface="+mn-ea"/>
            </a:endParaRPr>
          </a:p>
        </p:txBody>
      </p:sp>
      <p:sp>
        <p:nvSpPr>
          <p:cNvPr id="15" name="矩形 14"/>
          <p:cNvSpPr/>
          <p:nvPr>
            <p:custDataLst>
              <p:tags r:id="rId14"/>
            </p:custDataLst>
          </p:nvPr>
        </p:nvSpPr>
        <p:spPr>
          <a:xfrm>
            <a:off x="7985563" y="2162921"/>
            <a:ext cx="1652933" cy="332110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p>
            <a:pPr algn="ctr">
              <a:buClrTx/>
              <a:buSzTx/>
              <a:buFontTx/>
            </a:pPr>
            <a:r>
              <a:rPr lang="zh-CN" altLang="en-US" b="1" dirty="0">
                <a:solidFill>
                  <a:schemeClr val="accent6">
                    <a:lumMod val="75000"/>
                    <a:alpha val="80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  <a:sym typeface="+mn-ea"/>
              </a:rPr>
              <a:t>功能性原则</a:t>
            </a:r>
            <a:endParaRPr lang="zh-CN" altLang="en-US" b="1" dirty="0">
              <a:solidFill>
                <a:schemeClr val="accent6">
                  <a:lumMod val="75000"/>
                  <a:alpha val="80000"/>
                </a:schemeClr>
              </a:solidFill>
              <a:latin typeface="MiSans Normal" panose="00000500000000000000" pitchFamily="2" charset="-122"/>
              <a:ea typeface="MiSans Normal" panose="00000500000000000000" pitchFamily="2" charset="-122"/>
              <a:sym typeface="+mn-ea"/>
            </a:endParaRPr>
          </a:p>
        </p:txBody>
      </p:sp>
      <p:sp>
        <p:nvSpPr>
          <p:cNvPr id="17" name="矩形 16"/>
          <p:cNvSpPr/>
          <p:nvPr>
            <p:custDataLst>
              <p:tags r:id="rId15"/>
            </p:custDataLst>
          </p:nvPr>
        </p:nvSpPr>
        <p:spPr>
          <a:xfrm>
            <a:off x="10310866" y="2145998"/>
            <a:ext cx="1652933" cy="332110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p>
            <a:pPr algn="ctr">
              <a:buClrTx/>
              <a:buSzTx/>
              <a:buFontTx/>
            </a:pPr>
            <a:r>
              <a:rPr lang="zh-CN" altLang="en-US" b="1" dirty="0">
                <a:solidFill>
                  <a:schemeClr val="accent6">
                    <a:lumMod val="75000"/>
                    <a:alpha val="80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  <a:sym typeface="+mn-ea"/>
              </a:rPr>
              <a:t>个性化原则</a:t>
            </a:r>
            <a:endParaRPr lang="zh-CN" altLang="en-US" b="1" dirty="0">
              <a:solidFill>
                <a:schemeClr val="accent6">
                  <a:lumMod val="75000"/>
                  <a:alpha val="80000"/>
                </a:schemeClr>
              </a:solidFill>
              <a:latin typeface="MiSans Normal" panose="00000500000000000000" pitchFamily="2" charset="-122"/>
              <a:ea typeface="MiSans Normal" panose="00000500000000000000" pitchFamily="2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667375" y="4827270"/>
            <a:ext cx="36080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400">
                <a:solidFill>
                  <a:schemeClr val="accent6">
                    <a:lumMod val="75000"/>
                  </a:schemeClr>
                </a:solidFill>
              </a:rPr>
              <a:t>轮椅选择的</a:t>
            </a:r>
            <a:r>
              <a:rPr lang="zh-CN" altLang="en-US" sz="2400">
                <a:solidFill>
                  <a:schemeClr val="accent6">
                    <a:lumMod val="75000"/>
                  </a:schemeClr>
                </a:solidFill>
              </a:rPr>
              <a:t>基本原则</a:t>
            </a:r>
            <a:endParaRPr lang="zh-CN" altLang="en-US" sz="2400">
              <a:solidFill>
                <a:schemeClr val="accent6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" name="图片 10" descr="截屏2025-12-15 16.34.30"/>
          <p:cNvPicPr>
            <a:picLocks noChangeAspect="1"/>
          </p:cNvPicPr>
          <p:nvPr/>
        </p:nvPicPr>
        <p:blipFill>
          <a:blip r:embed="rId1"/>
          <a:srcRect l="2385" r="945"/>
          <a:stretch>
            <a:fillRect/>
          </a:stretch>
        </p:blipFill>
        <p:spPr>
          <a:xfrm>
            <a:off x="8189595" y="589280"/>
            <a:ext cx="3963670" cy="4650740"/>
          </a:xfrm>
          <a:prstGeom prst="rect">
            <a:avLst/>
          </a:prstGeom>
        </p:spPr>
      </p:pic>
      <p:grpSp>
        <p:nvGrpSpPr>
          <p:cNvPr id="23" name="组合 22"/>
          <p:cNvGrpSpPr/>
          <p:nvPr/>
        </p:nvGrpSpPr>
        <p:grpSpPr>
          <a:xfrm>
            <a:off x="407533" y="562624"/>
            <a:ext cx="2617051" cy="576000"/>
            <a:chOff x="349477" y="620680"/>
            <a:chExt cx="2617051" cy="576000"/>
          </a:xfrm>
        </p:grpSpPr>
        <p:sp>
          <p:nvSpPr>
            <p:cNvPr id="24" name="矩形: 圆角 23"/>
            <p:cNvSpPr>
              <a:spLocks noChangeAspect="1"/>
            </p:cNvSpPr>
            <p:nvPr/>
          </p:nvSpPr>
          <p:spPr>
            <a:xfrm>
              <a:off x="349477" y="620680"/>
              <a:ext cx="576000" cy="576000"/>
            </a:xfrm>
            <a:prstGeom prst="roundRect">
              <a:avLst>
                <a:gd name="adj" fmla="val 50000"/>
              </a:avLst>
            </a:prstGeom>
            <a:solidFill>
              <a:srgbClr val="9E3537"/>
            </a:solidFill>
            <a:ln>
              <a:noFill/>
            </a:ln>
            <a:effectLst>
              <a:outerShdw blurRad="304800" dist="127000" dir="2700000" algn="ctr" rotWithShape="0">
                <a:srgbClr val="9E3537">
                  <a:alpha val="1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2</a:t>
              </a:r>
              <a:endParaRPr lang="zh-CN" altLang="en-US" sz="28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1005648" y="647070"/>
              <a:ext cx="1960880" cy="521970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800" dirty="0">
                  <a:solidFill>
                    <a:srgbClr val="417F54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轮椅的</a:t>
              </a:r>
              <a:r>
                <a:rPr lang="zh-CN" altLang="en-US" sz="2800" dirty="0">
                  <a:solidFill>
                    <a:srgbClr val="417F54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选择</a:t>
              </a:r>
              <a:endParaRPr lang="zh-CN" altLang="en-US" sz="2800" dirty="0">
                <a:solidFill>
                  <a:srgbClr val="417F54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sp useBgFill="1">
        <p:nvSpPr>
          <p:cNvPr id="2" name="单圆角矩形 5"/>
          <p:cNvSpPr/>
          <p:nvPr>
            <p:custDataLst>
              <p:tags r:id="rId2"/>
            </p:custDataLst>
          </p:nvPr>
        </p:nvSpPr>
        <p:spPr>
          <a:xfrm>
            <a:off x="3515360" y="635431"/>
            <a:ext cx="4531995" cy="827376"/>
          </a:xfrm>
          <a:prstGeom prst="round1Rect">
            <a:avLst>
              <a:gd name="adj" fmla="val 0"/>
            </a:avLst>
          </a:prstGeom>
          <a:ln>
            <a:solidFill>
              <a:schemeClr val="accent1">
                <a:alpha val="20000"/>
              </a:schemeClr>
            </a:solidFill>
          </a:ln>
          <a:effectLst>
            <a:outerShdw blurRad="88900" dist="76200" dir="8100000" algn="tr" rotWithShape="0">
              <a:schemeClr val="accent1">
                <a:lumMod val="75000"/>
                <a:alpha val="10000"/>
              </a:schemeClr>
            </a:outerShdw>
          </a:effectLst>
        </p:spPr>
        <p:style>
          <a:lnRef idx="1">
            <a:srgbClr val="376FFF"/>
          </a:lnRef>
          <a:fillRef idx="2">
            <a:srgbClr val="376FFF"/>
          </a:fillRef>
          <a:effectRef idx="1">
            <a:srgbClr val="376FFF"/>
          </a:effectRef>
          <a:fontRef idx="minor">
            <a:srgbClr val="000000"/>
          </a:fontRef>
        </p:style>
        <p:txBody>
          <a:bodyPr vertOverflow="overflow" horzOverflow="overflow" vert="horz" wrap="square" lIns="0" tIns="0" rIns="0" bIns="0" numCol="1" spcCol="0" rtlCol="0" fromWordArt="0" anchor="ctr" anchorCtr="0" forceAA="0" compatLnSpc="1">
            <a:noAutofit/>
          </a:bodyPr>
          <a:p>
            <a:pPr algn="ctr"/>
            <a:endParaRPr lang="zh-CN" altLang="en-US" sz="2400" b="1" spc="300">
              <a:solidFill>
                <a:srgbClr val="FFFFFF">
                  <a:lumMod val="100000"/>
                </a:srgb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96" name="单圆角矩形 5"/>
          <p:cNvSpPr/>
          <p:nvPr>
            <p:custDataLst>
              <p:tags r:id="rId3"/>
            </p:custDataLst>
          </p:nvPr>
        </p:nvSpPr>
        <p:spPr>
          <a:xfrm>
            <a:off x="3515360" y="584212"/>
            <a:ext cx="4531995" cy="700910"/>
          </a:xfrm>
          <a:prstGeom prst="round1Rect">
            <a:avLst>
              <a:gd name="adj" fmla="val 0"/>
            </a:avLst>
          </a:prstGeom>
          <a:solidFill>
            <a:srgbClr val="FFFFFF">
              <a:alpha val="20000"/>
            </a:srgbClr>
          </a:solidFill>
          <a:ln>
            <a:noFill/>
          </a:ln>
          <a:effectLst/>
        </p:spPr>
        <p:style>
          <a:lnRef idx="1">
            <a:srgbClr val="376FFF"/>
          </a:lnRef>
          <a:fillRef idx="2">
            <a:srgbClr val="376FFF"/>
          </a:fillRef>
          <a:effectRef idx="1">
            <a:srgbClr val="376FFF"/>
          </a:effectRef>
          <a:fontRef idx="minor">
            <a:srgbClr val="000000"/>
          </a:fontRef>
        </p:style>
        <p:txBody>
          <a:bodyPr vertOverflow="overflow" horzOverflow="overflow" vert="horz" wrap="square" lIns="0" tIns="0" rIns="0" bIns="0" numCol="1" spcCol="0" rtlCol="0" fromWordArt="0" anchor="ctr" anchorCtr="0" forceAA="0" compatLnSpc="1">
            <a:noAutofit/>
          </a:bodyPr>
          <a:p>
            <a:pPr algn="ctr"/>
            <a:endParaRPr lang="zh-CN" altLang="en-US" sz="2400" b="1" spc="3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4" name="矩形 3"/>
          <p:cNvSpPr/>
          <p:nvPr>
            <p:custDataLst>
              <p:tags r:id="rId4"/>
            </p:custDataLst>
          </p:nvPr>
        </p:nvSpPr>
        <p:spPr>
          <a:xfrm>
            <a:off x="3880278" y="763916"/>
            <a:ext cx="3997412" cy="226961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sz="1500" b="1">
                <a:solidFill>
                  <a:schemeClr val="accent1"/>
                </a:solidFill>
                <a:latin typeface="微软雅黑" panose="020B0503020204020204" charset="-122"/>
                <a:cs typeface="微软雅黑" panose="020B0503020204020204" charset="-122"/>
              </a:rPr>
              <a:t>需求评估</a:t>
            </a:r>
            <a:endParaRPr lang="zh-CN" altLang="en-US" sz="1500" b="1">
              <a:solidFill>
                <a:schemeClr val="accent1"/>
              </a:solidFill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矩形 6"/>
          <p:cNvSpPr/>
          <p:nvPr>
            <p:custDataLst>
              <p:tags r:id="rId5"/>
            </p:custDataLst>
          </p:nvPr>
        </p:nvSpPr>
        <p:spPr>
          <a:xfrm>
            <a:off x="3880379" y="969070"/>
            <a:ext cx="4113824" cy="40792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lvl="0" indent="0" algn="just" fontAlgn="auto">
              <a:lnSpc>
                <a:spcPct val="130000"/>
              </a:lnSpc>
              <a:buClrTx/>
              <a:buSzTx/>
              <a:buFontTx/>
            </a:pPr>
            <a:r>
              <a:rPr lang="zh-CN" altLang="en-US" sz="1100" dirty="0">
                <a:solidFill>
                  <a:srgbClr val="000000">
                    <a:lumMod val="85000"/>
                    <a:lumOff val="15000"/>
                  </a:srgbClr>
                </a:solidFill>
                <a:latin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了解使用者的身体条件、疾病情况、日常生活习惯等，评估其对轮椅的具体需求。考虑使用者的出行环境，以确定轮椅的适用场景</a:t>
            </a:r>
            <a:endParaRPr lang="zh-CN" altLang="en-US" sz="1100" dirty="0">
              <a:solidFill>
                <a:srgbClr val="000000">
                  <a:lumMod val="85000"/>
                  <a:lumOff val="15000"/>
                </a:srgbClr>
              </a:solidFill>
              <a:latin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2" name="圆角矩形 19"/>
          <p:cNvSpPr/>
          <p:nvPr>
            <p:custDataLst>
              <p:tags r:id="rId6"/>
            </p:custDataLst>
          </p:nvPr>
        </p:nvSpPr>
        <p:spPr>
          <a:xfrm rot="5400000">
            <a:off x="3515360" y="760093"/>
            <a:ext cx="221398" cy="221398"/>
          </a:xfrm>
          <a:prstGeom prst="roundRect">
            <a:avLst>
              <a:gd name="adj" fmla="val 0"/>
            </a:avLst>
          </a:prstGeom>
          <a:gradFill flip="none" rotWithShape="1">
            <a:gsLst>
              <a:gs pos="100000">
                <a:schemeClr val="accent1">
                  <a:alpha val="100000"/>
                </a:schemeClr>
              </a:gs>
              <a:gs pos="0">
                <a:schemeClr val="accent1">
                  <a:lumMod val="70000"/>
                  <a:lumOff val="30000"/>
                  <a:alpha val="100000"/>
                </a:schemeClr>
              </a:gs>
            </a:gsLst>
            <a:lin ang="13200000" scaled="0"/>
            <a:tileRect/>
          </a:gradFill>
          <a:ln>
            <a:noFill/>
          </a:ln>
          <a:effectLst>
            <a:outerShdw blurRad="203200" dist="76200" dir="8100000" algn="tr" rotWithShape="0">
              <a:schemeClr val="accent1">
                <a:lumMod val="75000"/>
                <a:alpha val="20000"/>
              </a:schemeClr>
            </a:outerShdw>
          </a:effectLst>
        </p:spPr>
        <p:style>
          <a:lnRef idx="1">
            <a:srgbClr val="376FFF"/>
          </a:lnRef>
          <a:fillRef idx="2">
            <a:srgbClr val="376FFF"/>
          </a:fillRef>
          <a:effectRef idx="1">
            <a:srgbClr val="376FFF"/>
          </a:effectRef>
          <a:fontRef idx="minor">
            <a:srgbClr val="000000"/>
          </a:fontRef>
        </p:style>
        <p:txBody>
          <a:bodyPr vertOverflow="overflow" horzOverflow="overflow" vert="horz" wrap="square" lIns="0" tIns="0" rIns="0" bIns="0" numCol="1" spcCol="0" rtlCol="0" fromWordArt="0" anchor="ctr" anchorCtr="0" forceAA="0" compatLnSpc="1">
            <a:noAutofit/>
          </a:bodyPr>
          <a:p>
            <a:pPr algn="ctr"/>
            <a:endParaRPr lang="zh-CN" altLang="en-US" sz="2400" b="1" spc="300">
              <a:solidFill>
                <a:srgbClr val="FFFFFF">
                  <a:lumMod val="100000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3" name="燕尾形 20"/>
          <p:cNvSpPr/>
          <p:nvPr>
            <p:custDataLst>
              <p:tags r:id="rId7"/>
            </p:custDataLst>
          </p:nvPr>
        </p:nvSpPr>
        <p:spPr>
          <a:xfrm>
            <a:off x="3588232" y="809673"/>
            <a:ext cx="73429" cy="109031"/>
          </a:xfrm>
          <a:prstGeom prst="chevron">
            <a:avLst>
              <a:gd name="adj" fmla="val 64013"/>
            </a:avLst>
          </a:prstGeom>
          <a:solidFill>
            <a:srgbClr val="FFFFFF"/>
          </a:solidFill>
          <a:ln>
            <a:noFill/>
          </a:ln>
        </p:spPr>
        <p:style>
          <a:lnRef idx="2">
            <a:srgbClr val="376FFF">
              <a:shade val="50000"/>
            </a:srgbClr>
          </a:lnRef>
          <a:fillRef idx="1">
            <a:srgbClr val="376FFF"/>
          </a:fillRef>
          <a:effectRef idx="0">
            <a:srgbClr val="376FFF"/>
          </a:effectRef>
          <a:fontRef idx="minor">
            <a:srgbClr val="FFFFFF"/>
          </a:fontRef>
        </p:style>
        <p:txBody>
          <a:bodyPr lIns="0" tIns="0" rIns="0" bIns="0" rtlCol="0" anchor="ctr">
            <a:noAutofit/>
          </a:bodyPr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 useBgFill="1">
        <p:nvSpPr>
          <p:cNvPr id="3" name="单圆角矩形 5"/>
          <p:cNvSpPr/>
          <p:nvPr>
            <p:custDataLst>
              <p:tags r:id="rId8"/>
            </p:custDataLst>
          </p:nvPr>
        </p:nvSpPr>
        <p:spPr>
          <a:xfrm>
            <a:off x="3515360" y="1693224"/>
            <a:ext cx="4531995" cy="700910"/>
          </a:xfrm>
          <a:prstGeom prst="round1Rect">
            <a:avLst>
              <a:gd name="adj" fmla="val 0"/>
            </a:avLst>
          </a:prstGeom>
          <a:ln>
            <a:solidFill>
              <a:schemeClr val="accent2">
                <a:alpha val="20000"/>
              </a:schemeClr>
            </a:solidFill>
          </a:ln>
          <a:effectLst>
            <a:outerShdw blurRad="88900" dist="76200" dir="8100000" algn="tr" rotWithShape="0">
              <a:schemeClr val="accent2">
                <a:lumMod val="75000"/>
                <a:alpha val="10000"/>
              </a:schemeClr>
            </a:outerShdw>
          </a:effectLst>
        </p:spPr>
        <p:style>
          <a:lnRef idx="1">
            <a:srgbClr val="376FFF"/>
          </a:lnRef>
          <a:fillRef idx="2">
            <a:srgbClr val="376FFF"/>
          </a:fillRef>
          <a:effectRef idx="1">
            <a:srgbClr val="376FFF"/>
          </a:effectRef>
          <a:fontRef idx="minor">
            <a:srgbClr val="000000"/>
          </a:fontRef>
        </p:style>
        <p:txBody>
          <a:bodyPr vertOverflow="overflow" horzOverflow="overflow" vert="horz" wrap="square" lIns="0" tIns="0" rIns="0" bIns="0" numCol="1" spcCol="0" rtlCol="0" fromWordArt="0" anchor="ctr" anchorCtr="0" forceAA="0" compatLnSpc="1">
            <a:noAutofit/>
          </a:bodyPr>
          <a:p>
            <a:pPr algn="ctr"/>
            <a:endParaRPr lang="zh-CN" altLang="en-US" sz="2400" b="1" spc="300">
              <a:solidFill>
                <a:srgbClr val="FFFFFF">
                  <a:lumMod val="100000"/>
                </a:srgb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2" name="单圆角矩形 5"/>
          <p:cNvSpPr/>
          <p:nvPr>
            <p:custDataLst>
              <p:tags r:id="rId9"/>
            </p:custDataLst>
          </p:nvPr>
        </p:nvSpPr>
        <p:spPr>
          <a:xfrm>
            <a:off x="3515360" y="1661904"/>
            <a:ext cx="4531995" cy="700910"/>
          </a:xfrm>
          <a:prstGeom prst="round1Rect">
            <a:avLst>
              <a:gd name="adj" fmla="val 0"/>
            </a:avLst>
          </a:prstGeom>
          <a:solidFill>
            <a:srgbClr val="FFFFFF">
              <a:alpha val="20000"/>
            </a:srgbClr>
          </a:solidFill>
          <a:ln>
            <a:noFill/>
          </a:ln>
          <a:effectLst/>
        </p:spPr>
        <p:style>
          <a:lnRef idx="1">
            <a:srgbClr val="376FFF"/>
          </a:lnRef>
          <a:fillRef idx="2">
            <a:srgbClr val="376FFF"/>
          </a:fillRef>
          <a:effectRef idx="1">
            <a:srgbClr val="376FFF"/>
          </a:effectRef>
          <a:fontRef idx="minor">
            <a:srgbClr val="000000"/>
          </a:fontRef>
        </p:style>
        <p:txBody>
          <a:bodyPr vertOverflow="overflow" horzOverflow="overflow" vert="horz" wrap="square" lIns="0" tIns="0" rIns="0" bIns="0" numCol="1" spcCol="0" rtlCol="0" fromWordArt="0" anchor="ctr" anchorCtr="0" forceAA="0" compatLnSpc="1">
            <a:noAutofit/>
          </a:bodyPr>
          <a:p>
            <a:pPr algn="ctr"/>
            <a:endParaRPr lang="zh-CN" altLang="en-US" sz="2400" b="1" spc="300">
              <a:solidFill>
                <a:srgbClr val="FFFFFF">
                  <a:lumMod val="100000"/>
                </a:srgb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3" name="矩形 12"/>
          <p:cNvSpPr/>
          <p:nvPr>
            <p:custDataLst>
              <p:tags r:id="rId10"/>
            </p:custDataLst>
          </p:nvPr>
        </p:nvSpPr>
        <p:spPr>
          <a:xfrm>
            <a:off x="3880278" y="1817273"/>
            <a:ext cx="3997412" cy="226961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sz="1500" b="1">
                <a:solidFill>
                  <a:schemeClr val="accent2"/>
                </a:solidFill>
                <a:latin typeface="微软雅黑" panose="020B0503020204020204" charset="-122"/>
                <a:cs typeface="微软雅黑" panose="020B0503020204020204" charset="-122"/>
              </a:rPr>
              <a:t>选择类型</a:t>
            </a:r>
            <a:endParaRPr lang="zh-CN" altLang="en-US" sz="1500" b="1">
              <a:solidFill>
                <a:schemeClr val="accent2"/>
              </a:solidFill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矩形 13"/>
          <p:cNvSpPr/>
          <p:nvPr>
            <p:custDataLst>
              <p:tags r:id="rId11"/>
            </p:custDataLst>
          </p:nvPr>
        </p:nvSpPr>
        <p:spPr>
          <a:xfrm>
            <a:off x="3880278" y="2066486"/>
            <a:ext cx="3997412" cy="21806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indent="0" algn="just" fontAlgn="auto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000000">
                    <a:lumMod val="85000"/>
                    <a:lumOff val="15000"/>
                  </a:srgbClr>
                </a:solidFill>
                <a:latin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根据评估结果，选择手动轮椅或电动轮椅以及相关配置。</a:t>
            </a:r>
            <a:r>
              <a:rPr lang="en-US" altLang="zh-CN" sz="1100" dirty="0">
                <a:solidFill>
                  <a:srgbClr val="000000">
                    <a:lumMod val="85000"/>
                    <a:lumOff val="15000"/>
                  </a:srgbClr>
                </a:solidFill>
                <a:latin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 </a:t>
            </a:r>
            <a:endParaRPr lang="en-US" altLang="zh-CN" sz="1100" dirty="0">
              <a:solidFill>
                <a:srgbClr val="000000">
                  <a:lumMod val="85000"/>
                  <a:lumOff val="15000"/>
                </a:srgbClr>
              </a:solidFill>
              <a:latin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5" name="圆角矩形 19"/>
          <p:cNvSpPr/>
          <p:nvPr>
            <p:custDataLst>
              <p:tags r:id="rId12"/>
            </p:custDataLst>
          </p:nvPr>
        </p:nvSpPr>
        <p:spPr>
          <a:xfrm rot="5400000">
            <a:off x="3515360" y="1789116"/>
            <a:ext cx="221398" cy="221398"/>
          </a:xfrm>
          <a:prstGeom prst="roundRect">
            <a:avLst>
              <a:gd name="adj" fmla="val 0"/>
            </a:avLst>
          </a:prstGeom>
          <a:gradFill flip="none" rotWithShape="1">
            <a:gsLst>
              <a:gs pos="100000">
                <a:schemeClr val="accent2">
                  <a:alpha val="100000"/>
                </a:schemeClr>
              </a:gs>
              <a:gs pos="0">
                <a:schemeClr val="accent2">
                  <a:lumMod val="70000"/>
                  <a:lumOff val="30000"/>
                  <a:alpha val="100000"/>
                </a:schemeClr>
              </a:gs>
            </a:gsLst>
            <a:lin ang="13200000" scaled="0"/>
            <a:tileRect/>
          </a:gradFill>
          <a:ln>
            <a:noFill/>
          </a:ln>
          <a:effectLst>
            <a:outerShdw blurRad="203200" dist="76200" dir="8100000" algn="tr" rotWithShape="0">
              <a:schemeClr val="accent2">
                <a:lumMod val="75000"/>
                <a:alpha val="20000"/>
              </a:schemeClr>
            </a:outerShdw>
          </a:effectLst>
        </p:spPr>
        <p:style>
          <a:lnRef idx="1">
            <a:srgbClr val="376FFF"/>
          </a:lnRef>
          <a:fillRef idx="2">
            <a:srgbClr val="376FFF"/>
          </a:fillRef>
          <a:effectRef idx="1">
            <a:srgbClr val="376FFF"/>
          </a:effectRef>
          <a:fontRef idx="minor">
            <a:srgbClr val="000000"/>
          </a:fontRef>
        </p:style>
        <p:txBody>
          <a:bodyPr vertOverflow="overflow" horzOverflow="overflow" vert="horz" wrap="square" lIns="0" tIns="0" rIns="0" bIns="0" numCol="1" spcCol="0" rtlCol="0" fromWordArt="0" anchor="ctr" anchorCtr="0" forceAA="0" compatLnSpc="1">
            <a:noAutofit/>
          </a:bodyPr>
          <a:p>
            <a:pPr algn="ctr"/>
            <a:endParaRPr lang="zh-CN" altLang="en-US" sz="2400" b="1" spc="300">
              <a:solidFill>
                <a:srgbClr val="FFFFFF">
                  <a:lumMod val="100000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燕尾形 20"/>
          <p:cNvSpPr/>
          <p:nvPr>
            <p:custDataLst>
              <p:tags r:id="rId13"/>
            </p:custDataLst>
          </p:nvPr>
        </p:nvSpPr>
        <p:spPr>
          <a:xfrm>
            <a:off x="3588232" y="1838695"/>
            <a:ext cx="73429" cy="109031"/>
          </a:xfrm>
          <a:prstGeom prst="chevron">
            <a:avLst>
              <a:gd name="adj" fmla="val 64013"/>
            </a:avLst>
          </a:prstGeom>
          <a:solidFill>
            <a:srgbClr val="FFFFFF"/>
          </a:solidFill>
          <a:ln>
            <a:noFill/>
          </a:ln>
        </p:spPr>
        <p:style>
          <a:lnRef idx="2">
            <a:srgbClr val="376FFF">
              <a:shade val="50000"/>
            </a:srgbClr>
          </a:lnRef>
          <a:fillRef idx="1">
            <a:srgbClr val="376FFF"/>
          </a:fillRef>
          <a:effectRef idx="0">
            <a:srgbClr val="376FFF"/>
          </a:effectRef>
          <a:fontRef idx="minor">
            <a:srgbClr val="FFFFFF"/>
          </a:fontRef>
        </p:style>
        <p:txBody>
          <a:bodyPr lIns="0" tIns="0" rIns="0" bIns="0" rtlCol="0" anchor="ctr">
            <a:noAutofit/>
          </a:bodyPr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 useBgFill="1">
        <p:nvSpPr>
          <p:cNvPr id="18" name="单圆角矩形 5"/>
          <p:cNvSpPr/>
          <p:nvPr>
            <p:custDataLst>
              <p:tags r:id="rId14"/>
            </p:custDataLst>
          </p:nvPr>
        </p:nvSpPr>
        <p:spPr>
          <a:xfrm>
            <a:off x="3515360" y="2636052"/>
            <a:ext cx="4531995" cy="700910"/>
          </a:xfrm>
          <a:prstGeom prst="round1Rect">
            <a:avLst>
              <a:gd name="adj" fmla="val 0"/>
            </a:avLst>
          </a:prstGeom>
          <a:ln>
            <a:solidFill>
              <a:schemeClr val="accent1">
                <a:alpha val="20000"/>
              </a:schemeClr>
            </a:solidFill>
          </a:ln>
          <a:effectLst>
            <a:outerShdw blurRad="88900" dist="76200" dir="8100000" algn="tr" rotWithShape="0">
              <a:schemeClr val="accent1">
                <a:lumMod val="75000"/>
                <a:alpha val="10000"/>
              </a:schemeClr>
            </a:outerShdw>
          </a:effectLst>
        </p:spPr>
        <p:style>
          <a:lnRef idx="1">
            <a:srgbClr val="376FFF"/>
          </a:lnRef>
          <a:fillRef idx="2">
            <a:srgbClr val="376FFF"/>
          </a:fillRef>
          <a:effectRef idx="1">
            <a:srgbClr val="376FFF"/>
          </a:effectRef>
          <a:fontRef idx="minor">
            <a:srgbClr val="000000"/>
          </a:fontRef>
        </p:style>
        <p:txBody>
          <a:bodyPr vertOverflow="overflow" horzOverflow="overflow" vert="horz" wrap="square" lIns="0" tIns="0" rIns="0" bIns="0" numCol="1" spcCol="0" rtlCol="0" fromWordArt="0" anchor="ctr" anchorCtr="0" forceAA="0" compatLnSpc="1">
            <a:noAutofit/>
          </a:bodyPr>
          <a:p>
            <a:pPr algn="ctr"/>
            <a:endParaRPr lang="zh-CN" altLang="en-US" sz="2400" b="1" spc="300">
              <a:solidFill>
                <a:srgbClr val="FFFFFF">
                  <a:lumMod val="100000"/>
                </a:srgb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9" name="单圆角矩形 5"/>
          <p:cNvSpPr/>
          <p:nvPr>
            <p:custDataLst>
              <p:tags r:id="rId15"/>
            </p:custDataLst>
          </p:nvPr>
        </p:nvSpPr>
        <p:spPr>
          <a:xfrm>
            <a:off x="3515360" y="2628863"/>
            <a:ext cx="4531995" cy="700910"/>
          </a:xfrm>
          <a:prstGeom prst="round1Rect">
            <a:avLst>
              <a:gd name="adj" fmla="val 0"/>
            </a:avLst>
          </a:prstGeom>
          <a:solidFill>
            <a:srgbClr val="FFFFFF">
              <a:alpha val="20000"/>
            </a:srgbClr>
          </a:solidFill>
          <a:ln>
            <a:noFill/>
          </a:ln>
          <a:effectLst/>
        </p:spPr>
        <p:style>
          <a:lnRef idx="1">
            <a:srgbClr val="376FFF"/>
          </a:lnRef>
          <a:fillRef idx="2">
            <a:srgbClr val="376FFF"/>
          </a:fillRef>
          <a:effectRef idx="1">
            <a:srgbClr val="376FFF"/>
          </a:effectRef>
          <a:fontRef idx="minor">
            <a:srgbClr val="000000"/>
          </a:fontRef>
        </p:style>
        <p:txBody>
          <a:bodyPr vertOverflow="overflow" horzOverflow="overflow" vert="horz" wrap="square" lIns="0" tIns="0" rIns="0" bIns="0" numCol="1" spcCol="0" rtlCol="0" fromWordArt="0" anchor="ctr" anchorCtr="0" forceAA="0" compatLnSpc="1">
            <a:noAutofit/>
          </a:bodyPr>
          <a:p>
            <a:pPr algn="ctr"/>
            <a:endParaRPr lang="zh-CN" altLang="en-US" sz="2400" b="1" spc="300">
              <a:solidFill>
                <a:srgbClr val="FFFFFF">
                  <a:lumMod val="100000"/>
                </a:srgb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0" name="矩形 19"/>
          <p:cNvSpPr/>
          <p:nvPr>
            <p:custDataLst>
              <p:tags r:id="rId16"/>
            </p:custDataLst>
          </p:nvPr>
        </p:nvSpPr>
        <p:spPr>
          <a:xfrm>
            <a:off x="3880278" y="2784232"/>
            <a:ext cx="3997412" cy="226961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sz="1500" b="1">
                <a:solidFill>
                  <a:schemeClr val="accent1"/>
                </a:solidFill>
                <a:latin typeface="微软雅黑" panose="020B0503020204020204" charset="-122"/>
                <a:cs typeface="微软雅黑" panose="020B0503020204020204" charset="-122"/>
              </a:rPr>
              <a:t>试坐体验</a:t>
            </a:r>
            <a:endParaRPr lang="zh-CN" altLang="en-US" sz="1500" b="1">
              <a:solidFill>
                <a:schemeClr val="accent1"/>
              </a:solidFill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1" name="矩形 20"/>
          <p:cNvSpPr/>
          <p:nvPr>
            <p:custDataLst>
              <p:tags r:id="rId17"/>
            </p:custDataLst>
          </p:nvPr>
        </p:nvSpPr>
        <p:spPr>
          <a:xfrm>
            <a:off x="3880278" y="3033445"/>
            <a:ext cx="3997412" cy="21806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indent="0" algn="just" fontAlgn="auto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000000">
                    <a:lumMod val="85000"/>
                    <a:lumOff val="15000"/>
                  </a:srgbClr>
                </a:solidFill>
                <a:latin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根据试坐情况，调整轮椅的各项参数（如座椅高度、靠背角度等）</a:t>
            </a:r>
            <a:endParaRPr lang="zh-CN" altLang="en-US" sz="1100" dirty="0">
              <a:solidFill>
                <a:srgbClr val="000000">
                  <a:lumMod val="85000"/>
                  <a:lumOff val="15000"/>
                </a:srgbClr>
              </a:solidFill>
              <a:latin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2" name="圆角矩形 19"/>
          <p:cNvSpPr/>
          <p:nvPr>
            <p:custDataLst>
              <p:tags r:id="rId18"/>
            </p:custDataLst>
          </p:nvPr>
        </p:nvSpPr>
        <p:spPr>
          <a:xfrm rot="5400000">
            <a:off x="3515360" y="2780511"/>
            <a:ext cx="221398" cy="221398"/>
          </a:xfrm>
          <a:prstGeom prst="roundRect">
            <a:avLst>
              <a:gd name="adj" fmla="val 0"/>
            </a:avLst>
          </a:prstGeom>
          <a:gradFill flip="none" rotWithShape="1">
            <a:gsLst>
              <a:gs pos="100000">
                <a:schemeClr val="accent1">
                  <a:alpha val="100000"/>
                </a:schemeClr>
              </a:gs>
              <a:gs pos="0">
                <a:schemeClr val="accent1">
                  <a:lumMod val="70000"/>
                  <a:lumOff val="30000"/>
                  <a:alpha val="100000"/>
                </a:schemeClr>
              </a:gs>
            </a:gsLst>
            <a:lin ang="13200000" scaled="0"/>
            <a:tileRect/>
          </a:gradFill>
          <a:ln>
            <a:noFill/>
          </a:ln>
          <a:effectLst>
            <a:outerShdw blurRad="203200" dist="76200" dir="8100000" algn="tr" rotWithShape="0">
              <a:schemeClr val="accent1">
                <a:lumMod val="75000"/>
                <a:alpha val="20000"/>
              </a:schemeClr>
            </a:outerShdw>
          </a:effectLst>
        </p:spPr>
        <p:style>
          <a:lnRef idx="1">
            <a:srgbClr val="376FFF"/>
          </a:lnRef>
          <a:fillRef idx="2">
            <a:srgbClr val="376FFF"/>
          </a:fillRef>
          <a:effectRef idx="1">
            <a:srgbClr val="376FFF"/>
          </a:effectRef>
          <a:fontRef idx="minor">
            <a:srgbClr val="000000"/>
          </a:fontRef>
        </p:style>
        <p:txBody>
          <a:bodyPr vertOverflow="overflow" horzOverflow="overflow" vert="horz" wrap="square" lIns="0" tIns="0" rIns="0" bIns="0" numCol="1" spcCol="0" rtlCol="0" fromWordArt="0" anchor="ctr" anchorCtr="0" forceAA="0" compatLnSpc="1">
            <a:noAutofit/>
          </a:bodyPr>
          <a:p>
            <a:pPr algn="ctr"/>
            <a:endParaRPr lang="zh-CN" altLang="en-US" sz="2400" b="1" spc="300">
              <a:solidFill>
                <a:srgbClr val="FFFFFF">
                  <a:lumMod val="100000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燕尾形 20"/>
          <p:cNvSpPr/>
          <p:nvPr>
            <p:custDataLst>
              <p:tags r:id="rId19"/>
            </p:custDataLst>
          </p:nvPr>
        </p:nvSpPr>
        <p:spPr>
          <a:xfrm>
            <a:off x="3588232" y="2854323"/>
            <a:ext cx="73429" cy="109031"/>
          </a:xfrm>
          <a:prstGeom prst="chevron">
            <a:avLst>
              <a:gd name="adj" fmla="val 64013"/>
            </a:avLst>
          </a:prstGeom>
          <a:solidFill>
            <a:srgbClr val="FFFFFF"/>
          </a:solidFill>
          <a:ln>
            <a:noFill/>
          </a:ln>
        </p:spPr>
        <p:style>
          <a:lnRef idx="2">
            <a:srgbClr val="376FFF">
              <a:shade val="50000"/>
            </a:srgbClr>
          </a:lnRef>
          <a:fillRef idx="1">
            <a:srgbClr val="376FFF"/>
          </a:fillRef>
          <a:effectRef idx="0">
            <a:srgbClr val="376FFF"/>
          </a:effectRef>
          <a:fontRef idx="minor">
            <a:srgbClr val="FFFFFF"/>
          </a:fontRef>
        </p:style>
        <p:txBody>
          <a:bodyPr lIns="0" tIns="0" rIns="0" bIns="0" rtlCol="0" anchor="ctr">
            <a:noAutofit/>
          </a:bodyPr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 useBgFill="1">
        <p:nvSpPr>
          <p:cNvPr id="26" name="单圆角矩形 5"/>
          <p:cNvSpPr/>
          <p:nvPr>
            <p:custDataLst>
              <p:tags r:id="rId20"/>
            </p:custDataLst>
          </p:nvPr>
        </p:nvSpPr>
        <p:spPr>
          <a:xfrm>
            <a:off x="3515360" y="3494426"/>
            <a:ext cx="4531995" cy="700910"/>
          </a:xfrm>
          <a:prstGeom prst="round1Rect">
            <a:avLst>
              <a:gd name="adj" fmla="val 0"/>
            </a:avLst>
          </a:prstGeom>
          <a:ln>
            <a:solidFill>
              <a:schemeClr val="accent2">
                <a:alpha val="20000"/>
              </a:schemeClr>
            </a:solidFill>
          </a:ln>
          <a:effectLst>
            <a:outerShdw blurRad="88900" dist="76200" dir="8100000" algn="tr" rotWithShape="0">
              <a:schemeClr val="accent2">
                <a:lumMod val="75000"/>
                <a:alpha val="10000"/>
              </a:schemeClr>
            </a:outerShdw>
          </a:effectLst>
        </p:spPr>
        <p:style>
          <a:lnRef idx="1">
            <a:srgbClr val="376FFF"/>
          </a:lnRef>
          <a:fillRef idx="2">
            <a:srgbClr val="376FFF"/>
          </a:fillRef>
          <a:effectRef idx="1">
            <a:srgbClr val="376FFF"/>
          </a:effectRef>
          <a:fontRef idx="minor">
            <a:srgbClr val="000000"/>
          </a:fontRef>
        </p:style>
        <p:txBody>
          <a:bodyPr vertOverflow="overflow" horzOverflow="overflow" vert="horz" wrap="square" lIns="0" tIns="0" rIns="0" bIns="0" numCol="1" spcCol="0" rtlCol="0" fromWordArt="0" anchor="ctr" anchorCtr="0" forceAA="0" compatLnSpc="1">
            <a:noAutofit/>
          </a:bodyPr>
          <a:p>
            <a:pPr algn="ctr"/>
            <a:endParaRPr lang="zh-CN" altLang="en-US" sz="2400" b="1" spc="300">
              <a:solidFill>
                <a:srgbClr val="FFFFFF">
                  <a:lumMod val="100000"/>
                </a:srgb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7" name="单圆角矩形 5"/>
          <p:cNvSpPr/>
          <p:nvPr>
            <p:custDataLst>
              <p:tags r:id="rId21"/>
            </p:custDataLst>
          </p:nvPr>
        </p:nvSpPr>
        <p:spPr>
          <a:xfrm>
            <a:off x="3515360" y="3451041"/>
            <a:ext cx="4531995" cy="700910"/>
          </a:xfrm>
          <a:prstGeom prst="round1Rect">
            <a:avLst>
              <a:gd name="adj" fmla="val 0"/>
            </a:avLst>
          </a:prstGeom>
          <a:solidFill>
            <a:srgbClr val="FFFFFF">
              <a:alpha val="20000"/>
            </a:srgbClr>
          </a:solidFill>
          <a:ln>
            <a:noFill/>
          </a:ln>
          <a:effectLst/>
        </p:spPr>
        <p:style>
          <a:lnRef idx="1">
            <a:srgbClr val="376FFF"/>
          </a:lnRef>
          <a:fillRef idx="2">
            <a:srgbClr val="376FFF"/>
          </a:fillRef>
          <a:effectRef idx="1">
            <a:srgbClr val="376FFF"/>
          </a:effectRef>
          <a:fontRef idx="minor">
            <a:srgbClr val="000000"/>
          </a:fontRef>
        </p:style>
        <p:txBody>
          <a:bodyPr vertOverflow="overflow" horzOverflow="overflow" vert="horz" wrap="square" lIns="0" tIns="0" rIns="0" bIns="0" numCol="1" spcCol="0" rtlCol="0" fromWordArt="0" anchor="ctr" anchorCtr="0" forceAA="0" compatLnSpc="1">
            <a:noAutofit/>
          </a:bodyPr>
          <a:p>
            <a:pPr algn="ctr"/>
            <a:endParaRPr lang="zh-CN" altLang="en-US" sz="2400" b="1" spc="300">
              <a:solidFill>
                <a:srgbClr val="FFFFFF">
                  <a:lumMod val="100000"/>
                </a:srgb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8" name="矩形 27"/>
          <p:cNvSpPr/>
          <p:nvPr>
            <p:custDataLst>
              <p:tags r:id="rId22"/>
            </p:custDataLst>
          </p:nvPr>
        </p:nvSpPr>
        <p:spPr>
          <a:xfrm>
            <a:off x="3880278" y="3642605"/>
            <a:ext cx="3997412" cy="226961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sz="1500" b="1">
                <a:solidFill>
                  <a:schemeClr val="accent2"/>
                </a:solidFill>
                <a:latin typeface="微软雅黑" panose="020B0503020204020204" charset="-122"/>
                <a:cs typeface="微软雅黑" panose="020B0503020204020204" charset="-122"/>
              </a:rPr>
              <a:t>考虑经济因素</a:t>
            </a:r>
            <a:endParaRPr lang="zh-CN" altLang="en-US" sz="1500" b="1">
              <a:solidFill>
                <a:schemeClr val="accent2"/>
              </a:solidFill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9" name="矩形 28"/>
          <p:cNvSpPr/>
          <p:nvPr>
            <p:custDataLst>
              <p:tags r:id="rId23"/>
            </p:custDataLst>
          </p:nvPr>
        </p:nvSpPr>
        <p:spPr>
          <a:xfrm>
            <a:off x="3880278" y="3891818"/>
            <a:ext cx="3997412" cy="21806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lvl="0" indent="0" algn="just" fontAlgn="auto">
              <a:lnSpc>
                <a:spcPct val="130000"/>
              </a:lnSpc>
              <a:buClrTx/>
              <a:buSzTx/>
              <a:buFontTx/>
            </a:pPr>
            <a:r>
              <a:rPr lang="zh-CN" altLang="en-US" sz="1100" dirty="0">
                <a:solidFill>
                  <a:srgbClr val="000000">
                    <a:lumMod val="85000"/>
                    <a:lumOff val="15000"/>
                  </a:srgbClr>
                </a:solidFill>
                <a:latin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选择合适的轮椅品牌和型号，选择性价比高的产品。</a:t>
            </a:r>
            <a:r>
              <a:rPr lang="en-US" altLang="zh-CN" sz="1100" dirty="0">
                <a:solidFill>
                  <a:srgbClr val="000000">
                    <a:lumMod val="85000"/>
                    <a:lumOff val="15000"/>
                  </a:srgbClr>
                </a:solidFill>
                <a:latin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 </a:t>
            </a:r>
            <a:endParaRPr lang="en-US" altLang="zh-CN" sz="1100" dirty="0">
              <a:solidFill>
                <a:srgbClr val="000000">
                  <a:lumMod val="85000"/>
                  <a:lumOff val="15000"/>
                </a:srgbClr>
              </a:solidFill>
              <a:latin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0" name="圆角矩形 19"/>
          <p:cNvSpPr/>
          <p:nvPr>
            <p:custDataLst>
              <p:tags r:id="rId24"/>
            </p:custDataLst>
          </p:nvPr>
        </p:nvSpPr>
        <p:spPr>
          <a:xfrm rot="5400000">
            <a:off x="3515360" y="3650950"/>
            <a:ext cx="221398" cy="221398"/>
          </a:xfrm>
          <a:prstGeom prst="roundRect">
            <a:avLst>
              <a:gd name="adj" fmla="val 0"/>
            </a:avLst>
          </a:prstGeom>
          <a:gradFill flip="none" rotWithShape="1">
            <a:gsLst>
              <a:gs pos="100000">
                <a:schemeClr val="accent2">
                  <a:alpha val="100000"/>
                </a:schemeClr>
              </a:gs>
              <a:gs pos="0">
                <a:schemeClr val="accent2">
                  <a:lumMod val="70000"/>
                  <a:lumOff val="30000"/>
                  <a:alpha val="100000"/>
                </a:schemeClr>
              </a:gs>
            </a:gsLst>
            <a:lin ang="13200000" scaled="0"/>
            <a:tileRect/>
          </a:gradFill>
          <a:ln>
            <a:noFill/>
          </a:ln>
          <a:effectLst>
            <a:outerShdw blurRad="203200" dist="76200" dir="8100000" algn="tr" rotWithShape="0">
              <a:schemeClr val="accent2">
                <a:lumMod val="75000"/>
                <a:alpha val="20000"/>
              </a:schemeClr>
            </a:outerShdw>
          </a:effectLst>
        </p:spPr>
        <p:style>
          <a:lnRef idx="1">
            <a:srgbClr val="376FFF"/>
          </a:lnRef>
          <a:fillRef idx="2">
            <a:srgbClr val="376FFF"/>
          </a:fillRef>
          <a:effectRef idx="1">
            <a:srgbClr val="376FFF"/>
          </a:effectRef>
          <a:fontRef idx="minor">
            <a:srgbClr val="000000"/>
          </a:fontRef>
        </p:style>
        <p:txBody>
          <a:bodyPr vertOverflow="overflow" horzOverflow="overflow" vert="horz" wrap="square" lIns="0" tIns="0" rIns="0" bIns="0" numCol="1" spcCol="0" rtlCol="0" fromWordArt="0" anchor="ctr" anchorCtr="0" forceAA="0" compatLnSpc="1">
            <a:noAutofit/>
          </a:bodyPr>
          <a:p>
            <a:pPr algn="ctr"/>
            <a:endParaRPr lang="zh-CN" altLang="en-US" sz="2400" b="1" spc="300">
              <a:solidFill>
                <a:srgbClr val="FFFFFF">
                  <a:lumMod val="100000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1" name="燕尾形 20"/>
          <p:cNvSpPr/>
          <p:nvPr>
            <p:custDataLst>
              <p:tags r:id="rId25"/>
            </p:custDataLst>
          </p:nvPr>
        </p:nvSpPr>
        <p:spPr>
          <a:xfrm>
            <a:off x="3588232" y="3724762"/>
            <a:ext cx="73429" cy="109031"/>
          </a:xfrm>
          <a:prstGeom prst="chevron">
            <a:avLst>
              <a:gd name="adj" fmla="val 64013"/>
            </a:avLst>
          </a:prstGeom>
          <a:solidFill>
            <a:srgbClr val="FFFFFF"/>
          </a:solidFill>
          <a:ln>
            <a:noFill/>
          </a:ln>
        </p:spPr>
        <p:style>
          <a:lnRef idx="2">
            <a:srgbClr val="376FFF">
              <a:shade val="50000"/>
            </a:srgbClr>
          </a:lnRef>
          <a:fillRef idx="1">
            <a:srgbClr val="376FFF"/>
          </a:fillRef>
          <a:effectRef idx="0">
            <a:srgbClr val="376FFF"/>
          </a:effectRef>
          <a:fontRef idx="minor">
            <a:srgbClr val="FFFFFF"/>
          </a:fontRef>
        </p:style>
        <p:txBody>
          <a:bodyPr lIns="0" tIns="0" rIns="0" bIns="0" rtlCol="0" anchor="ctr">
            <a:noAutofit/>
          </a:bodyPr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 useBgFill="1">
        <p:nvSpPr>
          <p:cNvPr id="35" name="单圆角矩形 5"/>
          <p:cNvSpPr/>
          <p:nvPr>
            <p:custDataLst>
              <p:tags r:id="rId26"/>
            </p:custDataLst>
          </p:nvPr>
        </p:nvSpPr>
        <p:spPr>
          <a:xfrm>
            <a:off x="3515360" y="4328669"/>
            <a:ext cx="4531995" cy="700910"/>
          </a:xfrm>
          <a:prstGeom prst="round1Rect">
            <a:avLst>
              <a:gd name="adj" fmla="val 0"/>
            </a:avLst>
          </a:prstGeom>
          <a:ln>
            <a:solidFill>
              <a:schemeClr val="accent1">
                <a:alpha val="20000"/>
              </a:schemeClr>
            </a:solidFill>
          </a:ln>
          <a:effectLst>
            <a:outerShdw blurRad="88900" dist="76200" dir="8100000" algn="tr" rotWithShape="0">
              <a:schemeClr val="accent1">
                <a:lumMod val="75000"/>
                <a:alpha val="10000"/>
              </a:schemeClr>
            </a:outerShdw>
          </a:effectLst>
        </p:spPr>
        <p:style>
          <a:lnRef idx="1">
            <a:srgbClr val="376FFF"/>
          </a:lnRef>
          <a:fillRef idx="2">
            <a:srgbClr val="376FFF"/>
          </a:fillRef>
          <a:effectRef idx="1">
            <a:srgbClr val="376FFF"/>
          </a:effectRef>
          <a:fontRef idx="minor">
            <a:srgbClr val="000000"/>
          </a:fontRef>
        </p:style>
        <p:txBody>
          <a:bodyPr vertOverflow="overflow" horzOverflow="overflow" vert="horz" wrap="square" lIns="0" tIns="0" rIns="0" bIns="0" numCol="1" spcCol="0" rtlCol="0" fromWordArt="0" anchor="ctr" anchorCtr="0" forceAA="0" compatLnSpc="1">
            <a:noAutofit/>
          </a:bodyPr>
          <a:p>
            <a:pPr algn="ctr"/>
            <a:endParaRPr lang="zh-CN" altLang="en-US" sz="2400" b="1" spc="300">
              <a:solidFill>
                <a:srgbClr val="FFFFFF">
                  <a:lumMod val="100000"/>
                </a:srgb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6" name="单圆角矩形 5"/>
          <p:cNvSpPr/>
          <p:nvPr>
            <p:custDataLst>
              <p:tags r:id="rId27"/>
            </p:custDataLst>
          </p:nvPr>
        </p:nvSpPr>
        <p:spPr>
          <a:xfrm>
            <a:off x="3515360" y="4369740"/>
            <a:ext cx="4531995" cy="700910"/>
          </a:xfrm>
          <a:prstGeom prst="round1Rect">
            <a:avLst>
              <a:gd name="adj" fmla="val 0"/>
            </a:avLst>
          </a:prstGeom>
          <a:solidFill>
            <a:srgbClr val="FFFFFF">
              <a:alpha val="20000"/>
            </a:srgbClr>
          </a:solidFill>
          <a:ln>
            <a:noFill/>
          </a:ln>
          <a:effectLst/>
        </p:spPr>
        <p:style>
          <a:lnRef idx="1">
            <a:srgbClr val="376FFF"/>
          </a:lnRef>
          <a:fillRef idx="2">
            <a:srgbClr val="376FFF"/>
          </a:fillRef>
          <a:effectRef idx="1">
            <a:srgbClr val="376FFF"/>
          </a:effectRef>
          <a:fontRef idx="minor">
            <a:srgbClr val="000000"/>
          </a:fontRef>
        </p:style>
        <p:txBody>
          <a:bodyPr vertOverflow="overflow" horzOverflow="overflow" vert="horz" wrap="square" lIns="0" tIns="0" rIns="0" bIns="0" numCol="1" spcCol="0" rtlCol="0" fromWordArt="0" anchor="ctr" anchorCtr="0" forceAA="0" compatLnSpc="1">
            <a:noAutofit/>
          </a:bodyPr>
          <a:p>
            <a:pPr algn="ctr"/>
            <a:endParaRPr lang="zh-CN" altLang="en-US" sz="2400" b="1" spc="300">
              <a:solidFill>
                <a:srgbClr val="FFFFFF">
                  <a:lumMod val="100000"/>
                </a:srgb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7" name="矩形 36"/>
          <p:cNvSpPr/>
          <p:nvPr>
            <p:custDataLst>
              <p:tags r:id="rId28"/>
            </p:custDataLst>
          </p:nvPr>
        </p:nvSpPr>
        <p:spPr>
          <a:xfrm>
            <a:off x="3880278" y="4513044"/>
            <a:ext cx="3997412" cy="226961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sz="1500" b="1">
                <a:solidFill>
                  <a:schemeClr val="accent1"/>
                </a:solidFill>
                <a:latin typeface="微软雅黑" panose="020B0503020204020204" charset="-122"/>
                <a:cs typeface="微软雅黑" panose="020B0503020204020204" charset="-122"/>
              </a:rPr>
              <a:t>购买与安装</a:t>
            </a:r>
            <a:endParaRPr lang="zh-CN" altLang="en-US" sz="1500" b="1">
              <a:solidFill>
                <a:schemeClr val="accent1"/>
              </a:solidFill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8" name="矩形 37"/>
          <p:cNvSpPr/>
          <p:nvPr>
            <p:custDataLst>
              <p:tags r:id="rId29"/>
            </p:custDataLst>
          </p:nvPr>
        </p:nvSpPr>
        <p:spPr>
          <a:xfrm>
            <a:off x="3880278" y="4762257"/>
            <a:ext cx="3997412" cy="21806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lvl="0" indent="0" algn="just" fontAlgn="auto">
              <a:lnSpc>
                <a:spcPct val="130000"/>
              </a:lnSpc>
              <a:buClrTx/>
              <a:buSzTx/>
              <a:buFontTx/>
            </a:pPr>
            <a:r>
              <a:rPr lang="zh-CN" altLang="en-US" sz="1100" dirty="0">
                <a:solidFill>
                  <a:srgbClr val="000000">
                    <a:lumMod val="85000"/>
                    <a:lumOff val="15000"/>
                  </a:srgbClr>
                </a:solidFill>
                <a:latin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注意进行必要的调试和检查。</a:t>
            </a:r>
            <a:endParaRPr lang="zh-CN" altLang="en-US" sz="1100" dirty="0">
              <a:solidFill>
                <a:srgbClr val="000000">
                  <a:lumMod val="85000"/>
                  <a:lumOff val="15000"/>
                </a:srgbClr>
              </a:solidFill>
              <a:latin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9" name="圆角矩形 19"/>
          <p:cNvSpPr/>
          <p:nvPr>
            <p:custDataLst>
              <p:tags r:id="rId30"/>
            </p:custDataLst>
          </p:nvPr>
        </p:nvSpPr>
        <p:spPr>
          <a:xfrm rot="5400000">
            <a:off x="3515360" y="4497258"/>
            <a:ext cx="221398" cy="221398"/>
          </a:xfrm>
          <a:prstGeom prst="roundRect">
            <a:avLst>
              <a:gd name="adj" fmla="val 0"/>
            </a:avLst>
          </a:prstGeom>
          <a:gradFill flip="none" rotWithShape="1">
            <a:gsLst>
              <a:gs pos="100000">
                <a:schemeClr val="accent1">
                  <a:alpha val="100000"/>
                </a:schemeClr>
              </a:gs>
              <a:gs pos="0">
                <a:schemeClr val="accent1">
                  <a:lumMod val="70000"/>
                  <a:lumOff val="30000"/>
                  <a:alpha val="100000"/>
                </a:schemeClr>
              </a:gs>
            </a:gsLst>
            <a:lin ang="13200000" scaled="0"/>
            <a:tileRect/>
          </a:gradFill>
          <a:ln>
            <a:noFill/>
          </a:ln>
          <a:effectLst>
            <a:outerShdw blurRad="203200" dist="76200" dir="8100000" algn="tr" rotWithShape="0">
              <a:schemeClr val="accent1">
                <a:lumMod val="75000"/>
                <a:alpha val="20000"/>
              </a:schemeClr>
            </a:outerShdw>
          </a:effectLst>
        </p:spPr>
        <p:style>
          <a:lnRef idx="1">
            <a:srgbClr val="376FFF"/>
          </a:lnRef>
          <a:fillRef idx="2">
            <a:srgbClr val="376FFF"/>
          </a:fillRef>
          <a:effectRef idx="1">
            <a:srgbClr val="376FFF"/>
          </a:effectRef>
          <a:fontRef idx="minor">
            <a:srgbClr val="000000"/>
          </a:fontRef>
        </p:style>
        <p:txBody>
          <a:bodyPr vertOverflow="overflow" horzOverflow="overflow" vert="horz" wrap="square" lIns="0" tIns="0" rIns="0" bIns="0" numCol="1" spcCol="0" rtlCol="0" fromWordArt="0" anchor="ctr" anchorCtr="0" forceAA="0" compatLnSpc="1">
            <a:noAutofit/>
          </a:bodyPr>
          <a:p>
            <a:pPr algn="ctr"/>
            <a:endParaRPr lang="zh-CN" altLang="en-US" sz="2400" b="1" spc="300">
              <a:solidFill>
                <a:srgbClr val="FFFFFF">
                  <a:lumMod val="100000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0" name="燕尾形 20"/>
          <p:cNvSpPr/>
          <p:nvPr>
            <p:custDataLst>
              <p:tags r:id="rId31"/>
            </p:custDataLst>
          </p:nvPr>
        </p:nvSpPr>
        <p:spPr>
          <a:xfrm>
            <a:off x="3588232" y="4583135"/>
            <a:ext cx="73429" cy="109031"/>
          </a:xfrm>
          <a:prstGeom prst="chevron">
            <a:avLst>
              <a:gd name="adj" fmla="val 64013"/>
            </a:avLst>
          </a:prstGeom>
          <a:solidFill>
            <a:srgbClr val="FFFFFF"/>
          </a:solidFill>
          <a:ln>
            <a:noFill/>
          </a:ln>
        </p:spPr>
        <p:style>
          <a:lnRef idx="2">
            <a:srgbClr val="376FFF">
              <a:shade val="50000"/>
            </a:srgbClr>
          </a:lnRef>
          <a:fillRef idx="1">
            <a:srgbClr val="376FFF"/>
          </a:fillRef>
          <a:effectRef idx="0">
            <a:srgbClr val="376FFF"/>
          </a:effectRef>
          <a:fontRef idx="minor">
            <a:srgbClr val="FFFFFF"/>
          </a:fontRef>
        </p:style>
        <p:txBody>
          <a:bodyPr lIns="0" tIns="0" rIns="0" bIns="0" rtlCol="0" anchor="ctr">
            <a:noAutofit/>
          </a:bodyPr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>
            <p:custDataLst>
              <p:tags r:id="rId1"/>
            </p:custDataLst>
          </p:nvPr>
        </p:nvGrpSpPr>
        <p:grpSpPr>
          <a:xfrm>
            <a:off x="701534" y="1728792"/>
            <a:ext cx="2727960" cy="4646747"/>
            <a:chOff x="586520" y="1829860"/>
            <a:chExt cx="2727960" cy="4646747"/>
          </a:xfrm>
        </p:grpSpPr>
        <p:grpSp>
          <p:nvGrpSpPr>
            <p:cNvPr id="14" name="组合 13"/>
            <p:cNvGrpSpPr/>
            <p:nvPr/>
          </p:nvGrpSpPr>
          <p:grpSpPr>
            <a:xfrm>
              <a:off x="586520" y="1829860"/>
              <a:ext cx="2727960" cy="2436495"/>
              <a:chOff x="624938" y="1829860"/>
              <a:chExt cx="2727960" cy="2436495"/>
            </a:xfrm>
          </p:grpSpPr>
          <p:sp>
            <p:nvSpPr>
              <p:cNvPr id="18" name="文本框 10"/>
              <p:cNvSpPr txBox="1"/>
              <p:nvPr>
                <p:custDataLst>
                  <p:tags r:id="rId2"/>
                </p:custDataLst>
              </p:nvPr>
            </p:nvSpPr>
            <p:spPr>
              <a:xfrm>
                <a:off x="624938" y="2719495"/>
                <a:ext cx="2727960" cy="1546860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lstStyle>
                <a:defPPr>
                  <a:defRPr lang="en-US"/>
                </a:defPPr>
                <a:lvl1pPr>
                  <a:defRPr sz="9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  <a:cs typeface="汉仪旗黑-50S" panose="00020600040101010101" charset="-122"/>
                  </a:defRPr>
                </a:lvl1pPr>
              </a:lstStyle>
              <a:p>
                <a:pPr>
                  <a:lnSpc>
                    <a:spcPct val="150000"/>
                  </a:lnSpc>
                </a:pPr>
                <a:r>
                  <a:rPr lang="zh-CN" altLang="en-US" sz="1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MiSans Normal" panose="00000500000000000000" pitchFamily="2" charset="-122"/>
                    <a:ea typeface="MiSans Normal" panose="00000500000000000000" pitchFamily="2" charset="-122"/>
                    <a:cs typeface="+mn-ea"/>
                    <a:sym typeface="+mn-lt"/>
                  </a:rPr>
                  <a:t>根据使用者的移动能力选择合适的轮椅类型，如手动轮椅、电动轮椅等。</a:t>
                </a:r>
                <a:endPara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MiSans Normal" panose="00000500000000000000" pitchFamily="2" charset="-122"/>
                  <a:ea typeface="MiSans Normal" panose="00000500000000000000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19" name="矩形: 圆角 18"/>
              <p:cNvSpPr/>
              <p:nvPr>
                <p:custDataLst>
                  <p:tags r:id="rId3"/>
                </p:custDataLst>
              </p:nvPr>
            </p:nvSpPr>
            <p:spPr>
              <a:xfrm>
                <a:off x="624938" y="1829860"/>
                <a:ext cx="2322830" cy="767080"/>
              </a:xfrm>
              <a:prstGeom prst="roundRect">
                <a:avLst>
                  <a:gd name="adj" fmla="val 50000"/>
                </a:avLst>
              </a:prstGeom>
              <a:solidFill>
                <a:srgbClr val="417F54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127000" dist="127000" dir="2700000" algn="t" rotWithShape="0">
                  <a:srgbClr val="417F54">
                    <a:alpha val="20000"/>
                  </a:srgbClr>
                </a:outerShdw>
              </a:effectLst>
            </p:spPr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思源宋体 CN Heavy" panose="02020900000000000000" pitchFamily="18" charset="-122"/>
                    <a:ea typeface="思源宋体 CN Heavy" panose="02020900000000000000" pitchFamily="18" charset="-122"/>
                    <a:cs typeface="MiSans Normal" panose="00000500000000000000" pitchFamily="2" charset="-122"/>
                  </a:rPr>
                  <a:t>轮椅类型</a:t>
                </a:r>
                <a:endPara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MiSans Normal" panose="00000500000000000000" pitchFamily="2" charset="-122"/>
                </a:endParaRPr>
              </a:p>
            </p:txBody>
          </p:sp>
        </p:grpSp>
        <p:grpSp>
          <p:nvGrpSpPr>
            <p:cNvPr id="15" name="组合 14"/>
            <p:cNvGrpSpPr/>
            <p:nvPr/>
          </p:nvGrpSpPr>
          <p:grpSpPr>
            <a:xfrm>
              <a:off x="586520" y="4157316"/>
              <a:ext cx="2727862" cy="2319291"/>
              <a:chOff x="624938" y="1697145"/>
              <a:chExt cx="2727862" cy="2319291"/>
            </a:xfrm>
          </p:grpSpPr>
          <p:sp>
            <p:nvSpPr>
              <p:cNvPr id="16" name="文本框 10"/>
              <p:cNvSpPr txBox="1"/>
              <p:nvPr>
                <p:custDataLst>
                  <p:tags r:id="rId4"/>
                </p:custDataLst>
              </p:nvPr>
            </p:nvSpPr>
            <p:spPr>
              <a:xfrm>
                <a:off x="624938" y="2447986"/>
                <a:ext cx="2727862" cy="156845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>
                  <a:defRPr sz="9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  <a:cs typeface="汉仪旗黑-50S" panose="00020600040101010101" charset="-122"/>
                  </a:defRPr>
                </a:lvl1pPr>
              </a:lstStyle>
              <a:p>
                <a:pPr>
                  <a:lnSpc>
                    <a:spcPct val="150000"/>
                  </a:lnSpc>
                </a:pPr>
                <a:r>
                  <a:rPr lang="zh-CN" altLang="en-US" sz="1600" spc="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MiSans Normal" panose="00000500000000000000" pitchFamily="2" charset="-122"/>
                    <a:ea typeface="MiSans Normal" panose="00000500000000000000" pitchFamily="2" charset="-122"/>
                    <a:cs typeface="MiSans Normal" panose="00000500000000000000" pitchFamily="2" charset="-122"/>
                  </a:rPr>
                  <a:t>轮椅座位的宽度和深度、靠背的高度和角度，以及脚踏板位置应适合使用者</a:t>
                </a:r>
                <a:endParaRPr lang="zh-CN" altLang="en-US" sz="1600" spc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MiSans Normal" panose="00000500000000000000" pitchFamily="2" charset="-122"/>
                  <a:ea typeface="MiSans Normal" panose="00000500000000000000" pitchFamily="2" charset="-122"/>
                  <a:cs typeface="MiSans Normal" panose="00000500000000000000" pitchFamily="2" charset="-122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en-US" sz="1600" spc="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MiSans Normal" panose="00000500000000000000" pitchFamily="2" charset="-122"/>
                    <a:ea typeface="MiSans Normal" panose="00000500000000000000" pitchFamily="2" charset="-122"/>
                    <a:cs typeface="MiSans Normal" panose="00000500000000000000" pitchFamily="2" charset="-122"/>
                  </a:rPr>
                  <a:t>的体型，确保乘坐舒适。</a:t>
                </a:r>
                <a:endPara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MiSans Normal" panose="00000500000000000000" pitchFamily="2" charset="-122"/>
                  <a:ea typeface="MiSans Normal" panose="00000500000000000000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17" name="矩形: 圆角 16"/>
              <p:cNvSpPr/>
              <p:nvPr>
                <p:custDataLst>
                  <p:tags r:id="rId5"/>
                </p:custDataLst>
              </p:nvPr>
            </p:nvSpPr>
            <p:spPr>
              <a:xfrm>
                <a:off x="624938" y="1697145"/>
                <a:ext cx="2322830" cy="777875"/>
              </a:xfrm>
              <a:prstGeom prst="roundRect">
                <a:avLst>
                  <a:gd name="adj" fmla="val 50000"/>
                </a:avLst>
              </a:prstGeom>
              <a:solidFill>
                <a:srgbClr val="9E3537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127000" dist="127000" dir="2700000" algn="t" rotWithShape="0">
                  <a:srgbClr val="9E3537">
                    <a:alpha val="20000"/>
                  </a:srgbClr>
                </a:outerShdw>
              </a:effectLst>
            </p:spPr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500" b="0" i="0" u="none" strike="noStrike" kern="120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思源宋体 CN Heavy" panose="02020900000000000000" pitchFamily="18" charset="-122"/>
                    <a:ea typeface="思源宋体 CN Heavy" panose="02020900000000000000" pitchFamily="18" charset="-122"/>
                    <a:cs typeface="MiSans Normal" panose="00000500000000000000" pitchFamily="2" charset="-122"/>
                  </a:rPr>
                  <a:t>尺寸与舒适度</a:t>
                </a:r>
                <a:endParaRPr kumimoji="0" lang="zh-CN" altLang="en-US" sz="25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MiSans Normal" panose="00000500000000000000" pitchFamily="2" charset="-122"/>
                </a:endParaRPr>
              </a:p>
            </p:txBody>
          </p:sp>
        </p:grpSp>
      </p:grpSp>
      <p:grpSp>
        <p:nvGrpSpPr>
          <p:cNvPr id="7" name="组合 6"/>
          <p:cNvGrpSpPr/>
          <p:nvPr>
            <p:custDataLst>
              <p:tags r:id="rId6"/>
            </p:custDataLst>
          </p:nvPr>
        </p:nvGrpSpPr>
        <p:grpSpPr>
          <a:xfrm>
            <a:off x="8762604" y="1728792"/>
            <a:ext cx="2727960" cy="4277177"/>
            <a:chOff x="586520" y="1829860"/>
            <a:chExt cx="2727960" cy="4277177"/>
          </a:xfrm>
        </p:grpSpPr>
        <p:grpSp>
          <p:nvGrpSpPr>
            <p:cNvPr id="8" name="组合 7"/>
            <p:cNvGrpSpPr/>
            <p:nvPr/>
          </p:nvGrpSpPr>
          <p:grpSpPr>
            <a:xfrm>
              <a:off x="586520" y="1829860"/>
              <a:ext cx="2727960" cy="2653071"/>
              <a:chOff x="624938" y="1829860"/>
              <a:chExt cx="2727960" cy="2653071"/>
            </a:xfrm>
          </p:grpSpPr>
          <p:sp>
            <p:nvSpPr>
              <p:cNvPr id="12" name="文本框 10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624938" y="2761446"/>
                <a:ext cx="2727960" cy="1721485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lstStyle>
                <a:defPPr>
                  <a:defRPr lang="en-US"/>
                </a:defPPr>
                <a:lvl1pPr>
                  <a:defRPr sz="9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  <a:cs typeface="汉仪旗黑-50S" panose="00020600040101010101" charset="-122"/>
                  </a:defRPr>
                </a:lvl1pPr>
              </a:lstStyle>
              <a:p>
                <a:pPr algn="l">
                  <a:lnSpc>
                    <a:spcPct val="150000"/>
                  </a:lnSpc>
                </a:pPr>
                <a:r>
                  <a:rPr lang="zh-CN" altLang="en-US" sz="1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MiSans Normal" panose="00000500000000000000" pitchFamily="2" charset="-122"/>
                    <a:ea typeface="MiSans Normal" panose="00000500000000000000" pitchFamily="2" charset="-122"/>
                    <a:cs typeface="+mn-ea"/>
                    <a:sym typeface="+mn-lt"/>
                  </a:rPr>
                  <a:t>轮椅的设计应稳定可靠，刹车系统应灵敏有效，确保使用者的安全。</a:t>
                </a:r>
                <a:endPara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MiSans Normal" panose="00000500000000000000" pitchFamily="2" charset="-122"/>
                  <a:ea typeface="MiSans Normal" panose="00000500000000000000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13" name="矩形: 圆角 12"/>
              <p:cNvSpPr/>
              <p:nvPr>
                <p:custDataLst>
                  <p:tags r:id="rId8"/>
                </p:custDataLst>
              </p:nvPr>
            </p:nvSpPr>
            <p:spPr>
              <a:xfrm>
                <a:off x="1218028" y="1829860"/>
                <a:ext cx="2134235" cy="767715"/>
              </a:xfrm>
              <a:prstGeom prst="roundRect">
                <a:avLst>
                  <a:gd name="adj" fmla="val 50000"/>
                </a:avLst>
              </a:prstGeom>
              <a:solidFill>
                <a:srgbClr val="417F54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127000" dist="127000" dir="2700000" algn="t" rotWithShape="0">
                  <a:srgbClr val="417F54">
                    <a:alpha val="20000"/>
                  </a:srgbClr>
                </a:outerShdw>
              </a:effectLst>
            </p:spPr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思源宋体 CN Heavy" panose="02020900000000000000" pitchFamily="18" charset="-122"/>
                    <a:ea typeface="思源宋体 CN Heavy" panose="02020900000000000000" pitchFamily="18" charset="-122"/>
                    <a:cs typeface="MiSans Normal" panose="00000500000000000000" pitchFamily="2" charset="-122"/>
                  </a:rPr>
                  <a:t>稳定性与安全性题</a:t>
                </a: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MiSans Normal" panose="00000500000000000000" pitchFamily="2" charset="-122"/>
                </a:endParaRPr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586520" y="4156681"/>
              <a:ext cx="2727862" cy="1950356"/>
              <a:chOff x="624938" y="1696510"/>
              <a:chExt cx="2727862" cy="1950356"/>
            </a:xfrm>
          </p:grpSpPr>
          <p:sp>
            <p:nvSpPr>
              <p:cNvPr id="10" name="文本框 10"/>
              <p:cNvSpPr txBox="1"/>
              <p:nvPr>
                <p:custDataLst>
                  <p:tags r:id="rId9"/>
                </p:custDataLst>
              </p:nvPr>
            </p:nvSpPr>
            <p:spPr>
              <a:xfrm>
                <a:off x="624938" y="2447986"/>
                <a:ext cx="2727862" cy="11988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>
                  <a:defRPr sz="9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  <a:cs typeface="汉仪旗黑-50S" panose="00020600040101010101" charset="-122"/>
                  </a:defRPr>
                </a:lvl1pPr>
              </a:lstStyle>
              <a:p>
                <a:pPr algn="l">
                  <a:lnSpc>
                    <a:spcPct val="150000"/>
                  </a:lnSpc>
                </a:pPr>
                <a:r>
                  <a:rPr lang="zh-CN" altLang="en-US" sz="1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MiSans Normal" panose="00000500000000000000" pitchFamily="2" charset="-122"/>
                    <a:ea typeface="MiSans Normal" panose="00000500000000000000" pitchFamily="2" charset="-122"/>
                    <a:cs typeface="+mn-ea"/>
                    <a:sym typeface="+mn-lt"/>
                  </a:rPr>
                  <a:t>轮椅的材质应坚固耐用，易于清洁维护，适应各种使用环境。</a:t>
                </a:r>
                <a:endPara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MiSans Normal" panose="00000500000000000000" pitchFamily="2" charset="-122"/>
                  <a:ea typeface="MiSans Normal" panose="00000500000000000000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11" name="矩形: 圆角 10"/>
              <p:cNvSpPr/>
              <p:nvPr>
                <p:custDataLst>
                  <p:tags r:id="rId10"/>
                </p:custDataLst>
              </p:nvPr>
            </p:nvSpPr>
            <p:spPr>
              <a:xfrm>
                <a:off x="1218028" y="1696510"/>
                <a:ext cx="2134235" cy="778510"/>
              </a:xfrm>
              <a:prstGeom prst="roundRect">
                <a:avLst>
                  <a:gd name="adj" fmla="val 50000"/>
                </a:avLst>
              </a:prstGeom>
              <a:solidFill>
                <a:srgbClr val="417F54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127000" dist="127000" dir="2700000" algn="t" rotWithShape="0">
                  <a:srgbClr val="417F54">
                    <a:alpha val="20000"/>
                  </a:srgbClr>
                </a:outerShdw>
              </a:effectLst>
            </p:spPr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思源宋体 CN Heavy" panose="02020900000000000000" pitchFamily="18" charset="-122"/>
                    <a:ea typeface="思源宋体 CN Heavy" panose="02020900000000000000" pitchFamily="18" charset="-122"/>
                    <a:cs typeface="MiSans Normal" panose="00000500000000000000" pitchFamily="2" charset="-122"/>
                  </a:rPr>
                  <a:t>材质与耐用性</a:t>
                </a: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MiSans Normal" panose="00000500000000000000" pitchFamily="2" charset="-122"/>
                </a:endParaRPr>
              </a:p>
            </p:txBody>
          </p:sp>
        </p:grpSp>
      </p:grpSp>
      <p:grpSp>
        <p:nvGrpSpPr>
          <p:cNvPr id="29" name="组合 28"/>
          <p:cNvGrpSpPr/>
          <p:nvPr>
            <p:custDataLst>
              <p:tags r:id="rId11"/>
            </p:custDataLst>
          </p:nvPr>
        </p:nvGrpSpPr>
        <p:grpSpPr>
          <a:xfrm>
            <a:off x="4313806" y="1826343"/>
            <a:ext cx="3564389" cy="4043512"/>
            <a:chOff x="4295862" y="1662108"/>
            <a:chExt cx="3564389" cy="4043512"/>
          </a:xfrm>
        </p:grpSpPr>
        <p:sp>
          <p:nvSpPr>
            <p:cNvPr id="21" name="任意多边形: 形状 20"/>
            <p:cNvSpPr/>
            <p:nvPr>
              <p:custDataLst>
                <p:tags r:id="rId12"/>
              </p:custDataLst>
            </p:nvPr>
          </p:nvSpPr>
          <p:spPr>
            <a:xfrm>
              <a:off x="4295862" y="2141231"/>
              <a:ext cx="3564389" cy="3564389"/>
            </a:xfrm>
            <a:custGeom>
              <a:avLst/>
              <a:gdLst>
                <a:gd name="connsiteX0" fmla="*/ 1922219 w 3844438"/>
                <a:gd name="connsiteY0" fmla="*/ 0 h 3844438"/>
                <a:gd name="connsiteX1" fmla="*/ 3844438 w 3844438"/>
                <a:gd name="connsiteY1" fmla="*/ 1922219 h 3844438"/>
                <a:gd name="connsiteX2" fmla="*/ 1922219 w 3844438"/>
                <a:gd name="connsiteY2" fmla="*/ 3844438 h 3844438"/>
                <a:gd name="connsiteX3" fmla="*/ 0 w 3844438"/>
                <a:gd name="connsiteY3" fmla="*/ 1922219 h 3844438"/>
                <a:gd name="connsiteX4" fmla="*/ 1922219 w 3844438"/>
                <a:gd name="connsiteY4" fmla="*/ 0 h 3844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44438" h="3844438">
                  <a:moveTo>
                    <a:pt x="1922219" y="0"/>
                  </a:moveTo>
                  <a:cubicBezTo>
                    <a:pt x="2983831" y="0"/>
                    <a:pt x="3844438" y="860607"/>
                    <a:pt x="3844438" y="1922219"/>
                  </a:cubicBezTo>
                  <a:cubicBezTo>
                    <a:pt x="3844438" y="2983831"/>
                    <a:pt x="2983831" y="3844438"/>
                    <a:pt x="1922219" y="3844438"/>
                  </a:cubicBezTo>
                  <a:cubicBezTo>
                    <a:pt x="860607" y="3844438"/>
                    <a:pt x="0" y="2983831"/>
                    <a:pt x="0" y="1922219"/>
                  </a:cubicBezTo>
                  <a:cubicBezTo>
                    <a:pt x="0" y="860607"/>
                    <a:pt x="860607" y="0"/>
                    <a:pt x="1922219" y="0"/>
                  </a:cubicBezTo>
                  <a:close/>
                </a:path>
              </a:pathLst>
            </a:custGeom>
            <a:solidFill>
              <a:srgbClr val="7FC2B9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cs typeface="MiSans Normal" panose="00000500000000000000" pitchFamily="2" charset="-122"/>
              </a:endParaRPr>
            </a:p>
          </p:txBody>
        </p:sp>
        <p:pic>
          <p:nvPicPr>
            <p:cNvPr id="24" name="图片 23" descr="卡通人物&#10;&#10;描述已自动生成"/>
            <p:cNvPicPr>
              <a:picLocks noChangeAspect="1"/>
            </p:cNvPicPr>
            <p:nvPr>
              <p:custDataLst>
                <p:tags r:id="rId13"/>
              </p:custDataLst>
            </p:nvPr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55348" y="1662108"/>
              <a:ext cx="3445416" cy="3690256"/>
            </a:xfrm>
            <a:prstGeom prst="rect">
              <a:avLst/>
            </a:prstGeom>
          </p:spPr>
        </p:pic>
      </p:grpSp>
      <p:grpSp>
        <p:nvGrpSpPr>
          <p:cNvPr id="33" name="组合 32"/>
          <p:cNvGrpSpPr/>
          <p:nvPr/>
        </p:nvGrpSpPr>
        <p:grpSpPr>
          <a:xfrm>
            <a:off x="407533" y="562624"/>
            <a:ext cx="2617051" cy="576000"/>
            <a:chOff x="349477" y="620680"/>
            <a:chExt cx="2617051" cy="576000"/>
          </a:xfrm>
        </p:grpSpPr>
        <p:sp>
          <p:nvSpPr>
            <p:cNvPr id="34" name="矩形: 圆角 33"/>
            <p:cNvSpPr>
              <a:spLocks noChangeAspect="1"/>
            </p:cNvSpPr>
            <p:nvPr/>
          </p:nvSpPr>
          <p:spPr>
            <a:xfrm>
              <a:off x="349477" y="620680"/>
              <a:ext cx="576000" cy="576000"/>
            </a:xfrm>
            <a:prstGeom prst="roundRect">
              <a:avLst>
                <a:gd name="adj" fmla="val 50000"/>
              </a:avLst>
            </a:prstGeom>
            <a:solidFill>
              <a:srgbClr val="9E3537"/>
            </a:solidFill>
            <a:ln>
              <a:noFill/>
            </a:ln>
            <a:effectLst>
              <a:outerShdw blurRad="304800" dist="127000" dir="2700000" algn="ctr" rotWithShape="0">
                <a:srgbClr val="9E3537">
                  <a:alpha val="1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2</a:t>
              </a:r>
              <a:endParaRPr lang="zh-CN" altLang="en-US" sz="28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1005648" y="647070"/>
              <a:ext cx="1960880" cy="521970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800" dirty="0">
                  <a:solidFill>
                    <a:srgbClr val="417F54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轮椅的</a:t>
              </a:r>
              <a:r>
                <a:rPr lang="zh-CN" altLang="en-US" sz="2800" dirty="0">
                  <a:solidFill>
                    <a:srgbClr val="417F54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选择</a:t>
              </a:r>
              <a:endParaRPr lang="zh-CN" altLang="en-US" sz="2800" dirty="0">
                <a:solidFill>
                  <a:srgbClr val="417F54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4464050" y="1327785"/>
            <a:ext cx="4512310" cy="645160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zh-CN" altLang="en-US" sz="3600">
                <a:solidFill>
                  <a:srgbClr val="00AEEF"/>
                </a:solidFill>
                <a:latin typeface="方正大黑简体" panose="03000509000000000000" charset="-122"/>
                <a:ea typeface="方正大黑简体" panose="03000509000000000000" charset="-122"/>
              </a:rPr>
              <a:t>选择轮椅的关键因素</a:t>
            </a:r>
            <a:endParaRPr lang="zh-CN" altLang="en-US" sz="3600">
              <a:solidFill>
                <a:srgbClr val="00AEEF"/>
              </a:solidFill>
              <a:latin typeface="方正大黑简体" panose="03000509000000000000" charset="-122"/>
              <a:ea typeface="方正大黑简体" panose="03000509000000000000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3" name="组合 32"/>
          <p:cNvGrpSpPr/>
          <p:nvPr/>
        </p:nvGrpSpPr>
        <p:grpSpPr>
          <a:xfrm>
            <a:off x="407533" y="562624"/>
            <a:ext cx="5300561" cy="576000"/>
            <a:chOff x="349477" y="620680"/>
            <a:chExt cx="5300561" cy="576000"/>
          </a:xfrm>
        </p:grpSpPr>
        <p:sp>
          <p:nvSpPr>
            <p:cNvPr id="34" name="矩形: 圆角 33"/>
            <p:cNvSpPr>
              <a:spLocks noChangeAspect="1"/>
            </p:cNvSpPr>
            <p:nvPr/>
          </p:nvSpPr>
          <p:spPr>
            <a:xfrm>
              <a:off x="349477" y="620680"/>
              <a:ext cx="576000" cy="576000"/>
            </a:xfrm>
            <a:prstGeom prst="roundRect">
              <a:avLst>
                <a:gd name="adj" fmla="val 50000"/>
              </a:avLst>
            </a:prstGeom>
            <a:solidFill>
              <a:srgbClr val="9E3537"/>
            </a:solidFill>
            <a:ln>
              <a:noFill/>
            </a:ln>
            <a:effectLst>
              <a:outerShdw blurRad="304800" dist="127000" dir="2700000" algn="ctr" rotWithShape="0">
                <a:srgbClr val="9E3537">
                  <a:alpha val="1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2</a:t>
              </a:r>
              <a:endParaRPr lang="zh-CN" altLang="en-US" sz="28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1005648" y="647070"/>
              <a:ext cx="4644390" cy="521970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800" dirty="0">
                  <a:solidFill>
                    <a:srgbClr val="417F54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轮椅的选择</a:t>
              </a:r>
              <a:r>
                <a:rPr lang="en-US" altLang="zh-CN" sz="2800" dirty="0">
                  <a:solidFill>
                    <a:srgbClr val="417F54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-</a:t>
              </a:r>
              <a:r>
                <a:rPr lang="zh-CN" altLang="en-US" sz="2800" dirty="0">
                  <a:solidFill>
                    <a:srgbClr val="417F54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选择轮椅的</a:t>
              </a:r>
              <a:r>
                <a:rPr lang="zh-CN" altLang="en-US" sz="2800" dirty="0">
                  <a:solidFill>
                    <a:srgbClr val="417F54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评估</a:t>
              </a:r>
              <a:endParaRPr lang="zh-CN" altLang="en-US" sz="2800" dirty="0">
                <a:solidFill>
                  <a:srgbClr val="417F54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sp>
        <p:nvSpPr>
          <p:cNvPr id="59" name="任意多边形: 形状 58"/>
          <p:cNvSpPr/>
          <p:nvPr>
            <p:custDataLst>
              <p:tags r:id="rId1"/>
            </p:custDataLst>
          </p:nvPr>
        </p:nvSpPr>
        <p:spPr>
          <a:xfrm>
            <a:off x="6470173" y="4915311"/>
            <a:ext cx="1296039" cy="1240082"/>
          </a:xfrm>
          <a:custGeom>
            <a:avLst/>
            <a:gdLst>
              <a:gd name="connsiteX0" fmla="*/ 290211 w 1282096"/>
              <a:gd name="connsiteY0" fmla="*/ 1224436 h 1224436"/>
              <a:gd name="connsiteX1" fmla="*/ 990516 w 1282096"/>
              <a:gd name="connsiteY1" fmla="*/ 1224436 h 1224436"/>
              <a:gd name="connsiteX2" fmla="*/ 1062983 w 1282096"/>
              <a:gd name="connsiteY2" fmla="*/ 1171786 h 1224436"/>
              <a:gd name="connsiteX3" fmla="*/ 1279389 w 1282096"/>
              <a:gd name="connsiteY3" fmla="*/ 505758 h 1224436"/>
              <a:gd name="connsiteX4" fmla="*/ 1251710 w 1282096"/>
              <a:gd name="connsiteY4" fmla="*/ 420568 h 1224436"/>
              <a:gd name="connsiteX5" fmla="*/ 685152 w 1282096"/>
              <a:gd name="connsiteY5" fmla="*/ 8939 h 1224436"/>
              <a:gd name="connsiteX6" fmla="*/ 595578 w 1282096"/>
              <a:gd name="connsiteY6" fmla="*/ 8938 h 1224436"/>
              <a:gd name="connsiteX7" fmla="*/ 29020 w 1282096"/>
              <a:gd name="connsiteY7" fmla="*/ 420567 h 1224436"/>
              <a:gd name="connsiteX8" fmla="*/ 1340 w 1282096"/>
              <a:gd name="connsiteY8" fmla="*/ 505757 h 1224436"/>
              <a:gd name="connsiteX9" fmla="*/ 217745 w 1282096"/>
              <a:gd name="connsiteY9" fmla="*/ 1171785 h 1224436"/>
              <a:gd name="connsiteX10" fmla="*/ 290211 w 1282096"/>
              <a:gd name="connsiteY10" fmla="*/ 1224436 h 1224436"/>
              <a:gd name="connsiteX0-1" fmla="*/ 290211 w 1282096"/>
              <a:gd name="connsiteY0-2" fmla="*/ 1224436 h 1224436"/>
              <a:gd name="connsiteX1-3" fmla="*/ 990516 w 1282096"/>
              <a:gd name="connsiteY1-4" fmla="*/ 1224436 h 1224436"/>
              <a:gd name="connsiteX2-5" fmla="*/ 1062983 w 1282096"/>
              <a:gd name="connsiteY2-6" fmla="*/ 1171786 h 1224436"/>
              <a:gd name="connsiteX3-7" fmla="*/ 1279389 w 1282096"/>
              <a:gd name="connsiteY3-8" fmla="*/ 505758 h 1224436"/>
              <a:gd name="connsiteX4-9" fmla="*/ 1251710 w 1282096"/>
              <a:gd name="connsiteY4-10" fmla="*/ 420568 h 1224436"/>
              <a:gd name="connsiteX5-11" fmla="*/ 685152 w 1282096"/>
              <a:gd name="connsiteY5-12" fmla="*/ 8939 h 1224436"/>
              <a:gd name="connsiteX6-13" fmla="*/ 595578 w 1282096"/>
              <a:gd name="connsiteY6-14" fmla="*/ 8938 h 1224436"/>
              <a:gd name="connsiteX7-15" fmla="*/ 29020 w 1282096"/>
              <a:gd name="connsiteY7-16" fmla="*/ 420567 h 1224436"/>
              <a:gd name="connsiteX8-17" fmla="*/ 1340 w 1282096"/>
              <a:gd name="connsiteY8-18" fmla="*/ 505757 h 1224436"/>
              <a:gd name="connsiteX9-19" fmla="*/ 217745 w 1282096"/>
              <a:gd name="connsiteY9-20" fmla="*/ 1171785 h 1224436"/>
              <a:gd name="connsiteX10-21" fmla="*/ 290211 w 1282096"/>
              <a:gd name="connsiteY10-22" fmla="*/ 1224436 h 1224436"/>
              <a:gd name="connsiteX0-23" fmla="*/ 290211 w 1282096"/>
              <a:gd name="connsiteY0-24" fmla="*/ 1224436 h 1224436"/>
              <a:gd name="connsiteX1-25" fmla="*/ 990516 w 1282096"/>
              <a:gd name="connsiteY1-26" fmla="*/ 1224436 h 1224436"/>
              <a:gd name="connsiteX2-27" fmla="*/ 1062983 w 1282096"/>
              <a:gd name="connsiteY2-28" fmla="*/ 1171786 h 1224436"/>
              <a:gd name="connsiteX3-29" fmla="*/ 1279389 w 1282096"/>
              <a:gd name="connsiteY3-30" fmla="*/ 505758 h 1224436"/>
              <a:gd name="connsiteX4-31" fmla="*/ 1251710 w 1282096"/>
              <a:gd name="connsiteY4-32" fmla="*/ 420568 h 1224436"/>
              <a:gd name="connsiteX5-33" fmla="*/ 685152 w 1282096"/>
              <a:gd name="connsiteY5-34" fmla="*/ 8939 h 1224436"/>
              <a:gd name="connsiteX6-35" fmla="*/ 595578 w 1282096"/>
              <a:gd name="connsiteY6-36" fmla="*/ 8938 h 1224436"/>
              <a:gd name="connsiteX7-37" fmla="*/ 29020 w 1282096"/>
              <a:gd name="connsiteY7-38" fmla="*/ 420567 h 1224436"/>
              <a:gd name="connsiteX8-39" fmla="*/ 1340 w 1282096"/>
              <a:gd name="connsiteY8-40" fmla="*/ 505757 h 1224436"/>
              <a:gd name="connsiteX9-41" fmla="*/ 217745 w 1282096"/>
              <a:gd name="connsiteY9-42" fmla="*/ 1171785 h 1224436"/>
              <a:gd name="connsiteX10-43" fmla="*/ 290211 w 1282096"/>
              <a:gd name="connsiteY10-44" fmla="*/ 1224436 h 1224436"/>
              <a:gd name="connsiteX0-45" fmla="*/ 290211 w 1282096"/>
              <a:gd name="connsiteY0-46" fmla="*/ 1224436 h 1224436"/>
              <a:gd name="connsiteX1-47" fmla="*/ 990516 w 1282096"/>
              <a:gd name="connsiteY1-48" fmla="*/ 1224436 h 1224436"/>
              <a:gd name="connsiteX2-49" fmla="*/ 1062983 w 1282096"/>
              <a:gd name="connsiteY2-50" fmla="*/ 1171786 h 1224436"/>
              <a:gd name="connsiteX3-51" fmla="*/ 1279389 w 1282096"/>
              <a:gd name="connsiteY3-52" fmla="*/ 505758 h 1224436"/>
              <a:gd name="connsiteX4-53" fmla="*/ 1251710 w 1282096"/>
              <a:gd name="connsiteY4-54" fmla="*/ 420568 h 1224436"/>
              <a:gd name="connsiteX5-55" fmla="*/ 685152 w 1282096"/>
              <a:gd name="connsiteY5-56" fmla="*/ 8939 h 1224436"/>
              <a:gd name="connsiteX6-57" fmla="*/ 595578 w 1282096"/>
              <a:gd name="connsiteY6-58" fmla="*/ 8938 h 1224436"/>
              <a:gd name="connsiteX7-59" fmla="*/ 29020 w 1282096"/>
              <a:gd name="connsiteY7-60" fmla="*/ 420567 h 1224436"/>
              <a:gd name="connsiteX8-61" fmla="*/ 1340 w 1282096"/>
              <a:gd name="connsiteY8-62" fmla="*/ 505757 h 1224436"/>
              <a:gd name="connsiteX9-63" fmla="*/ 217745 w 1282096"/>
              <a:gd name="connsiteY9-64" fmla="*/ 1171785 h 1224436"/>
              <a:gd name="connsiteX10-65" fmla="*/ 290211 w 1282096"/>
              <a:gd name="connsiteY10-66" fmla="*/ 1224436 h 1224436"/>
              <a:gd name="connsiteX0-67" fmla="*/ 290211 w 1279747"/>
              <a:gd name="connsiteY0-68" fmla="*/ 1224436 h 1224436"/>
              <a:gd name="connsiteX1-69" fmla="*/ 990516 w 1279747"/>
              <a:gd name="connsiteY1-70" fmla="*/ 1224436 h 1224436"/>
              <a:gd name="connsiteX2-71" fmla="*/ 1062983 w 1279747"/>
              <a:gd name="connsiteY2-72" fmla="*/ 1171786 h 1224436"/>
              <a:gd name="connsiteX3-73" fmla="*/ 1279389 w 1279747"/>
              <a:gd name="connsiteY3-74" fmla="*/ 505758 h 1224436"/>
              <a:gd name="connsiteX4-75" fmla="*/ 1251710 w 1279747"/>
              <a:gd name="connsiteY4-76" fmla="*/ 420568 h 1224436"/>
              <a:gd name="connsiteX5-77" fmla="*/ 685152 w 1279747"/>
              <a:gd name="connsiteY5-78" fmla="*/ 8939 h 1224436"/>
              <a:gd name="connsiteX6-79" fmla="*/ 595578 w 1279747"/>
              <a:gd name="connsiteY6-80" fmla="*/ 8938 h 1224436"/>
              <a:gd name="connsiteX7-81" fmla="*/ 29020 w 1279747"/>
              <a:gd name="connsiteY7-82" fmla="*/ 420567 h 1224436"/>
              <a:gd name="connsiteX8-83" fmla="*/ 1340 w 1279747"/>
              <a:gd name="connsiteY8-84" fmla="*/ 505757 h 1224436"/>
              <a:gd name="connsiteX9-85" fmla="*/ 217745 w 1279747"/>
              <a:gd name="connsiteY9-86" fmla="*/ 1171785 h 1224436"/>
              <a:gd name="connsiteX10-87" fmla="*/ 290211 w 1279747"/>
              <a:gd name="connsiteY10-88" fmla="*/ 1224436 h 1224436"/>
              <a:gd name="connsiteX0-89" fmla="*/ 290211 w 1279389"/>
              <a:gd name="connsiteY0-90" fmla="*/ 1224436 h 1224436"/>
              <a:gd name="connsiteX1-91" fmla="*/ 990516 w 1279389"/>
              <a:gd name="connsiteY1-92" fmla="*/ 1224436 h 1224436"/>
              <a:gd name="connsiteX2-93" fmla="*/ 1062983 w 1279389"/>
              <a:gd name="connsiteY2-94" fmla="*/ 1171786 h 1224436"/>
              <a:gd name="connsiteX3-95" fmla="*/ 1279389 w 1279389"/>
              <a:gd name="connsiteY3-96" fmla="*/ 505758 h 1224436"/>
              <a:gd name="connsiteX4-97" fmla="*/ 1251710 w 1279389"/>
              <a:gd name="connsiteY4-98" fmla="*/ 420568 h 1224436"/>
              <a:gd name="connsiteX5-99" fmla="*/ 685152 w 1279389"/>
              <a:gd name="connsiteY5-100" fmla="*/ 8939 h 1224436"/>
              <a:gd name="connsiteX6-101" fmla="*/ 595578 w 1279389"/>
              <a:gd name="connsiteY6-102" fmla="*/ 8938 h 1224436"/>
              <a:gd name="connsiteX7-103" fmla="*/ 29020 w 1279389"/>
              <a:gd name="connsiteY7-104" fmla="*/ 420567 h 1224436"/>
              <a:gd name="connsiteX8-105" fmla="*/ 1340 w 1279389"/>
              <a:gd name="connsiteY8-106" fmla="*/ 505757 h 1224436"/>
              <a:gd name="connsiteX9-107" fmla="*/ 217745 w 1279389"/>
              <a:gd name="connsiteY9-108" fmla="*/ 1171785 h 1224436"/>
              <a:gd name="connsiteX10-109" fmla="*/ 290211 w 1279389"/>
              <a:gd name="connsiteY10-110" fmla="*/ 1224436 h 1224436"/>
              <a:gd name="connsiteX0-111" fmla="*/ 290211 w 1281237"/>
              <a:gd name="connsiteY0-112" fmla="*/ 1224436 h 1224436"/>
              <a:gd name="connsiteX1-113" fmla="*/ 990516 w 1281237"/>
              <a:gd name="connsiteY1-114" fmla="*/ 1224436 h 1224436"/>
              <a:gd name="connsiteX2-115" fmla="*/ 1062983 w 1281237"/>
              <a:gd name="connsiteY2-116" fmla="*/ 1171786 h 1224436"/>
              <a:gd name="connsiteX3-117" fmla="*/ 1279389 w 1281237"/>
              <a:gd name="connsiteY3-118" fmla="*/ 505758 h 1224436"/>
              <a:gd name="connsiteX4-119" fmla="*/ 1251710 w 1281237"/>
              <a:gd name="connsiteY4-120" fmla="*/ 420568 h 1224436"/>
              <a:gd name="connsiteX5-121" fmla="*/ 685152 w 1281237"/>
              <a:gd name="connsiteY5-122" fmla="*/ 8939 h 1224436"/>
              <a:gd name="connsiteX6-123" fmla="*/ 595578 w 1281237"/>
              <a:gd name="connsiteY6-124" fmla="*/ 8938 h 1224436"/>
              <a:gd name="connsiteX7-125" fmla="*/ 29020 w 1281237"/>
              <a:gd name="connsiteY7-126" fmla="*/ 420567 h 1224436"/>
              <a:gd name="connsiteX8-127" fmla="*/ 1340 w 1281237"/>
              <a:gd name="connsiteY8-128" fmla="*/ 505757 h 1224436"/>
              <a:gd name="connsiteX9-129" fmla="*/ 217745 w 1281237"/>
              <a:gd name="connsiteY9-130" fmla="*/ 1171785 h 1224436"/>
              <a:gd name="connsiteX10-131" fmla="*/ 290211 w 1281237"/>
              <a:gd name="connsiteY10-132" fmla="*/ 1224436 h 1224436"/>
              <a:gd name="connsiteX0-133" fmla="*/ 290211 w 1283420"/>
              <a:gd name="connsiteY0-134" fmla="*/ 1224436 h 1224436"/>
              <a:gd name="connsiteX1-135" fmla="*/ 990516 w 1283420"/>
              <a:gd name="connsiteY1-136" fmla="*/ 1224436 h 1224436"/>
              <a:gd name="connsiteX2-137" fmla="*/ 1062983 w 1283420"/>
              <a:gd name="connsiteY2-138" fmla="*/ 1171786 h 1224436"/>
              <a:gd name="connsiteX3-139" fmla="*/ 1279389 w 1283420"/>
              <a:gd name="connsiteY3-140" fmla="*/ 505758 h 1224436"/>
              <a:gd name="connsiteX4-141" fmla="*/ 1251710 w 1283420"/>
              <a:gd name="connsiteY4-142" fmla="*/ 420568 h 1224436"/>
              <a:gd name="connsiteX5-143" fmla="*/ 685152 w 1283420"/>
              <a:gd name="connsiteY5-144" fmla="*/ 8939 h 1224436"/>
              <a:gd name="connsiteX6-145" fmla="*/ 595578 w 1283420"/>
              <a:gd name="connsiteY6-146" fmla="*/ 8938 h 1224436"/>
              <a:gd name="connsiteX7-147" fmla="*/ 29020 w 1283420"/>
              <a:gd name="connsiteY7-148" fmla="*/ 420567 h 1224436"/>
              <a:gd name="connsiteX8-149" fmla="*/ 1340 w 1283420"/>
              <a:gd name="connsiteY8-150" fmla="*/ 505757 h 1224436"/>
              <a:gd name="connsiteX9-151" fmla="*/ 217745 w 1283420"/>
              <a:gd name="connsiteY9-152" fmla="*/ 1171785 h 1224436"/>
              <a:gd name="connsiteX10-153" fmla="*/ 290211 w 1283420"/>
              <a:gd name="connsiteY10-154" fmla="*/ 1224436 h 1224436"/>
              <a:gd name="connsiteX0-155" fmla="*/ 290211 w 1283420"/>
              <a:gd name="connsiteY0-156" fmla="*/ 1224436 h 1224436"/>
              <a:gd name="connsiteX1-157" fmla="*/ 990516 w 1283420"/>
              <a:gd name="connsiteY1-158" fmla="*/ 1224436 h 1224436"/>
              <a:gd name="connsiteX2-159" fmla="*/ 1062983 w 1283420"/>
              <a:gd name="connsiteY2-160" fmla="*/ 1171786 h 1224436"/>
              <a:gd name="connsiteX3-161" fmla="*/ 1279389 w 1283420"/>
              <a:gd name="connsiteY3-162" fmla="*/ 505758 h 1224436"/>
              <a:gd name="connsiteX4-163" fmla="*/ 1251710 w 1283420"/>
              <a:gd name="connsiteY4-164" fmla="*/ 420568 h 1224436"/>
              <a:gd name="connsiteX5-165" fmla="*/ 685152 w 1283420"/>
              <a:gd name="connsiteY5-166" fmla="*/ 8939 h 1224436"/>
              <a:gd name="connsiteX6-167" fmla="*/ 595578 w 1283420"/>
              <a:gd name="connsiteY6-168" fmla="*/ 8938 h 1224436"/>
              <a:gd name="connsiteX7-169" fmla="*/ 29020 w 1283420"/>
              <a:gd name="connsiteY7-170" fmla="*/ 420567 h 1224436"/>
              <a:gd name="connsiteX8-171" fmla="*/ 1340 w 1283420"/>
              <a:gd name="connsiteY8-172" fmla="*/ 505757 h 1224436"/>
              <a:gd name="connsiteX9-173" fmla="*/ 217745 w 1283420"/>
              <a:gd name="connsiteY9-174" fmla="*/ 1171785 h 1224436"/>
              <a:gd name="connsiteX10-175" fmla="*/ 290211 w 1283420"/>
              <a:gd name="connsiteY10-176" fmla="*/ 1224436 h 1224436"/>
              <a:gd name="connsiteX0-177" fmla="*/ 290211 w 1283420"/>
              <a:gd name="connsiteY0-178" fmla="*/ 1224436 h 1224436"/>
              <a:gd name="connsiteX1-179" fmla="*/ 990516 w 1283420"/>
              <a:gd name="connsiteY1-180" fmla="*/ 1224436 h 1224436"/>
              <a:gd name="connsiteX2-181" fmla="*/ 1062983 w 1283420"/>
              <a:gd name="connsiteY2-182" fmla="*/ 1171786 h 1224436"/>
              <a:gd name="connsiteX3-183" fmla="*/ 1279389 w 1283420"/>
              <a:gd name="connsiteY3-184" fmla="*/ 505758 h 1224436"/>
              <a:gd name="connsiteX4-185" fmla="*/ 1251710 w 1283420"/>
              <a:gd name="connsiteY4-186" fmla="*/ 420568 h 1224436"/>
              <a:gd name="connsiteX5-187" fmla="*/ 685152 w 1283420"/>
              <a:gd name="connsiteY5-188" fmla="*/ 8939 h 1224436"/>
              <a:gd name="connsiteX6-189" fmla="*/ 595578 w 1283420"/>
              <a:gd name="connsiteY6-190" fmla="*/ 8938 h 1224436"/>
              <a:gd name="connsiteX7-191" fmla="*/ 29020 w 1283420"/>
              <a:gd name="connsiteY7-192" fmla="*/ 420567 h 1224436"/>
              <a:gd name="connsiteX8-193" fmla="*/ 1340 w 1283420"/>
              <a:gd name="connsiteY8-194" fmla="*/ 505757 h 1224436"/>
              <a:gd name="connsiteX9-195" fmla="*/ 217745 w 1283420"/>
              <a:gd name="connsiteY9-196" fmla="*/ 1171785 h 1224436"/>
              <a:gd name="connsiteX10-197" fmla="*/ 290211 w 1283420"/>
              <a:gd name="connsiteY10-198" fmla="*/ 1224436 h 1224436"/>
              <a:gd name="connsiteX0-199" fmla="*/ 290211 w 1283420"/>
              <a:gd name="connsiteY0-200" fmla="*/ 1224436 h 1224436"/>
              <a:gd name="connsiteX1-201" fmla="*/ 990516 w 1283420"/>
              <a:gd name="connsiteY1-202" fmla="*/ 1224436 h 1224436"/>
              <a:gd name="connsiteX2-203" fmla="*/ 1062983 w 1283420"/>
              <a:gd name="connsiteY2-204" fmla="*/ 1171786 h 1224436"/>
              <a:gd name="connsiteX3-205" fmla="*/ 1279389 w 1283420"/>
              <a:gd name="connsiteY3-206" fmla="*/ 505758 h 1224436"/>
              <a:gd name="connsiteX4-207" fmla="*/ 1251710 w 1283420"/>
              <a:gd name="connsiteY4-208" fmla="*/ 420568 h 1224436"/>
              <a:gd name="connsiteX5-209" fmla="*/ 685152 w 1283420"/>
              <a:gd name="connsiteY5-210" fmla="*/ 8939 h 1224436"/>
              <a:gd name="connsiteX6-211" fmla="*/ 595578 w 1283420"/>
              <a:gd name="connsiteY6-212" fmla="*/ 8938 h 1224436"/>
              <a:gd name="connsiteX7-213" fmla="*/ 29020 w 1283420"/>
              <a:gd name="connsiteY7-214" fmla="*/ 420567 h 1224436"/>
              <a:gd name="connsiteX8-215" fmla="*/ 1340 w 1283420"/>
              <a:gd name="connsiteY8-216" fmla="*/ 505757 h 1224436"/>
              <a:gd name="connsiteX9-217" fmla="*/ 217745 w 1283420"/>
              <a:gd name="connsiteY9-218" fmla="*/ 1171785 h 1224436"/>
              <a:gd name="connsiteX10-219" fmla="*/ 290211 w 1283420"/>
              <a:gd name="connsiteY10-220" fmla="*/ 1224436 h 1224436"/>
              <a:gd name="connsiteX0-221" fmla="*/ 290211 w 1283420"/>
              <a:gd name="connsiteY0-222" fmla="*/ 1230580 h 1230580"/>
              <a:gd name="connsiteX1-223" fmla="*/ 990516 w 1283420"/>
              <a:gd name="connsiteY1-224" fmla="*/ 1230580 h 1230580"/>
              <a:gd name="connsiteX2-225" fmla="*/ 1062983 w 1283420"/>
              <a:gd name="connsiteY2-226" fmla="*/ 1177930 h 1230580"/>
              <a:gd name="connsiteX3-227" fmla="*/ 1279389 w 1283420"/>
              <a:gd name="connsiteY3-228" fmla="*/ 511902 h 1230580"/>
              <a:gd name="connsiteX4-229" fmla="*/ 1251710 w 1283420"/>
              <a:gd name="connsiteY4-230" fmla="*/ 426712 h 1230580"/>
              <a:gd name="connsiteX5-231" fmla="*/ 685152 w 1283420"/>
              <a:gd name="connsiteY5-232" fmla="*/ 15083 h 1230580"/>
              <a:gd name="connsiteX6-233" fmla="*/ 595578 w 1283420"/>
              <a:gd name="connsiteY6-234" fmla="*/ 15082 h 1230580"/>
              <a:gd name="connsiteX7-235" fmla="*/ 29020 w 1283420"/>
              <a:gd name="connsiteY7-236" fmla="*/ 426711 h 1230580"/>
              <a:gd name="connsiteX8-237" fmla="*/ 1340 w 1283420"/>
              <a:gd name="connsiteY8-238" fmla="*/ 511901 h 1230580"/>
              <a:gd name="connsiteX9-239" fmla="*/ 217745 w 1283420"/>
              <a:gd name="connsiteY9-240" fmla="*/ 1177929 h 1230580"/>
              <a:gd name="connsiteX10-241" fmla="*/ 290211 w 1283420"/>
              <a:gd name="connsiteY10-242" fmla="*/ 1230580 h 1230580"/>
              <a:gd name="connsiteX0-243" fmla="*/ 290211 w 1283420"/>
              <a:gd name="connsiteY0-244" fmla="*/ 1230580 h 1230580"/>
              <a:gd name="connsiteX1-245" fmla="*/ 990516 w 1283420"/>
              <a:gd name="connsiteY1-246" fmla="*/ 1230580 h 1230580"/>
              <a:gd name="connsiteX2-247" fmla="*/ 1062983 w 1283420"/>
              <a:gd name="connsiteY2-248" fmla="*/ 1177930 h 1230580"/>
              <a:gd name="connsiteX3-249" fmla="*/ 1279389 w 1283420"/>
              <a:gd name="connsiteY3-250" fmla="*/ 511902 h 1230580"/>
              <a:gd name="connsiteX4-251" fmla="*/ 1251710 w 1283420"/>
              <a:gd name="connsiteY4-252" fmla="*/ 426712 h 1230580"/>
              <a:gd name="connsiteX5-253" fmla="*/ 685152 w 1283420"/>
              <a:gd name="connsiteY5-254" fmla="*/ 15083 h 1230580"/>
              <a:gd name="connsiteX6-255" fmla="*/ 595578 w 1283420"/>
              <a:gd name="connsiteY6-256" fmla="*/ 15082 h 1230580"/>
              <a:gd name="connsiteX7-257" fmla="*/ 29020 w 1283420"/>
              <a:gd name="connsiteY7-258" fmla="*/ 426711 h 1230580"/>
              <a:gd name="connsiteX8-259" fmla="*/ 1340 w 1283420"/>
              <a:gd name="connsiteY8-260" fmla="*/ 511901 h 1230580"/>
              <a:gd name="connsiteX9-261" fmla="*/ 217745 w 1283420"/>
              <a:gd name="connsiteY9-262" fmla="*/ 1177929 h 1230580"/>
              <a:gd name="connsiteX10-263" fmla="*/ 290211 w 1283420"/>
              <a:gd name="connsiteY10-264" fmla="*/ 1230580 h 1230580"/>
              <a:gd name="connsiteX0-265" fmla="*/ 290211 w 1283420"/>
              <a:gd name="connsiteY0-266" fmla="*/ 1230580 h 1230580"/>
              <a:gd name="connsiteX1-267" fmla="*/ 990516 w 1283420"/>
              <a:gd name="connsiteY1-268" fmla="*/ 1230580 h 1230580"/>
              <a:gd name="connsiteX2-269" fmla="*/ 1062983 w 1283420"/>
              <a:gd name="connsiteY2-270" fmla="*/ 1177930 h 1230580"/>
              <a:gd name="connsiteX3-271" fmla="*/ 1279389 w 1283420"/>
              <a:gd name="connsiteY3-272" fmla="*/ 511902 h 1230580"/>
              <a:gd name="connsiteX4-273" fmla="*/ 1251710 w 1283420"/>
              <a:gd name="connsiteY4-274" fmla="*/ 426712 h 1230580"/>
              <a:gd name="connsiteX5-275" fmla="*/ 685152 w 1283420"/>
              <a:gd name="connsiteY5-276" fmla="*/ 15083 h 1230580"/>
              <a:gd name="connsiteX6-277" fmla="*/ 595578 w 1283420"/>
              <a:gd name="connsiteY6-278" fmla="*/ 15082 h 1230580"/>
              <a:gd name="connsiteX7-279" fmla="*/ 29020 w 1283420"/>
              <a:gd name="connsiteY7-280" fmla="*/ 426711 h 1230580"/>
              <a:gd name="connsiteX8-281" fmla="*/ 1340 w 1283420"/>
              <a:gd name="connsiteY8-282" fmla="*/ 511901 h 1230580"/>
              <a:gd name="connsiteX9-283" fmla="*/ 217745 w 1283420"/>
              <a:gd name="connsiteY9-284" fmla="*/ 1177929 h 1230580"/>
              <a:gd name="connsiteX10-285" fmla="*/ 290211 w 1283420"/>
              <a:gd name="connsiteY10-286" fmla="*/ 1230580 h 1230580"/>
              <a:gd name="connsiteX0-287" fmla="*/ 288871 w 1282080"/>
              <a:gd name="connsiteY0-288" fmla="*/ 1230580 h 1230580"/>
              <a:gd name="connsiteX1-289" fmla="*/ 989176 w 1282080"/>
              <a:gd name="connsiteY1-290" fmla="*/ 1230580 h 1230580"/>
              <a:gd name="connsiteX2-291" fmla="*/ 1061643 w 1282080"/>
              <a:gd name="connsiteY2-292" fmla="*/ 1177930 h 1230580"/>
              <a:gd name="connsiteX3-293" fmla="*/ 1278049 w 1282080"/>
              <a:gd name="connsiteY3-294" fmla="*/ 511902 h 1230580"/>
              <a:gd name="connsiteX4-295" fmla="*/ 1250370 w 1282080"/>
              <a:gd name="connsiteY4-296" fmla="*/ 426712 h 1230580"/>
              <a:gd name="connsiteX5-297" fmla="*/ 683812 w 1282080"/>
              <a:gd name="connsiteY5-298" fmla="*/ 15083 h 1230580"/>
              <a:gd name="connsiteX6-299" fmla="*/ 594238 w 1282080"/>
              <a:gd name="connsiteY6-300" fmla="*/ 15082 h 1230580"/>
              <a:gd name="connsiteX7-301" fmla="*/ 27680 w 1282080"/>
              <a:gd name="connsiteY7-302" fmla="*/ 426711 h 1230580"/>
              <a:gd name="connsiteX8-303" fmla="*/ 0 w 1282080"/>
              <a:gd name="connsiteY8-304" fmla="*/ 511901 h 1230580"/>
              <a:gd name="connsiteX9-305" fmla="*/ 216405 w 1282080"/>
              <a:gd name="connsiteY9-306" fmla="*/ 1177929 h 1230580"/>
              <a:gd name="connsiteX10-307" fmla="*/ 288871 w 1282080"/>
              <a:gd name="connsiteY10-308" fmla="*/ 1230580 h 1230580"/>
              <a:gd name="connsiteX0-309" fmla="*/ 292900 w 1286109"/>
              <a:gd name="connsiteY0-310" fmla="*/ 1230580 h 1230580"/>
              <a:gd name="connsiteX1-311" fmla="*/ 993205 w 1286109"/>
              <a:gd name="connsiteY1-312" fmla="*/ 1230580 h 1230580"/>
              <a:gd name="connsiteX2-313" fmla="*/ 1065672 w 1286109"/>
              <a:gd name="connsiteY2-314" fmla="*/ 1177930 h 1230580"/>
              <a:gd name="connsiteX3-315" fmla="*/ 1282078 w 1286109"/>
              <a:gd name="connsiteY3-316" fmla="*/ 511902 h 1230580"/>
              <a:gd name="connsiteX4-317" fmla="*/ 1254399 w 1286109"/>
              <a:gd name="connsiteY4-318" fmla="*/ 426712 h 1230580"/>
              <a:gd name="connsiteX5-319" fmla="*/ 687841 w 1286109"/>
              <a:gd name="connsiteY5-320" fmla="*/ 15083 h 1230580"/>
              <a:gd name="connsiteX6-321" fmla="*/ 598267 w 1286109"/>
              <a:gd name="connsiteY6-322" fmla="*/ 15082 h 1230580"/>
              <a:gd name="connsiteX7-323" fmla="*/ 31709 w 1286109"/>
              <a:gd name="connsiteY7-324" fmla="*/ 426711 h 1230580"/>
              <a:gd name="connsiteX8-325" fmla="*/ 4029 w 1286109"/>
              <a:gd name="connsiteY8-326" fmla="*/ 511901 h 1230580"/>
              <a:gd name="connsiteX9-327" fmla="*/ 220434 w 1286109"/>
              <a:gd name="connsiteY9-328" fmla="*/ 1177929 h 1230580"/>
              <a:gd name="connsiteX10-329" fmla="*/ 292900 w 1286109"/>
              <a:gd name="connsiteY10-330" fmla="*/ 1230580 h 1230580"/>
              <a:gd name="connsiteX0-331" fmla="*/ 292900 w 1286109"/>
              <a:gd name="connsiteY0-332" fmla="*/ 1230580 h 1230580"/>
              <a:gd name="connsiteX1-333" fmla="*/ 993205 w 1286109"/>
              <a:gd name="connsiteY1-334" fmla="*/ 1230580 h 1230580"/>
              <a:gd name="connsiteX2-335" fmla="*/ 1065672 w 1286109"/>
              <a:gd name="connsiteY2-336" fmla="*/ 1177930 h 1230580"/>
              <a:gd name="connsiteX3-337" fmla="*/ 1282078 w 1286109"/>
              <a:gd name="connsiteY3-338" fmla="*/ 511902 h 1230580"/>
              <a:gd name="connsiteX4-339" fmla="*/ 1254399 w 1286109"/>
              <a:gd name="connsiteY4-340" fmla="*/ 426712 h 1230580"/>
              <a:gd name="connsiteX5-341" fmla="*/ 687841 w 1286109"/>
              <a:gd name="connsiteY5-342" fmla="*/ 15083 h 1230580"/>
              <a:gd name="connsiteX6-343" fmla="*/ 598267 w 1286109"/>
              <a:gd name="connsiteY6-344" fmla="*/ 15082 h 1230580"/>
              <a:gd name="connsiteX7-345" fmla="*/ 31709 w 1286109"/>
              <a:gd name="connsiteY7-346" fmla="*/ 426711 h 1230580"/>
              <a:gd name="connsiteX8-347" fmla="*/ 4029 w 1286109"/>
              <a:gd name="connsiteY8-348" fmla="*/ 511901 h 1230580"/>
              <a:gd name="connsiteX9-349" fmla="*/ 220434 w 1286109"/>
              <a:gd name="connsiteY9-350" fmla="*/ 1177929 h 1230580"/>
              <a:gd name="connsiteX10-351" fmla="*/ 292900 w 1286109"/>
              <a:gd name="connsiteY10-352" fmla="*/ 1230580 h 1230580"/>
              <a:gd name="connsiteX0-353" fmla="*/ 292900 w 1286109"/>
              <a:gd name="connsiteY0-354" fmla="*/ 1230580 h 1230580"/>
              <a:gd name="connsiteX1-355" fmla="*/ 993205 w 1286109"/>
              <a:gd name="connsiteY1-356" fmla="*/ 1230580 h 1230580"/>
              <a:gd name="connsiteX2-357" fmla="*/ 1065672 w 1286109"/>
              <a:gd name="connsiteY2-358" fmla="*/ 1177930 h 1230580"/>
              <a:gd name="connsiteX3-359" fmla="*/ 1282078 w 1286109"/>
              <a:gd name="connsiteY3-360" fmla="*/ 511902 h 1230580"/>
              <a:gd name="connsiteX4-361" fmla="*/ 1254399 w 1286109"/>
              <a:gd name="connsiteY4-362" fmla="*/ 426712 h 1230580"/>
              <a:gd name="connsiteX5-363" fmla="*/ 687841 w 1286109"/>
              <a:gd name="connsiteY5-364" fmla="*/ 15083 h 1230580"/>
              <a:gd name="connsiteX6-365" fmla="*/ 598267 w 1286109"/>
              <a:gd name="connsiteY6-366" fmla="*/ 15082 h 1230580"/>
              <a:gd name="connsiteX7-367" fmla="*/ 31709 w 1286109"/>
              <a:gd name="connsiteY7-368" fmla="*/ 426711 h 1230580"/>
              <a:gd name="connsiteX8-369" fmla="*/ 4029 w 1286109"/>
              <a:gd name="connsiteY8-370" fmla="*/ 511901 h 1230580"/>
              <a:gd name="connsiteX9-371" fmla="*/ 220434 w 1286109"/>
              <a:gd name="connsiteY9-372" fmla="*/ 1177929 h 1230580"/>
              <a:gd name="connsiteX10-373" fmla="*/ 292900 w 1286109"/>
              <a:gd name="connsiteY10-374" fmla="*/ 1230580 h 1230580"/>
              <a:gd name="connsiteX0-375" fmla="*/ 292900 w 1286109"/>
              <a:gd name="connsiteY0-376" fmla="*/ 1230580 h 1230580"/>
              <a:gd name="connsiteX1-377" fmla="*/ 993205 w 1286109"/>
              <a:gd name="connsiteY1-378" fmla="*/ 1230580 h 1230580"/>
              <a:gd name="connsiteX2-379" fmla="*/ 1065672 w 1286109"/>
              <a:gd name="connsiteY2-380" fmla="*/ 1177930 h 1230580"/>
              <a:gd name="connsiteX3-381" fmla="*/ 1282078 w 1286109"/>
              <a:gd name="connsiteY3-382" fmla="*/ 511902 h 1230580"/>
              <a:gd name="connsiteX4-383" fmla="*/ 1254399 w 1286109"/>
              <a:gd name="connsiteY4-384" fmla="*/ 426712 h 1230580"/>
              <a:gd name="connsiteX5-385" fmla="*/ 687841 w 1286109"/>
              <a:gd name="connsiteY5-386" fmla="*/ 15083 h 1230580"/>
              <a:gd name="connsiteX6-387" fmla="*/ 598267 w 1286109"/>
              <a:gd name="connsiteY6-388" fmla="*/ 15082 h 1230580"/>
              <a:gd name="connsiteX7-389" fmla="*/ 31709 w 1286109"/>
              <a:gd name="connsiteY7-390" fmla="*/ 426711 h 1230580"/>
              <a:gd name="connsiteX8-391" fmla="*/ 4029 w 1286109"/>
              <a:gd name="connsiteY8-392" fmla="*/ 511901 h 1230580"/>
              <a:gd name="connsiteX9-393" fmla="*/ 220434 w 1286109"/>
              <a:gd name="connsiteY9-394" fmla="*/ 1177929 h 1230580"/>
              <a:gd name="connsiteX10-395" fmla="*/ 292900 w 1286109"/>
              <a:gd name="connsiteY10-396" fmla="*/ 1230580 h 123058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</a:cxnLst>
            <a:rect l="l" t="t" r="r" b="b"/>
            <a:pathLst>
              <a:path w="1286109" h="1230580">
                <a:moveTo>
                  <a:pt x="292900" y="1230580"/>
                </a:moveTo>
                <a:cubicBezTo>
                  <a:pt x="292900" y="1230580"/>
                  <a:pt x="993205" y="1230580"/>
                  <a:pt x="993205" y="1230580"/>
                </a:cubicBezTo>
                <a:cubicBezTo>
                  <a:pt x="1027419" y="1230580"/>
                  <a:pt x="1055099" y="1210470"/>
                  <a:pt x="1065672" y="1177930"/>
                </a:cubicBezTo>
                <a:cubicBezTo>
                  <a:pt x="1065672" y="1177930"/>
                  <a:pt x="1282079" y="511902"/>
                  <a:pt x="1282078" y="511902"/>
                </a:cubicBezTo>
                <a:cubicBezTo>
                  <a:pt x="1292652" y="479362"/>
                  <a:pt x="1282080" y="446822"/>
                  <a:pt x="1254399" y="426712"/>
                </a:cubicBezTo>
                <a:cubicBezTo>
                  <a:pt x="1254399" y="426712"/>
                  <a:pt x="687841" y="15083"/>
                  <a:pt x="687841" y="15083"/>
                </a:cubicBezTo>
                <a:cubicBezTo>
                  <a:pt x="660162" y="-5027"/>
                  <a:pt x="625947" y="-5028"/>
                  <a:pt x="598267" y="15082"/>
                </a:cubicBezTo>
                <a:cubicBezTo>
                  <a:pt x="598267" y="15082"/>
                  <a:pt x="31709" y="426711"/>
                  <a:pt x="31709" y="426711"/>
                </a:cubicBezTo>
                <a:cubicBezTo>
                  <a:pt x="4030" y="446822"/>
                  <a:pt x="-6543" y="479361"/>
                  <a:pt x="4029" y="511901"/>
                </a:cubicBezTo>
                <a:cubicBezTo>
                  <a:pt x="4030" y="511901"/>
                  <a:pt x="220435" y="1177929"/>
                  <a:pt x="220434" y="1177929"/>
                </a:cubicBezTo>
                <a:cubicBezTo>
                  <a:pt x="231008" y="1210469"/>
                  <a:pt x="258687" y="1230580"/>
                  <a:pt x="292900" y="1230580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  <a:alpha val="100000"/>
                </a:schemeClr>
              </a:gs>
              <a:gs pos="64000">
                <a:schemeClr val="accent1">
                  <a:alpha val="100000"/>
                </a:schemeClr>
              </a:gs>
            </a:gsLst>
            <a:lin ang="4800000" scaled="0"/>
          </a:gradFill>
          <a:ln>
            <a:noFill/>
          </a:ln>
          <a:effectLst>
            <a:outerShdw blurRad="50800" dist="38100" dir="2700000" algn="tl" rotWithShape="0">
              <a:schemeClr val="accent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55" name="任意多边形: 形状 54"/>
          <p:cNvSpPr/>
          <p:nvPr>
            <p:custDataLst>
              <p:tags r:id="rId2"/>
            </p:custDataLst>
          </p:nvPr>
        </p:nvSpPr>
        <p:spPr>
          <a:xfrm>
            <a:off x="4604856" y="4915311"/>
            <a:ext cx="1296039" cy="1240082"/>
          </a:xfrm>
          <a:custGeom>
            <a:avLst/>
            <a:gdLst>
              <a:gd name="connsiteX0" fmla="*/ 290211 w 1282096"/>
              <a:gd name="connsiteY0" fmla="*/ 1224436 h 1224436"/>
              <a:gd name="connsiteX1" fmla="*/ 990516 w 1282096"/>
              <a:gd name="connsiteY1" fmla="*/ 1224436 h 1224436"/>
              <a:gd name="connsiteX2" fmla="*/ 1062983 w 1282096"/>
              <a:gd name="connsiteY2" fmla="*/ 1171786 h 1224436"/>
              <a:gd name="connsiteX3" fmla="*/ 1279389 w 1282096"/>
              <a:gd name="connsiteY3" fmla="*/ 505758 h 1224436"/>
              <a:gd name="connsiteX4" fmla="*/ 1251710 w 1282096"/>
              <a:gd name="connsiteY4" fmla="*/ 420568 h 1224436"/>
              <a:gd name="connsiteX5" fmla="*/ 685152 w 1282096"/>
              <a:gd name="connsiteY5" fmla="*/ 8939 h 1224436"/>
              <a:gd name="connsiteX6" fmla="*/ 595578 w 1282096"/>
              <a:gd name="connsiteY6" fmla="*/ 8938 h 1224436"/>
              <a:gd name="connsiteX7" fmla="*/ 29020 w 1282096"/>
              <a:gd name="connsiteY7" fmla="*/ 420567 h 1224436"/>
              <a:gd name="connsiteX8" fmla="*/ 1340 w 1282096"/>
              <a:gd name="connsiteY8" fmla="*/ 505757 h 1224436"/>
              <a:gd name="connsiteX9" fmla="*/ 217745 w 1282096"/>
              <a:gd name="connsiteY9" fmla="*/ 1171785 h 1224436"/>
              <a:gd name="connsiteX10" fmla="*/ 290211 w 1282096"/>
              <a:gd name="connsiteY10" fmla="*/ 1224436 h 1224436"/>
              <a:gd name="connsiteX0-1" fmla="*/ 290211 w 1282096"/>
              <a:gd name="connsiteY0-2" fmla="*/ 1224436 h 1224436"/>
              <a:gd name="connsiteX1-3" fmla="*/ 990516 w 1282096"/>
              <a:gd name="connsiteY1-4" fmla="*/ 1224436 h 1224436"/>
              <a:gd name="connsiteX2-5" fmla="*/ 1062983 w 1282096"/>
              <a:gd name="connsiteY2-6" fmla="*/ 1171786 h 1224436"/>
              <a:gd name="connsiteX3-7" fmla="*/ 1279389 w 1282096"/>
              <a:gd name="connsiteY3-8" fmla="*/ 505758 h 1224436"/>
              <a:gd name="connsiteX4-9" fmla="*/ 1251710 w 1282096"/>
              <a:gd name="connsiteY4-10" fmla="*/ 420568 h 1224436"/>
              <a:gd name="connsiteX5-11" fmla="*/ 685152 w 1282096"/>
              <a:gd name="connsiteY5-12" fmla="*/ 8939 h 1224436"/>
              <a:gd name="connsiteX6-13" fmla="*/ 595578 w 1282096"/>
              <a:gd name="connsiteY6-14" fmla="*/ 8938 h 1224436"/>
              <a:gd name="connsiteX7-15" fmla="*/ 29020 w 1282096"/>
              <a:gd name="connsiteY7-16" fmla="*/ 420567 h 1224436"/>
              <a:gd name="connsiteX8-17" fmla="*/ 1340 w 1282096"/>
              <a:gd name="connsiteY8-18" fmla="*/ 505757 h 1224436"/>
              <a:gd name="connsiteX9-19" fmla="*/ 217745 w 1282096"/>
              <a:gd name="connsiteY9-20" fmla="*/ 1171785 h 1224436"/>
              <a:gd name="connsiteX10-21" fmla="*/ 290211 w 1282096"/>
              <a:gd name="connsiteY10-22" fmla="*/ 1224436 h 1224436"/>
              <a:gd name="connsiteX0-23" fmla="*/ 290211 w 1282096"/>
              <a:gd name="connsiteY0-24" fmla="*/ 1224436 h 1224436"/>
              <a:gd name="connsiteX1-25" fmla="*/ 990516 w 1282096"/>
              <a:gd name="connsiteY1-26" fmla="*/ 1224436 h 1224436"/>
              <a:gd name="connsiteX2-27" fmla="*/ 1062983 w 1282096"/>
              <a:gd name="connsiteY2-28" fmla="*/ 1171786 h 1224436"/>
              <a:gd name="connsiteX3-29" fmla="*/ 1279389 w 1282096"/>
              <a:gd name="connsiteY3-30" fmla="*/ 505758 h 1224436"/>
              <a:gd name="connsiteX4-31" fmla="*/ 1251710 w 1282096"/>
              <a:gd name="connsiteY4-32" fmla="*/ 420568 h 1224436"/>
              <a:gd name="connsiteX5-33" fmla="*/ 685152 w 1282096"/>
              <a:gd name="connsiteY5-34" fmla="*/ 8939 h 1224436"/>
              <a:gd name="connsiteX6-35" fmla="*/ 595578 w 1282096"/>
              <a:gd name="connsiteY6-36" fmla="*/ 8938 h 1224436"/>
              <a:gd name="connsiteX7-37" fmla="*/ 29020 w 1282096"/>
              <a:gd name="connsiteY7-38" fmla="*/ 420567 h 1224436"/>
              <a:gd name="connsiteX8-39" fmla="*/ 1340 w 1282096"/>
              <a:gd name="connsiteY8-40" fmla="*/ 505757 h 1224436"/>
              <a:gd name="connsiteX9-41" fmla="*/ 217745 w 1282096"/>
              <a:gd name="connsiteY9-42" fmla="*/ 1171785 h 1224436"/>
              <a:gd name="connsiteX10-43" fmla="*/ 290211 w 1282096"/>
              <a:gd name="connsiteY10-44" fmla="*/ 1224436 h 1224436"/>
              <a:gd name="connsiteX0-45" fmla="*/ 290211 w 1282096"/>
              <a:gd name="connsiteY0-46" fmla="*/ 1224436 h 1224436"/>
              <a:gd name="connsiteX1-47" fmla="*/ 990516 w 1282096"/>
              <a:gd name="connsiteY1-48" fmla="*/ 1224436 h 1224436"/>
              <a:gd name="connsiteX2-49" fmla="*/ 1062983 w 1282096"/>
              <a:gd name="connsiteY2-50" fmla="*/ 1171786 h 1224436"/>
              <a:gd name="connsiteX3-51" fmla="*/ 1279389 w 1282096"/>
              <a:gd name="connsiteY3-52" fmla="*/ 505758 h 1224436"/>
              <a:gd name="connsiteX4-53" fmla="*/ 1251710 w 1282096"/>
              <a:gd name="connsiteY4-54" fmla="*/ 420568 h 1224436"/>
              <a:gd name="connsiteX5-55" fmla="*/ 685152 w 1282096"/>
              <a:gd name="connsiteY5-56" fmla="*/ 8939 h 1224436"/>
              <a:gd name="connsiteX6-57" fmla="*/ 595578 w 1282096"/>
              <a:gd name="connsiteY6-58" fmla="*/ 8938 h 1224436"/>
              <a:gd name="connsiteX7-59" fmla="*/ 29020 w 1282096"/>
              <a:gd name="connsiteY7-60" fmla="*/ 420567 h 1224436"/>
              <a:gd name="connsiteX8-61" fmla="*/ 1340 w 1282096"/>
              <a:gd name="connsiteY8-62" fmla="*/ 505757 h 1224436"/>
              <a:gd name="connsiteX9-63" fmla="*/ 217745 w 1282096"/>
              <a:gd name="connsiteY9-64" fmla="*/ 1171785 h 1224436"/>
              <a:gd name="connsiteX10-65" fmla="*/ 290211 w 1282096"/>
              <a:gd name="connsiteY10-66" fmla="*/ 1224436 h 1224436"/>
              <a:gd name="connsiteX0-67" fmla="*/ 290211 w 1279747"/>
              <a:gd name="connsiteY0-68" fmla="*/ 1224436 h 1224436"/>
              <a:gd name="connsiteX1-69" fmla="*/ 990516 w 1279747"/>
              <a:gd name="connsiteY1-70" fmla="*/ 1224436 h 1224436"/>
              <a:gd name="connsiteX2-71" fmla="*/ 1062983 w 1279747"/>
              <a:gd name="connsiteY2-72" fmla="*/ 1171786 h 1224436"/>
              <a:gd name="connsiteX3-73" fmla="*/ 1279389 w 1279747"/>
              <a:gd name="connsiteY3-74" fmla="*/ 505758 h 1224436"/>
              <a:gd name="connsiteX4-75" fmla="*/ 1251710 w 1279747"/>
              <a:gd name="connsiteY4-76" fmla="*/ 420568 h 1224436"/>
              <a:gd name="connsiteX5-77" fmla="*/ 685152 w 1279747"/>
              <a:gd name="connsiteY5-78" fmla="*/ 8939 h 1224436"/>
              <a:gd name="connsiteX6-79" fmla="*/ 595578 w 1279747"/>
              <a:gd name="connsiteY6-80" fmla="*/ 8938 h 1224436"/>
              <a:gd name="connsiteX7-81" fmla="*/ 29020 w 1279747"/>
              <a:gd name="connsiteY7-82" fmla="*/ 420567 h 1224436"/>
              <a:gd name="connsiteX8-83" fmla="*/ 1340 w 1279747"/>
              <a:gd name="connsiteY8-84" fmla="*/ 505757 h 1224436"/>
              <a:gd name="connsiteX9-85" fmla="*/ 217745 w 1279747"/>
              <a:gd name="connsiteY9-86" fmla="*/ 1171785 h 1224436"/>
              <a:gd name="connsiteX10-87" fmla="*/ 290211 w 1279747"/>
              <a:gd name="connsiteY10-88" fmla="*/ 1224436 h 1224436"/>
              <a:gd name="connsiteX0-89" fmla="*/ 290211 w 1279389"/>
              <a:gd name="connsiteY0-90" fmla="*/ 1224436 h 1224436"/>
              <a:gd name="connsiteX1-91" fmla="*/ 990516 w 1279389"/>
              <a:gd name="connsiteY1-92" fmla="*/ 1224436 h 1224436"/>
              <a:gd name="connsiteX2-93" fmla="*/ 1062983 w 1279389"/>
              <a:gd name="connsiteY2-94" fmla="*/ 1171786 h 1224436"/>
              <a:gd name="connsiteX3-95" fmla="*/ 1279389 w 1279389"/>
              <a:gd name="connsiteY3-96" fmla="*/ 505758 h 1224436"/>
              <a:gd name="connsiteX4-97" fmla="*/ 1251710 w 1279389"/>
              <a:gd name="connsiteY4-98" fmla="*/ 420568 h 1224436"/>
              <a:gd name="connsiteX5-99" fmla="*/ 685152 w 1279389"/>
              <a:gd name="connsiteY5-100" fmla="*/ 8939 h 1224436"/>
              <a:gd name="connsiteX6-101" fmla="*/ 595578 w 1279389"/>
              <a:gd name="connsiteY6-102" fmla="*/ 8938 h 1224436"/>
              <a:gd name="connsiteX7-103" fmla="*/ 29020 w 1279389"/>
              <a:gd name="connsiteY7-104" fmla="*/ 420567 h 1224436"/>
              <a:gd name="connsiteX8-105" fmla="*/ 1340 w 1279389"/>
              <a:gd name="connsiteY8-106" fmla="*/ 505757 h 1224436"/>
              <a:gd name="connsiteX9-107" fmla="*/ 217745 w 1279389"/>
              <a:gd name="connsiteY9-108" fmla="*/ 1171785 h 1224436"/>
              <a:gd name="connsiteX10-109" fmla="*/ 290211 w 1279389"/>
              <a:gd name="connsiteY10-110" fmla="*/ 1224436 h 1224436"/>
              <a:gd name="connsiteX0-111" fmla="*/ 290211 w 1281237"/>
              <a:gd name="connsiteY0-112" fmla="*/ 1224436 h 1224436"/>
              <a:gd name="connsiteX1-113" fmla="*/ 990516 w 1281237"/>
              <a:gd name="connsiteY1-114" fmla="*/ 1224436 h 1224436"/>
              <a:gd name="connsiteX2-115" fmla="*/ 1062983 w 1281237"/>
              <a:gd name="connsiteY2-116" fmla="*/ 1171786 h 1224436"/>
              <a:gd name="connsiteX3-117" fmla="*/ 1279389 w 1281237"/>
              <a:gd name="connsiteY3-118" fmla="*/ 505758 h 1224436"/>
              <a:gd name="connsiteX4-119" fmla="*/ 1251710 w 1281237"/>
              <a:gd name="connsiteY4-120" fmla="*/ 420568 h 1224436"/>
              <a:gd name="connsiteX5-121" fmla="*/ 685152 w 1281237"/>
              <a:gd name="connsiteY5-122" fmla="*/ 8939 h 1224436"/>
              <a:gd name="connsiteX6-123" fmla="*/ 595578 w 1281237"/>
              <a:gd name="connsiteY6-124" fmla="*/ 8938 h 1224436"/>
              <a:gd name="connsiteX7-125" fmla="*/ 29020 w 1281237"/>
              <a:gd name="connsiteY7-126" fmla="*/ 420567 h 1224436"/>
              <a:gd name="connsiteX8-127" fmla="*/ 1340 w 1281237"/>
              <a:gd name="connsiteY8-128" fmla="*/ 505757 h 1224436"/>
              <a:gd name="connsiteX9-129" fmla="*/ 217745 w 1281237"/>
              <a:gd name="connsiteY9-130" fmla="*/ 1171785 h 1224436"/>
              <a:gd name="connsiteX10-131" fmla="*/ 290211 w 1281237"/>
              <a:gd name="connsiteY10-132" fmla="*/ 1224436 h 1224436"/>
              <a:gd name="connsiteX0-133" fmla="*/ 290211 w 1283420"/>
              <a:gd name="connsiteY0-134" fmla="*/ 1224436 h 1224436"/>
              <a:gd name="connsiteX1-135" fmla="*/ 990516 w 1283420"/>
              <a:gd name="connsiteY1-136" fmla="*/ 1224436 h 1224436"/>
              <a:gd name="connsiteX2-137" fmla="*/ 1062983 w 1283420"/>
              <a:gd name="connsiteY2-138" fmla="*/ 1171786 h 1224436"/>
              <a:gd name="connsiteX3-139" fmla="*/ 1279389 w 1283420"/>
              <a:gd name="connsiteY3-140" fmla="*/ 505758 h 1224436"/>
              <a:gd name="connsiteX4-141" fmla="*/ 1251710 w 1283420"/>
              <a:gd name="connsiteY4-142" fmla="*/ 420568 h 1224436"/>
              <a:gd name="connsiteX5-143" fmla="*/ 685152 w 1283420"/>
              <a:gd name="connsiteY5-144" fmla="*/ 8939 h 1224436"/>
              <a:gd name="connsiteX6-145" fmla="*/ 595578 w 1283420"/>
              <a:gd name="connsiteY6-146" fmla="*/ 8938 h 1224436"/>
              <a:gd name="connsiteX7-147" fmla="*/ 29020 w 1283420"/>
              <a:gd name="connsiteY7-148" fmla="*/ 420567 h 1224436"/>
              <a:gd name="connsiteX8-149" fmla="*/ 1340 w 1283420"/>
              <a:gd name="connsiteY8-150" fmla="*/ 505757 h 1224436"/>
              <a:gd name="connsiteX9-151" fmla="*/ 217745 w 1283420"/>
              <a:gd name="connsiteY9-152" fmla="*/ 1171785 h 1224436"/>
              <a:gd name="connsiteX10-153" fmla="*/ 290211 w 1283420"/>
              <a:gd name="connsiteY10-154" fmla="*/ 1224436 h 1224436"/>
              <a:gd name="connsiteX0-155" fmla="*/ 290211 w 1283420"/>
              <a:gd name="connsiteY0-156" fmla="*/ 1224436 h 1224436"/>
              <a:gd name="connsiteX1-157" fmla="*/ 990516 w 1283420"/>
              <a:gd name="connsiteY1-158" fmla="*/ 1224436 h 1224436"/>
              <a:gd name="connsiteX2-159" fmla="*/ 1062983 w 1283420"/>
              <a:gd name="connsiteY2-160" fmla="*/ 1171786 h 1224436"/>
              <a:gd name="connsiteX3-161" fmla="*/ 1279389 w 1283420"/>
              <a:gd name="connsiteY3-162" fmla="*/ 505758 h 1224436"/>
              <a:gd name="connsiteX4-163" fmla="*/ 1251710 w 1283420"/>
              <a:gd name="connsiteY4-164" fmla="*/ 420568 h 1224436"/>
              <a:gd name="connsiteX5-165" fmla="*/ 685152 w 1283420"/>
              <a:gd name="connsiteY5-166" fmla="*/ 8939 h 1224436"/>
              <a:gd name="connsiteX6-167" fmla="*/ 595578 w 1283420"/>
              <a:gd name="connsiteY6-168" fmla="*/ 8938 h 1224436"/>
              <a:gd name="connsiteX7-169" fmla="*/ 29020 w 1283420"/>
              <a:gd name="connsiteY7-170" fmla="*/ 420567 h 1224436"/>
              <a:gd name="connsiteX8-171" fmla="*/ 1340 w 1283420"/>
              <a:gd name="connsiteY8-172" fmla="*/ 505757 h 1224436"/>
              <a:gd name="connsiteX9-173" fmla="*/ 217745 w 1283420"/>
              <a:gd name="connsiteY9-174" fmla="*/ 1171785 h 1224436"/>
              <a:gd name="connsiteX10-175" fmla="*/ 290211 w 1283420"/>
              <a:gd name="connsiteY10-176" fmla="*/ 1224436 h 1224436"/>
              <a:gd name="connsiteX0-177" fmla="*/ 290211 w 1283420"/>
              <a:gd name="connsiteY0-178" fmla="*/ 1224436 h 1224436"/>
              <a:gd name="connsiteX1-179" fmla="*/ 990516 w 1283420"/>
              <a:gd name="connsiteY1-180" fmla="*/ 1224436 h 1224436"/>
              <a:gd name="connsiteX2-181" fmla="*/ 1062983 w 1283420"/>
              <a:gd name="connsiteY2-182" fmla="*/ 1171786 h 1224436"/>
              <a:gd name="connsiteX3-183" fmla="*/ 1279389 w 1283420"/>
              <a:gd name="connsiteY3-184" fmla="*/ 505758 h 1224436"/>
              <a:gd name="connsiteX4-185" fmla="*/ 1251710 w 1283420"/>
              <a:gd name="connsiteY4-186" fmla="*/ 420568 h 1224436"/>
              <a:gd name="connsiteX5-187" fmla="*/ 685152 w 1283420"/>
              <a:gd name="connsiteY5-188" fmla="*/ 8939 h 1224436"/>
              <a:gd name="connsiteX6-189" fmla="*/ 595578 w 1283420"/>
              <a:gd name="connsiteY6-190" fmla="*/ 8938 h 1224436"/>
              <a:gd name="connsiteX7-191" fmla="*/ 29020 w 1283420"/>
              <a:gd name="connsiteY7-192" fmla="*/ 420567 h 1224436"/>
              <a:gd name="connsiteX8-193" fmla="*/ 1340 w 1283420"/>
              <a:gd name="connsiteY8-194" fmla="*/ 505757 h 1224436"/>
              <a:gd name="connsiteX9-195" fmla="*/ 217745 w 1283420"/>
              <a:gd name="connsiteY9-196" fmla="*/ 1171785 h 1224436"/>
              <a:gd name="connsiteX10-197" fmla="*/ 290211 w 1283420"/>
              <a:gd name="connsiteY10-198" fmla="*/ 1224436 h 1224436"/>
              <a:gd name="connsiteX0-199" fmla="*/ 290211 w 1283420"/>
              <a:gd name="connsiteY0-200" fmla="*/ 1224436 h 1224436"/>
              <a:gd name="connsiteX1-201" fmla="*/ 990516 w 1283420"/>
              <a:gd name="connsiteY1-202" fmla="*/ 1224436 h 1224436"/>
              <a:gd name="connsiteX2-203" fmla="*/ 1062983 w 1283420"/>
              <a:gd name="connsiteY2-204" fmla="*/ 1171786 h 1224436"/>
              <a:gd name="connsiteX3-205" fmla="*/ 1279389 w 1283420"/>
              <a:gd name="connsiteY3-206" fmla="*/ 505758 h 1224436"/>
              <a:gd name="connsiteX4-207" fmla="*/ 1251710 w 1283420"/>
              <a:gd name="connsiteY4-208" fmla="*/ 420568 h 1224436"/>
              <a:gd name="connsiteX5-209" fmla="*/ 685152 w 1283420"/>
              <a:gd name="connsiteY5-210" fmla="*/ 8939 h 1224436"/>
              <a:gd name="connsiteX6-211" fmla="*/ 595578 w 1283420"/>
              <a:gd name="connsiteY6-212" fmla="*/ 8938 h 1224436"/>
              <a:gd name="connsiteX7-213" fmla="*/ 29020 w 1283420"/>
              <a:gd name="connsiteY7-214" fmla="*/ 420567 h 1224436"/>
              <a:gd name="connsiteX8-215" fmla="*/ 1340 w 1283420"/>
              <a:gd name="connsiteY8-216" fmla="*/ 505757 h 1224436"/>
              <a:gd name="connsiteX9-217" fmla="*/ 217745 w 1283420"/>
              <a:gd name="connsiteY9-218" fmla="*/ 1171785 h 1224436"/>
              <a:gd name="connsiteX10-219" fmla="*/ 290211 w 1283420"/>
              <a:gd name="connsiteY10-220" fmla="*/ 1224436 h 1224436"/>
              <a:gd name="connsiteX0-221" fmla="*/ 290211 w 1283420"/>
              <a:gd name="connsiteY0-222" fmla="*/ 1230580 h 1230580"/>
              <a:gd name="connsiteX1-223" fmla="*/ 990516 w 1283420"/>
              <a:gd name="connsiteY1-224" fmla="*/ 1230580 h 1230580"/>
              <a:gd name="connsiteX2-225" fmla="*/ 1062983 w 1283420"/>
              <a:gd name="connsiteY2-226" fmla="*/ 1177930 h 1230580"/>
              <a:gd name="connsiteX3-227" fmla="*/ 1279389 w 1283420"/>
              <a:gd name="connsiteY3-228" fmla="*/ 511902 h 1230580"/>
              <a:gd name="connsiteX4-229" fmla="*/ 1251710 w 1283420"/>
              <a:gd name="connsiteY4-230" fmla="*/ 426712 h 1230580"/>
              <a:gd name="connsiteX5-231" fmla="*/ 685152 w 1283420"/>
              <a:gd name="connsiteY5-232" fmla="*/ 15083 h 1230580"/>
              <a:gd name="connsiteX6-233" fmla="*/ 595578 w 1283420"/>
              <a:gd name="connsiteY6-234" fmla="*/ 15082 h 1230580"/>
              <a:gd name="connsiteX7-235" fmla="*/ 29020 w 1283420"/>
              <a:gd name="connsiteY7-236" fmla="*/ 426711 h 1230580"/>
              <a:gd name="connsiteX8-237" fmla="*/ 1340 w 1283420"/>
              <a:gd name="connsiteY8-238" fmla="*/ 511901 h 1230580"/>
              <a:gd name="connsiteX9-239" fmla="*/ 217745 w 1283420"/>
              <a:gd name="connsiteY9-240" fmla="*/ 1177929 h 1230580"/>
              <a:gd name="connsiteX10-241" fmla="*/ 290211 w 1283420"/>
              <a:gd name="connsiteY10-242" fmla="*/ 1230580 h 1230580"/>
              <a:gd name="connsiteX0-243" fmla="*/ 290211 w 1283420"/>
              <a:gd name="connsiteY0-244" fmla="*/ 1230580 h 1230580"/>
              <a:gd name="connsiteX1-245" fmla="*/ 990516 w 1283420"/>
              <a:gd name="connsiteY1-246" fmla="*/ 1230580 h 1230580"/>
              <a:gd name="connsiteX2-247" fmla="*/ 1062983 w 1283420"/>
              <a:gd name="connsiteY2-248" fmla="*/ 1177930 h 1230580"/>
              <a:gd name="connsiteX3-249" fmla="*/ 1279389 w 1283420"/>
              <a:gd name="connsiteY3-250" fmla="*/ 511902 h 1230580"/>
              <a:gd name="connsiteX4-251" fmla="*/ 1251710 w 1283420"/>
              <a:gd name="connsiteY4-252" fmla="*/ 426712 h 1230580"/>
              <a:gd name="connsiteX5-253" fmla="*/ 685152 w 1283420"/>
              <a:gd name="connsiteY5-254" fmla="*/ 15083 h 1230580"/>
              <a:gd name="connsiteX6-255" fmla="*/ 595578 w 1283420"/>
              <a:gd name="connsiteY6-256" fmla="*/ 15082 h 1230580"/>
              <a:gd name="connsiteX7-257" fmla="*/ 29020 w 1283420"/>
              <a:gd name="connsiteY7-258" fmla="*/ 426711 h 1230580"/>
              <a:gd name="connsiteX8-259" fmla="*/ 1340 w 1283420"/>
              <a:gd name="connsiteY8-260" fmla="*/ 511901 h 1230580"/>
              <a:gd name="connsiteX9-261" fmla="*/ 217745 w 1283420"/>
              <a:gd name="connsiteY9-262" fmla="*/ 1177929 h 1230580"/>
              <a:gd name="connsiteX10-263" fmla="*/ 290211 w 1283420"/>
              <a:gd name="connsiteY10-264" fmla="*/ 1230580 h 1230580"/>
              <a:gd name="connsiteX0-265" fmla="*/ 290211 w 1283420"/>
              <a:gd name="connsiteY0-266" fmla="*/ 1230580 h 1230580"/>
              <a:gd name="connsiteX1-267" fmla="*/ 990516 w 1283420"/>
              <a:gd name="connsiteY1-268" fmla="*/ 1230580 h 1230580"/>
              <a:gd name="connsiteX2-269" fmla="*/ 1062983 w 1283420"/>
              <a:gd name="connsiteY2-270" fmla="*/ 1177930 h 1230580"/>
              <a:gd name="connsiteX3-271" fmla="*/ 1279389 w 1283420"/>
              <a:gd name="connsiteY3-272" fmla="*/ 511902 h 1230580"/>
              <a:gd name="connsiteX4-273" fmla="*/ 1251710 w 1283420"/>
              <a:gd name="connsiteY4-274" fmla="*/ 426712 h 1230580"/>
              <a:gd name="connsiteX5-275" fmla="*/ 685152 w 1283420"/>
              <a:gd name="connsiteY5-276" fmla="*/ 15083 h 1230580"/>
              <a:gd name="connsiteX6-277" fmla="*/ 595578 w 1283420"/>
              <a:gd name="connsiteY6-278" fmla="*/ 15082 h 1230580"/>
              <a:gd name="connsiteX7-279" fmla="*/ 29020 w 1283420"/>
              <a:gd name="connsiteY7-280" fmla="*/ 426711 h 1230580"/>
              <a:gd name="connsiteX8-281" fmla="*/ 1340 w 1283420"/>
              <a:gd name="connsiteY8-282" fmla="*/ 511901 h 1230580"/>
              <a:gd name="connsiteX9-283" fmla="*/ 217745 w 1283420"/>
              <a:gd name="connsiteY9-284" fmla="*/ 1177929 h 1230580"/>
              <a:gd name="connsiteX10-285" fmla="*/ 290211 w 1283420"/>
              <a:gd name="connsiteY10-286" fmla="*/ 1230580 h 1230580"/>
              <a:gd name="connsiteX0-287" fmla="*/ 288871 w 1282080"/>
              <a:gd name="connsiteY0-288" fmla="*/ 1230580 h 1230580"/>
              <a:gd name="connsiteX1-289" fmla="*/ 989176 w 1282080"/>
              <a:gd name="connsiteY1-290" fmla="*/ 1230580 h 1230580"/>
              <a:gd name="connsiteX2-291" fmla="*/ 1061643 w 1282080"/>
              <a:gd name="connsiteY2-292" fmla="*/ 1177930 h 1230580"/>
              <a:gd name="connsiteX3-293" fmla="*/ 1278049 w 1282080"/>
              <a:gd name="connsiteY3-294" fmla="*/ 511902 h 1230580"/>
              <a:gd name="connsiteX4-295" fmla="*/ 1250370 w 1282080"/>
              <a:gd name="connsiteY4-296" fmla="*/ 426712 h 1230580"/>
              <a:gd name="connsiteX5-297" fmla="*/ 683812 w 1282080"/>
              <a:gd name="connsiteY5-298" fmla="*/ 15083 h 1230580"/>
              <a:gd name="connsiteX6-299" fmla="*/ 594238 w 1282080"/>
              <a:gd name="connsiteY6-300" fmla="*/ 15082 h 1230580"/>
              <a:gd name="connsiteX7-301" fmla="*/ 27680 w 1282080"/>
              <a:gd name="connsiteY7-302" fmla="*/ 426711 h 1230580"/>
              <a:gd name="connsiteX8-303" fmla="*/ 0 w 1282080"/>
              <a:gd name="connsiteY8-304" fmla="*/ 511901 h 1230580"/>
              <a:gd name="connsiteX9-305" fmla="*/ 216405 w 1282080"/>
              <a:gd name="connsiteY9-306" fmla="*/ 1177929 h 1230580"/>
              <a:gd name="connsiteX10-307" fmla="*/ 288871 w 1282080"/>
              <a:gd name="connsiteY10-308" fmla="*/ 1230580 h 1230580"/>
              <a:gd name="connsiteX0-309" fmla="*/ 292900 w 1286109"/>
              <a:gd name="connsiteY0-310" fmla="*/ 1230580 h 1230580"/>
              <a:gd name="connsiteX1-311" fmla="*/ 993205 w 1286109"/>
              <a:gd name="connsiteY1-312" fmla="*/ 1230580 h 1230580"/>
              <a:gd name="connsiteX2-313" fmla="*/ 1065672 w 1286109"/>
              <a:gd name="connsiteY2-314" fmla="*/ 1177930 h 1230580"/>
              <a:gd name="connsiteX3-315" fmla="*/ 1282078 w 1286109"/>
              <a:gd name="connsiteY3-316" fmla="*/ 511902 h 1230580"/>
              <a:gd name="connsiteX4-317" fmla="*/ 1254399 w 1286109"/>
              <a:gd name="connsiteY4-318" fmla="*/ 426712 h 1230580"/>
              <a:gd name="connsiteX5-319" fmla="*/ 687841 w 1286109"/>
              <a:gd name="connsiteY5-320" fmla="*/ 15083 h 1230580"/>
              <a:gd name="connsiteX6-321" fmla="*/ 598267 w 1286109"/>
              <a:gd name="connsiteY6-322" fmla="*/ 15082 h 1230580"/>
              <a:gd name="connsiteX7-323" fmla="*/ 31709 w 1286109"/>
              <a:gd name="connsiteY7-324" fmla="*/ 426711 h 1230580"/>
              <a:gd name="connsiteX8-325" fmla="*/ 4029 w 1286109"/>
              <a:gd name="connsiteY8-326" fmla="*/ 511901 h 1230580"/>
              <a:gd name="connsiteX9-327" fmla="*/ 220434 w 1286109"/>
              <a:gd name="connsiteY9-328" fmla="*/ 1177929 h 1230580"/>
              <a:gd name="connsiteX10-329" fmla="*/ 292900 w 1286109"/>
              <a:gd name="connsiteY10-330" fmla="*/ 1230580 h 1230580"/>
              <a:gd name="connsiteX0-331" fmla="*/ 292900 w 1286109"/>
              <a:gd name="connsiteY0-332" fmla="*/ 1230580 h 1230580"/>
              <a:gd name="connsiteX1-333" fmla="*/ 993205 w 1286109"/>
              <a:gd name="connsiteY1-334" fmla="*/ 1230580 h 1230580"/>
              <a:gd name="connsiteX2-335" fmla="*/ 1065672 w 1286109"/>
              <a:gd name="connsiteY2-336" fmla="*/ 1177930 h 1230580"/>
              <a:gd name="connsiteX3-337" fmla="*/ 1282078 w 1286109"/>
              <a:gd name="connsiteY3-338" fmla="*/ 511902 h 1230580"/>
              <a:gd name="connsiteX4-339" fmla="*/ 1254399 w 1286109"/>
              <a:gd name="connsiteY4-340" fmla="*/ 426712 h 1230580"/>
              <a:gd name="connsiteX5-341" fmla="*/ 687841 w 1286109"/>
              <a:gd name="connsiteY5-342" fmla="*/ 15083 h 1230580"/>
              <a:gd name="connsiteX6-343" fmla="*/ 598267 w 1286109"/>
              <a:gd name="connsiteY6-344" fmla="*/ 15082 h 1230580"/>
              <a:gd name="connsiteX7-345" fmla="*/ 31709 w 1286109"/>
              <a:gd name="connsiteY7-346" fmla="*/ 426711 h 1230580"/>
              <a:gd name="connsiteX8-347" fmla="*/ 4029 w 1286109"/>
              <a:gd name="connsiteY8-348" fmla="*/ 511901 h 1230580"/>
              <a:gd name="connsiteX9-349" fmla="*/ 220434 w 1286109"/>
              <a:gd name="connsiteY9-350" fmla="*/ 1177929 h 1230580"/>
              <a:gd name="connsiteX10-351" fmla="*/ 292900 w 1286109"/>
              <a:gd name="connsiteY10-352" fmla="*/ 1230580 h 1230580"/>
              <a:gd name="connsiteX0-353" fmla="*/ 292900 w 1286109"/>
              <a:gd name="connsiteY0-354" fmla="*/ 1230580 h 1230580"/>
              <a:gd name="connsiteX1-355" fmla="*/ 993205 w 1286109"/>
              <a:gd name="connsiteY1-356" fmla="*/ 1230580 h 1230580"/>
              <a:gd name="connsiteX2-357" fmla="*/ 1065672 w 1286109"/>
              <a:gd name="connsiteY2-358" fmla="*/ 1177930 h 1230580"/>
              <a:gd name="connsiteX3-359" fmla="*/ 1282078 w 1286109"/>
              <a:gd name="connsiteY3-360" fmla="*/ 511902 h 1230580"/>
              <a:gd name="connsiteX4-361" fmla="*/ 1254399 w 1286109"/>
              <a:gd name="connsiteY4-362" fmla="*/ 426712 h 1230580"/>
              <a:gd name="connsiteX5-363" fmla="*/ 687841 w 1286109"/>
              <a:gd name="connsiteY5-364" fmla="*/ 15083 h 1230580"/>
              <a:gd name="connsiteX6-365" fmla="*/ 598267 w 1286109"/>
              <a:gd name="connsiteY6-366" fmla="*/ 15082 h 1230580"/>
              <a:gd name="connsiteX7-367" fmla="*/ 31709 w 1286109"/>
              <a:gd name="connsiteY7-368" fmla="*/ 426711 h 1230580"/>
              <a:gd name="connsiteX8-369" fmla="*/ 4029 w 1286109"/>
              <a:gd name="connsiteY8-370" fmla="*/ 511901 h 1230580"/>
              <a:gd name="connsiteX9-371" fmla="*/ 220434 w 1286109"/>
              <a:gd name="connsiteY9-372" fmla="*/ 1177929 h 1230580"/>
              <a:gd name="connsiteX10-373" fmla="*/ 292900 w 1286109"/>
              <a:gd name="connsiteY10-374" fmla="*/ 1230580 h 1230580"/>
              <a:gd name="connsiteX0-375" fmla="*/ 292900 w 1286109"/>
              <a:gd name="connsiteY0-376" fmla="*/ 1230580 h 1230580"/>
              <a:gd name="connsiteX1-377" fmla="*/ 993205 w 1286109"/>
              <a:gd name="connsiteY1-378" fmla="*/ 1230580 h 1230580"/>
              <a:gd name="connsiteX2-379" fmla="*/ 1065672 w 1286109"/>
              <a:gd name="connsiteY2-380" fmla="*/ 1177930 h 1230580"/>
              <a:gd name="connsiteX3-381" fmla="*/ 1282078 w 1286109"/>
              <a:gd name="connsiteY3-382" fmla="*/ 511902 h 1230580"/>
              <a:gd name="connsiteX4-383" fmla="*/ 1254399 w 1286109"/>
              <a:gd name="connsiteY4-384" fmla="*/ 426712 h 1230580"/>
              <a:gd name="connsiteX5-385" fmla="*/ 687841 w 1286109"/>
              <a:gd name="connsiteY5-386" fmla="*/ 15083 h 1230580"/>
              <a:gd name="connsiteX6-387" fmla="*/ 598267 w 1286109"/>
              <a:gd name="connsiteY6-388" fmla="*/ 15082 h 1230580"/>
              <a:gd name="connsiteX7-389" fmla="*/ 31709 w 1286109"/>
              <a:gd name="connsiteY7-390" fmla="*/ 426711 h 1230580"/>
              <a:gd name="connsiteX8-391" fmla="*/ 4029 w 1286109"/>
              <a:gd name="connsiteY8-392" fmla="*/ 511901 h 1230580"/>
              <a:gd name="connsiteX9-393" fmla="*/ 220434 w 1286109"/>
              <a:gd name="connsiteY9-394" fmla="*/ 1177929 h 1230580"/>
              <a:gd name="connsiteX10-395" fmla="*/ 292900 w 1286109"/>
              <a:gd name="connsiteY10-396" fmla="*/ 1230580 h 123058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</a:cxnLst>
            <a:rect l="l" t="t" r="r" b="b"/>
            <a:pathLst>
              <a:path w="1286109" h="1230580">
                <a:moveTo>
                  <a:pt x="292900" y="1230580"/>
                </a:moveTo>
                <a:cubicBezTo>
                  <a:pt x="292900" y="1230580"/>
                  <a:pt x="993205" y="1230580"/>
                  <a:pt x="993205" y="1230580"/>
                </a:cubicBezTo>
                <a:cubicBezTo>
                  <a:pt x="1027419" y="1230580"/>
                  <a:pt x="1055099" y="1210470"/>
                  <a:pt x="1065672" y="1177930"/>
                </a:cubicBezTo>
                <a:cubicBezTo>
                  <a:pt x="1065672" y="1177930"/>
                  <a:pt x="1282079" y="511902"/>
                  <a:pt x="1282078" y="511902"/>
                </a:cubicBezTo>
                <a:cubicBezTo>
                  <a:pt x="1292652" y="479362"/>
                  <a:pt x="1282080" y="446822"/>
                  <a:pt x="1254399" y="426712"/>
                </a:cubicBezTo>
                <a:cubicBezTo>
                  <a:pt x="1254399" y="426712"/>
                  <a:pt x="687841" y="15083"/>
                  <a:pt x="687841" y="15083"/>
                </a:cubicBezTo>
                <a:cubicBezTo>
                  <a:pt x="660162" y="-5027"/>
                  <a:pt x="625947" y="-5028"/>
                  <a:pt x="598267" y="15082"/>
                </a:cubicBezTo>
                <a:cubicBezTo>
                  <a:pt x="598267" y="15082"/>
                  <a:pt x="31709" y="426711"/>
                  <a:pt x="31709" y="426711"/>
                </a:cubicBezTo>
                <a:cubicBezTo>
                  <a:pt x="4030" y="446822"/>
                  <a:pt x="-6543" y="479361"/>
                  <a:pt x="4029" y="511901"/>
                </a:cubicBezTo>
                <a:cubicBezTo>
                  <a:pt x="4030" y="511901"/>
                  <a:pt x="220435" y="1177929"/>
                  <a:pt x="220434" y="1177929"/>
                </a:cubicBezTo>
                <a:cubicBezTo>
                  <a:pt x="231008" y="1210469"/>
                  <a:pt x="258687" y="1230580"/>
                  <a:pt x="292900" y="1230580"/>
                </a:cubicBezTo>
                <a:close/>
              </a:path>
            </a:pathLst>
          </a:custGeom>
          <a:gradFill>
            <a:gsLst>
              <a:gs pos="0">
                <a:schemeClr val="accent2">
                  <a:lumMod val="60000"/>
                  <a:lumOff val="40000"/>
                  <a:alpha val="100000"/>
                </a:schemeClr>
              </a:gs>
              <a:gs pos="64000">
                <a:schemeClr val="accent2">
                  <a:alpha val="100000"/>
                </a:schemeClr>
              </a:gs>
            </a:gsLst>
            <a:lin ang="4800000" scaled="0"/>
          </a:gradFill>
          <a:ln>
            <a:noFill/>
          </a:ln>
          <a:effectLst>
            <a:outerShdw blurRad="50800" dist="38100" dir="2700000" algn="tl" rotWithShape="0">
              <a:schemeClr val="accent2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56" name="任意多边形: 形状 55"/>
          <p:cNvSpPr/>
          <p:nvPr>
            <p:custDataLst>
              <p:tags r:id="rId3"/>
            </p:custDataLst>
          </p:nvPr>
        </p:nvSpPr>
        <p:spPr>
          <a:xfrm>
            <a:off x="4028303" y="3140860"/>
            <a:ext cx="1296039" cy="1240082"/>
          </a:xfrm>
          <a:custGeom>
            <a:avLst/>
            <a:gdLst>
              <a:gd name="connsiteX0" fmla="*/ 290211 w 1282096"/>
              <a:gd name="connsiteY0" fmla="*/ 1224436 h 1224436"/>
              <a:gd name="connsiteX1" fmla="*/ 990516 w 1282096"/>
              <a:gd name="connsiteY1" fmla="*/ 1224436 h 1224436"/>
              <a:gd name="connsiteX2" fmla="*/ 1062983 w 1282096"/>
              <a:gd name="connsiteY2" fmla="*/ 1171786 h 1224436"/>
              <a:gd name="connsiteX3" fmla="*/ 1279389 w 1282096"/>
              <a:gd name="connsiteY3" fmla="*/ 505758 h 1224436"/>
              <a:gd name="connsiteX4" fmla="*/ 1251710 w 1282096"/>
              <a:gd name="connsiteY4" fmla="*/ 420568 h 1224436"/>
              <a:gd name="connsiteX5" fmla="*/ 685152 w 1282096"/>
              <a:gd name="connsiteY5" fmla="*/ 8939 h 1224436"/>
              <a:gd name="connsiteX6" fmla="*/ 595578 w 1282096"/>
              <a:gd name="connsiteY6" fmla="*/ 8938 h 1224436"/>
              <a:gd name="connsiteX7" fmla="*/ 29020 w 1282096"/>
              <a:gd name="connsiteY7" fmla="*/ 420567 h 1224436"/>
              <a:gd name="connsiteX8" fmla="*/ 1340 w 1282096"/>
              <a:gd name="connsiteY8" fmla="*/ 505757 h 1224436"/>
              <a:gd name="connsiteX9" fmla="*/ 217745 w 1282096"/>
              <a:gd name="connsiteY9" fmla="*/ 1171785 h 1224436"/>
              <a:gd name="connsiteX10" fmla="*/ 290211 w 1282096"/>
              <a:gd name="connsiteY10" fmla="*/ 1224436 h 1224436"/>
              <a:gd name="connsiteX0-1" fmla="*/ 290211 w 1282096"/>
              <a:gd name="connsiteY0-2" fmla="*/ 1224436 h 1224436"/>
              <a:gd name="connsiteX1-3" fmla="*/ 990516 w 1282096"/>
              <a:gd name="connsiteY1-4" fmla="*/ 1224436 h 1224436"/>
              <a:gd name="connsiteX2-5" fmla="*/ 1062983 w 1282096"/>
              <a:gd name="connsiteY2-6" fmla="*/ 1171786 h 1224436"/>
              <a:gd name="connsiteX3-7" fmla="*/ 1279389 w 1282096"/>
              <a:gd name="connsiteY3-8" fmla="*/ 505758 h 1224436"/>
              <a:gd name="connsiteX4-9" fmla="*/ 1251710 w 1282096"/>
              <a:gd name="connsiteY4-10" fmla="*/ 420568 h 1224436"/>
              <a:gd name="connsiteX5-11" fmla="*/ 685152 w 1282096"/>
              <a:gd name="connsiteY5-12" fmla="*/ 8939 h 1224436"/>
              <a:gd name="connsiteX6-13" fmla="*/ 595578 w 1282096"/>
              <a:gd name="connsiteY6-14" fmla="*/ 8938 h 1224436"/>
              <a:gd name="connsiteX7-15" fmla="*/ 29020 w 1282096"/>
              <a:gd name="connsiteY7-16" fmla="*/ 420567 h 1224436"/>
              <a:gd name="connsiteX8-17" fmla="*/ 1340 w 1282096"/>
              <a:gd name="connsiteY8-18" fmla="*/ 505757 h 1224436"/>
              <a:gd name="connsiteX9-19" fmla="*/ 217745 w 1282096"/>
              <a:gd name="connsiteY9-20" fmla="*/ 1171785 h 1224436"/>
              <a:gd name="connsiteX10-21" fmla="*/ 290211 w 1282096"/>
              <a:gd name="connsiteY10-22" fmla="*/ 1224436 h 1224436"/>
              <a:gd name="connsiteX0-23" fmla="*/ 290211 w 1282096"/>
              <a:gd name="connsiteY0-24" fmla="*/ 1224436 h 1224436"/>
              <a:gd name="connsiteX1-25" fmla="*/ 990516 w 1282096"/>
              <a:gd name="connsiteY1-26" fmla="*/ 1224436 h 1224436"/>
              <a:gd name="connsiteX2-27" fmla="*/ 1062983 w 1282096"/>
              <a:gd name="connsiteY2-28" fmla="*/ 1171786 h 1224436"/>
              <a:gd name="connsiteX3-29" fmla="*/ 1279389 w 1282096"/>
              <a:gd name="connsiteY3-30" fmla="*/ 505758 h 1224436"/>
              <a:gd name="connsiteX4-31" fmla="*/ 1251710 w 1282096"/>
              <a:gd name="connsiteY4-32" fmla="*/ 420568 h 1224436"/>
              <a:gd name="connsiteX5-33" fmla="*/ 685152 w 1282096"/>
              <a:gd name="connsiteY5-34" fmla="*/ 8939 h 1224436"/>
              <a:gd name="connsiteX6-35" fmla="*/ 595578 w 1282096"/>
              <a:gd name="connsiteY6-36" fmla="*/ 8938 h 1224436"/>
              <a:gd name="connsiteX7-37" fmla="*/ 29020 w 1282096"/>
              <a:gd name="connsiteY7-38" fmla="*/ 420567 h 1224436"/>
              <a:gd name="connsiteX8-39" fmla="*/ 1340 w 1282096"/>
              <a:gd name="connsiteY8-40" fmla="*/ 505757 h 1224436"/>
              <a:gd name="connsiteX9-41" fmla="*/ 217745 w 1282096"/>
              <a:gd name="connsiteY9-42" fmla="*/ 1171785 h 1224436"/>
              <a:gd name="connsiteX10-43" fmla="*/ 290211 w 1282096"/>
              <a:gd name="connsiteY10-44" fmla="*/ 1224436 h 1224436"/>
              <a:gd name="connsiteX0-45" fmla="*/ 290211 w 1282096"/>
              <a:gd name="connsiteY0-46" fmla="*/ 1224436 h 1224436"/>
              <a:gd name="connsiteX1-47" fmla="*/ 990516 w 1282096"/>
              <a:gd name="connsiteY1-48" fmla="*/ 1224436 h 1224436"/>
              <a:gd name="connsiteX2-49" fmla="*/ 1062983 w 1282096"/>
              <a:gd name="connsiteY2-50" fmla="*/ 1171786 h 1224436"/>
              <a:gd name="connsiteX3-51" fmla="*/ 1279389 w 1282096"/>
              <a:gd name="connsiteY3-52" fmla="*/ 505758 h 1224436"/>
              <a:gd name="connsiteX4-53" fmla="*/ 1251710 w 1282096"/>
              <a:gd name="connsiteY4-54" fmla="*/ 420568 h 1224436"/>
              <a:gd name="connsiteX5-55" fmla="*/ 685152 w 1282096"/>
              <a:gd name="connsiteY5-56" fmla="*/ 8939 h 1224436"/>
              <a:gd name="connsiteX6-57" fmla="*/ 595578 w 1282096"/>
              <a:gd name="connsiteY6-58" fmla="*/ 8938 h 1224436"/>
              <a:gd name="connsiteX7-59" fmla="*/ 29020 w 1282096"/>
              <a:gd name="connsiteY7-60" fmla="*/ 420567 h 1224436"/>
              <a:gd name="connsiteX8-61" fmla="*/ 1340 w 1282096"/>
              <a:gd name="connsiteY8-62" fmla="*/ 505757 h 1224436"/>
              <a:gd name="connsiteX9-63" fmla="*/ 217745 w 1282096"/>
              <a:gd name="connsiteY9-64" fmla="*/ 1171785 h 1224436"/>
              <a:gd name="connsiteX10-65" fmla="*/ 290211 w 1282096"/>
              <a:gd name="connsiteY10-66" fmla="*/ 1224436 h 1224436"/>
              <a:gd name="connsiteX0-67" fmla="*/ 290211 w 1279747"/>
              <a:gd name="connsiteY0-68" fmla="*/ 1224436 h 1224436"/>
              <a:gd name="connsiteX1-69" fmla="*/ 990516 w 1279747"/>
              <a:gd name="connsiteY1-70" fmla="*/ 1224436 h 1224436"/>
              <a:gd name="connsiteX2-71" fmla="*/ 1062983 w 1279747"/>
              <a:gd name="connsiteY2-72" fmla="*/ 1171786 h 1224436"/>
              <a:gd name="connsiteX3-73" fmla="*/ 1279389 w 1279747"/>
              <a:gd name="connsiteY3-74" fmla="*/ 505758 h 1224436"/>
              <a:gd name="connsiteX4-75" fmla="*/ 1251710 w 1279747"/>
              <a:gd name="connsiteY4-76" fmla="*/ 420568 h 1224436"/>
              <a:gd name="connsiteX5-77" fmla="*/ 685152 w 1279747"/>
              <a:gd name="connsiteY5-78" fmla="*/ 8939 h 1224436"/>
              <a:gd name="connsiteX6-79" fmla="*/ 595578 w 1279747"/>
              <a:gd name="connsiteY6-80" fmla="*/ 8938 h 1224436"/>
              <a:gd name="connsiteX7-81" fmla="*/ 29020 w 1279747"/>
              <a:gd name="connsiteY7-82" fmla="*/ 420567 h 1224436"/>
              <a:gd name="connsiteX8-83" fmla="*/ 1340 w 1279747"/>
              <a:gd name="connsiteY8-84" fmla="*/ 505757 h 1224436"/>
              <a:gd name="connsiteX9-85" fmla="*/ 217745 w 1279747"/>
              <a:gd name="connsiteY9-86" fmla="*/ 1171785 h 1224436"/>
              <a:gd name="connsiteX10-87" fmla="*/ 290211 w 1279747"/>
              <a:gd name="connsiteY10-88" fmla="*/ 1224436 h 1224436"/>
              <a:gd name="connsiteX0-89" fmla="*/ 290211 w 1279389"/>
              <a:gd name="connsiteY0-90" fmla="*/ 1224436 h 1224436"/>
              <a:gd name="connsiteX1-91" fmla="*/ 990516 w 1279389"/>
              <a:gd name="connsiteY1-92" fmla="*/ 1224436 h 1224436"/>
              <a:gd name="connsiteX2-93" fmla="*/ 1062983 w 1279389"/>
              <a:gd name="connsiteY2-94" fmla="*/ 1171786 h 1224436"/>
              <a:gd name="connsiteX3-95" fmla="*/ 1279389 w 1279389"/>
              <a:gd name="connsiteY3-96" fmla="*/ 505758 h 1224436"/>
              <a:gd name="connsiteX4-97" fmla="*/ 1251710 w 1279389"/>
              <a:gd name="connsiteY4-98" fmla="*/ 420568 h 1224436"/>
              <a:gd name="connsiteX5-99" fmla="*/ 685152 w 1279389"/>
              <a:gd name="connsiteY5-100" fmla="*/ 8939 h 1224436"/>
              <a:gd name="connsiteX6-101" fmla="*/ 595578 w 1279389"/>
              <a:gd name="connsiteY6-102" fmla="*/ 8938 h 1224436"/>
              <a:gd name="connsiteX7-103" fmla="*/ 29020 w 1279389"/>
              <a:gd name="connsiteY7-104" fmla="*/ 420567 h 1224436"/>
              <a:gd name="connsiteX8-105" fmla="*/ 1340 w 1279389"/>
              <a:gd name="connsiteY8-106" fmla="*/ 505757 h 1224436"/>
              <a:gd name="connsiteX9-107" fmla="*/ 217745 w 1279389"/>
              <a:gd name="connsiteY9-108" fmla="*/ 1171785 h 1224436"/>
              <a:gd name="connsiteX10-109" fmla="*/ 290211 w 1279389"/>
              <a:gd name="connsiteY10-110" fmla="*/ 1224436 h 1224436"/>
              <a:gd name="connsiteX0-111" fmla="*/ 290211 w 1281237"/>
              <a:gd name="connsiteY0-112" fmla="*/ 1224436 h 1224436"/>
              <a:gd name="connsiteX1-113" fmla="*/ 990516 w 1281237"/>
              <a:gd name="connsiteY1-114" fmla="*/ 1224436 h 1224436"/>
              <a:gd name="connsiteX2-115" fmla="*/ 1062983 w 1281237"/>
              <a:gd name="connsiteY2-116" fmla="*/ 1171786 h 1224436"/>
              <a:gd name="connsiteX3-117" fmla="*/ 1279389 w 1281237"/>
              <a:gd name="connsiteY3-118" fmla="*/ 505758 h 1224436"/>
              <a:gd name="connsiteX4-119" fmla="*/ 1251710 w 1281237"/>
              <a:gd name="connsiteY4-120" fmla="*/ 420568 h 1224436"/>
              <a:gd name="connsiteX5-121" fmla="*/ 685152 w 1281237"/>
              <a:gd name="connsiteY5-122" fmla="*/ 8939 h 1224436"/>
              <a:gd name="connsiteX6-123" fmla="*/ 595578 w 1281237"/>
              <a:gd name="connsiteY6-124" fmla="*/ 8938 h 1224436"/>
              <a:gd name="connsiteX7-125" fmla="*/ 29020 w 1281237"/>
              <a:gd name="connsiteY7-126" fmla="*/ 420567 h 1224436"/>
              <a:gd name="connsiteX8-127" fmla="*/ 1340 w 1281237"/>
              <a:gd name="connsiteY8-128" fmla="*/ 505757 h 1224436"/>
              <a:gd name="connsiteX9-129" fmla="*/ 217745 w 1281237"/>
              <a:gd name="connsiteY9-130" fmla="*/ 1171785 h 1224436"/>
              <a:gd name="connsiteX10-131" fmla="*/ 290211 w 1281237"/>
              <a:gd name="connsiteY10-132" fmla="*/ 1224436 h 1224436"/>
              <a:gd name="connsiteX0-133" fmla="*/ 290211 w 1283420"/>
              <a:gd name="connsiteY0-134" fmla="*/ 1224436 h 1224436"/>
              <a:gd name="connsiteX1-135" fmla="*/ 990516 w 1283420"/>
              <a:gd name="connsiteY1-136" fmla="*/ 1224436 h 1224436"/>
              <a:gd name="connsiteX2-137" fmla="*/ 1062983 w 1283420"/>
              <a:gd name="connsiteY2-138" fmla="*/ 1171786 h 1224436"/>
              <a:gd name="connsiteX3-139" fmla="*/ 1279389 w 1283420"/>
              <a:gd name="connsiteY3-140" fmla="*/ 505758 h 1224436"/>
              <a:gd name="connsiteX4-141" fmla="*/ 1251710 w 1283420"/>
              <a:gd name="connsiteY4-142" fmla="*/ 420568 h 1224436"/>
              <a:gd name="connsiteX5-143" fmla="*/ 685152 w 1283420"/>
              <a:gd name="connsiteY5-144" fmla="*/ 8939 h 1224436"/>
              <a:gd name="connsiteX6-145" fmla="*/ 595578 w 1283420"/>
              <a:gd name="connsiteY6-146" fmla="*/ 8938 h 1224436"/>
              <a:gd name="connsiteX7-147" fmla="*/ 29020 w 1283420"/>
              <a:gd name="connsiteY7-148" fmla="*/ 420567 h 1224436"/>
              <a:gd name="connsiteX8-149" fmla="*/ 1340 w 1283420"/>
              <a:gd name="connsiteY8-150" fmla="*/ 505757 h 1224436"/>
              <a:gd name="connsiteX9-151" fmla="*/ 217745 w 1283420"/>
              <a:gd name="connsiteY9-152" fmla="*/ 1171785 h 1224436"/>
              <a:gd name="connsiteX10-153" fmla="*/ 290211 w 1283420"/>
              <a:gd name="connsiteY10-154" fmla="*/ 1224436 h 1224436"/>
              <a:gd name="connsiteX0-155" fmla="*/ 290211 w 1283420"/>
              <a:gd name="connsiteY0-156" fmla="*/ 1224436 h 1224436"/>
              <a:gd name="connsiteX1-157" fmla="*/ 990516 w 1283420"/>
              <a:gd name="connsiteY1-158" fmla="*/ 1224436 h 1224436"/>
              <a:gd name="connsiteX2-159" fmla="*/ 1062983 w 1283420"/>
              <a:gd name="connsiteY2-160" fmla="*/ 1171786 h 1224436"/>
              <a:gd name="connsiteX3-161" fmla="*/ 1279389 w 1283420"/>
              <a:gd name="connsiteY3-162" fmla="*/ 505758 h 1224436"/>
              <a:gd name="connsiteX4-163" fmla="*/ 1251710 w 1283420"/>
              <a:gd name="connsiteY4-164" fmla="*/ 420568 h 1224436"/>
              <a:gd name="connsiteX5-165" fmla="*/ 685152 w 1283420"/>
              <a:gd name="connsiteY5-166" fmla="*/ 8939 h 1224436"/>
              <a:gd name="connsiteX6-167" fmla="*/ 595578 w 1283420"/>
              <a:gd name="connsiteY6-168" fmla="*/ 8938 h 1224436"/>
              <a:gd name="connsiteX7-169" fmla="*/ 29020 w 1283420"/>
              <a:gd name="connsiteY7-170" fmla="*/ 420567 h 1224436"/>
              <a:gd name="connsiteX8-171" fmla="*/ 1340 w 1283420"/>
              <a:gd name="connsiteY8-172" fmla="*/ 505757 h 1224436"/>
              <a:gd name="connsiteX9-173" fmla="*/ 217745 w 1283420"/>
              <a:gd name="connsiteY9-174" fmla="*/ 1171785 h 1224436"/>
              <a:gd name="connsiteX10-175" fmla="*/ 290211 w 1283420"/>
              <a:gd name="connsiteY10-176" fmla="*/ 1224436 h 1224436"/>
              <a:gd name="connsiteX0-177" fmla="*/ 290211 w 1283420"/>
              <a:gd name="connsiteY0-178" fmla="*/ 1224436 h 1224436"/>
              <a:gd name="connsiteX1-179" fmla="*/ 990516 w 1283420"/>
              <a:gd name="connsiteY1-180" fmla="*/ 1224436 h 1224436"/>
              <a:gd name="connsiteX2-181" fmla="*/ 1062983 w 1283420"/>
              <a:gd name="connsiteY2-182" fmla="*/ 1171786 h 1224436"/>
              <a:gd name="connsiteX3-183" fmla="*/ 1279389 w 1283420"/>
              <a:gd name="connsiteY3-184" fmla="*/ 505758 h 1224436"/>
              <a:gd name="connsiteX4-185" fmla="*/ 1251710 w 1283420"/>
              <a:gd name="connsiteY4-186" fmla="*/ 420568 h 1224436"/>
              <a:gd name="connsiteX5-187" fmla="*/ 685152 w 1283420"/>
              <a:gd name="connsiteY5-188" fmla="*/ 8939 h 1224436"/>
              <a:gd name="connsiteX6-189" fmla="*/ 595578 w 1283420"/>
              <a:gd name="connsiteY6-190" fmla="*/ 8938 h 1224436"/>
              <a:gd name="connsiteX7-191" fmla="*/ 29020 w 1283420"/>
              <a:gd name="connsiteY7-192" fmla="*/ 420567 h 1224436"/>
              <a:gd name="connsiteX8-193" fmla="*/ 1340 w 1283420"/>
              <a:gd name="connsiteY8-194" fmla="*/ 505757 h 1224436"/>
              <a:gd name="connsiteX9-195" fmla="*/ 217745 w 1283420"/>
              <a:gd name="connsiteY9-196" fmla="*/ 1171785 h 1224436"/>
              <a:gd name="connsiteX10-197" fmla="*/ 290211 w 1283420"/>
              <a:gd name="connsiteY10-198" fmla="*/ 1224436 h 1224436"/>
              <a:gd name="connsiteX0-199" fmla="*/ 290211 w 1283420"/>
              <a:gd name="connsiteY0-200" fmla="*/ 1224436 h 1224436"/>
              <a:gd name="connsiteX1-201" fmla="*/ 990516 w 1283420"/>
              <a:gd name="connsiteY1-202" fmla="*/ 1224436 h 1224436"/>
              <a:gd name="connsiteX2-203" fmla="*/ 1062983 w 1283420"/>
              <a:gd name="connsiteY2-204" fmla="*/ 1171786 h 1224436"/>
              <a:gd name="connsiteX3-205" fmla="*/ 1279389 w 1283420"/>
              <a:gd name="connsiteY3-206" fmla="*/ 505758 h 1224436"/>
              <a:gd name="connsiteX4-207" fmla="*/ 1251710 w 1283420"/>
              <a:gd name="connsiteY4-208" fmla="*/ 420568 h 1224436"/>
              <a:gd name="connsiteX5-209" fmla="*/ 685152 w 1283420"/>
              <a:gd name="connsiteY5-210" fmla="*/ 8939 h 1224436"/>
              <a:gd name="connsiteX6-211" fmla="*/ 595578 w 1283420"/>
              <a:gd name="connsiteY6-212" fmla="*/ 8938 h 1224436"/>
              <a:gd name="connsiteX7-213" fmla="*/ 29020 w 1283420"/>
              <a:gd name="connsiteY7-214" fmla="*/ 420567 h 1224436"/>
              <a:gd name="connsiteX8-215" fmla="*/ 1340 w 1283420"/>
              <a:gd name="connsiteY8-216" fmla="*/ 505757 h 1224436"/>
              <a:gd name="connsiteX9-217" fmla="*/ 217745 w 1283420"/>
              <a:gd name="connsiteY9-218" fmla="*/ 1171785 h 1224436"/>
              <a:gd name="connsiteX10-219" fmla="*/ 290211 w 1283420"/>
              <a:gd name="connsiteY10-220" fmla="*/ 1224436 h 1224436"/>
              <a:gd name="connsiteX0-221" fmla="*/ 290211 w 1283420"/>
              <a:gd name="connsiteY0-222" fmla="*/ 1230580 h 1230580"/>
              <a:gd name="connsiteX1-223" fmla="*/ 990516 w 1283420"/>
              <a:gd name="connsiteY1-224" fmla="*/ 1230580 h 1230580"/>
              <a:gd name="connsiteX2-225" fmla="*/ 1062983 w 1283420"/>
              <a:gd name="connsiteY2-226" fmla="*/ 1177930 h 1230580"/>
              <a:gd name="connsiteX3-227" fmla="*/ 1279389 w 1283420"/>
              <a:gd name="connsiteY3-228" fmla="*/ 511902 h 1230580"/>
              <a:gd name="connsiteX4-229" fmla="*/ 1251710 w 1283420"/>
              <a:gd name="connsiteY4-230" fmla="*/ 426712 h 1230580"/>
              <a:gd name="connsiteX5-231" fmla="*/ 685152 w 1283420"/>
              <a:gd name="connsiteY5-232" fmla="*/ 15083 h 1230580"/>
              <a:gd name="connsiteX6-233" fmla="*/ 595578 w 1283420"/>
              <a:gd name="connsiteY6-234" fmla="*/ 15082 h 1230580"/>
              <a:gd name="connsiteX7-235" fmla="*/ 29020 w 1283420"/>
              <a:gd name="connsiteY7-236" fmla="*/ 426711 h 1230580"/>
              <a:gd name="connsiteX8-237" fmla="*/ 1340 w 1283420"/>
              <a:gd name="connsiteY8-238" fmla="*/ 511901 h 1230580"/>
              <a:gd name="connsiteX9-239" fmla="*/ 217745 w 1283420"/>
              <a:gd name="connsiteY9-240" fmla="*/ 1177929 h 1230580"/>
              <a:gd name="connsiteX10-241" fmla="*/ 290211 w 1283420"/>
              <a:gd name="connsiteY10-242" fmla="*/ 1230580 h 1230580"/>
              <a:gd name="connsiteX0-243" fmla="*/ 290211 w 1283420"/>
              <a:gd name="connsiteY0-244" fmla="*/ 1230580 h 1230580"/>
              <a:gd name="connsiteX1-245" fmla="*/ 990516 w 1283420"/>
              <a:gd name="connsiteY1-246" fmla="*/ 1230580 h 1230580"/>
              <a:gd name="connsiteX2-247" fmla="*/ 1062983 w 1283420"/>
              <a:gd name="connsiteY2-248" fmla="*/ 1177930 h 1230580"/>
              <a:gd name="connsiteX3-249" fmla="*/ 1279389 w 1283420"/>
              <a:gd name="connsiteY3-250" fmla="*/ 511902 h 1230580"/>
              <a:gd name="connsiteX4-251" fmla="*/ 1251710 w 1283420"/>
              <a:gd name="connsiteY4-252" fmla="*/ 426712 h 1230580"/>
              <a:gd name="connsiteX5-253" fmla="*/ 685152 w 1283420"/>
              <a:gd name="connsiteY5-254" fmla="*/ 15083 h 1230580"/>
              <a:gd name="connsiteX6-255" fmla="*/ 595578 w 1283420"/>
              <a:gd name="connsiteY6-256" fmla="*/ 15082 h 1230580"/>
              <a:gd name="connsiteX7-257" fmla="*/ 29020 w 1283420"/>
              <a:gd name="connsiteY7-258" fmla="*/ 426711 h 1230580"/>
              <a:gd name="connsiteX8-259" fmla="*/ 1340 w 1283420"/>
              <a:gd name="connsiteY8-260" fmla="*/ 511901 h 1230580"/>
              <a:gd name="connsiteX9-261" fmla="*/ 217745 w 1283420"/>
              <a:gd name="connsiteY9-262" fmla="*/ 1177929 h 1230580"/>
              <a:gd name="connsiteX10-263" fmla="*/ 290211 w 1283420"/>
              <a:gd name="connsiteY10-264" fmla="*/ 1230580 h 1230580"/>
              <a:gd name="connsiteX0-265" fmla="*/ 290211 w 1283420"/>
              <a:gd name="connsiteY0-266" fmla="*/ 1230580 h 1230580"/>
              <a:gd name="connsiteX1-267" fmla="*/ 990516 w 1283420"/>
              <a:gd name="connsiteY1-268" fmla="*/ 1230580 h 1230580"/>
              <a:gd name="connsiteX2-269" fmla="*/ 1062983 w 1283420"/>
              <a:gd name="connsiteY2-270" fmla="*/ 1177930 h 1230580"/>
              <a:gd name="connsiteX3-271" fmla="*/ 1279389 w 1283420"/>
              <a:gd name="connsiteY3-272" fmla="*/ 511902 h 1230580"/>
              <a:gd name="connsiteX4-273" fmla="*/ 1251710 w 1283420"/>
              <a:gd name="connsiteY4-274" fmla="*/ 426712 h 1230580"/>
              <a:gd name="connsiteX5-275" fmla="*/ 685152 w 1283420"/>
              <a:gd name="connsiteY5-276" fmla="*/ 15083 h 1230580"/>
              <a:gd name="connsiteX6-277" fmla="*/ 595578 w 1283420"/>
              <a:gd name="connsiteY6-278" fmla="*/ 15082 h 1230580"/>
              <a:gd name="connsiteX7-279" fmla="*/ 29020 w 1283420"/>
              <a:gd name="connsiteY7-280" fmla="*/ 426711 h 1230580"/>
              <a:gd name="connsiteX8-281" fmla="*/ 1340 w 1283420"/>
              <a:gd name="connsiteY8-282" fmla="*/ 511901 h 1230580"/>
              <a:gd name="connsiteX9-283" fmla="*/ 217745 w 1283420"/>
              <a:gd name="connsiteY9-284" fmla="*/ 1177929 h 1230580"/>
              <a:gd name="connsiteX10-285" fmla="*/ 290211 w 1283420"/>
              <a:gd name="connsiteY10-286" fmla="*/ 1230580 h 1230580"/>
              <a:gd name="connsiteX0-287" fmla="*/ 288871 w 1282080"/>
              <a:gd name="connsiteY0-288" fmla="*/ 1230580 h 1230580"/>
              <a:gd name="connsiteX1-289" fmla="*/ 989176 w 1282080"/>
              <a:gd name="connsiteY1-290" fmla="*/ 1230580 h 1230580"/>
              <a:gd name="connsiteX2-291" fmla="*/ 1061643 w 1282080"/>
              <a:gd name="connsiteY2-292" fmla="*/ 1177930 h 1230580"/>
              <a:gd name="connsiteX3-293" fmla="*/ 1278049 w 1282080"/>
              <a:gd name="connsiteY3-294" fmla="*/ 511902 h 1230580"/>
              <a:gd name="connsiteX4-295" fmla="*/ 1250370 w 1282080"/>
              <a:gd name="connsiteY4-296" fmla="*/ 426712 h 1230580"/>
              <a:gd name="connsiteX5-297" fmla="*/ 683812 w 1282080"/>
              <a:gd name="connsiteY5-298" fmla="*/ 15083 h 1230580"/>
              <a:gd name="connsiteX6-299" fmla="*/ 594238 w 1282080"/>
              <a:gd name="connsiteY6-300" fmla="*/ 15082 h 1230580"/>
              <a:gd name="connsiteX7-301" fmla="*/ 27680 w 1282080"/>
              <a:gd name="connsiteY7-302" fmla="*/ 426711 h 1230580"/>
              <a:gd name="connsiteX8-303" fmla="*/ 0 w 1282080"/>
              <a:gd name="connsiteY8-304" fmla="*/ 511901 h 1230580"/>
              <a:gd name="connsiteX9-305" fmla="*/ 216405 w 1282080"/>
              <a:gd name="connsiteY9-306" fmla="*/ 1177929 h 1230580"/>
              <a:gd name="connsiteX10-307" fmla="*/ 288871 w 1282080"/>
              <a:gd name="connsiteY10-308" fmla="*/ 1230580 h 1230580"/>
              <a:gd name="connsiteX0-309" fmla="*/ 292900 w 1286109"/>
              <a:gd name="connsiteY0-310" fmla="*/ 1230580 h 1230580"/>
              <a:gd name="connsiteX1-311" fmla="*/ 993205 w 1286109"/>
              <a:gd name="connsiteY1-312" fmla="*/ 1230580 h 1230580"/>
              <a:gd name="connsiteX2-313" fmla="*/ 1065672 w 1286109"/>
              <a:gd name="connsiteY2-314" fmla="*/ 1177930 h 1230580"/>
              <a:gd name="connsiteX3-315" fmla="*/ 1282078 w 1286109"/>
              <a:gd name="connsiteY3-316" fmla="*/ 511902 h 1230580"/>
              <a:gd name="connsiteX4-317" fmla="*/ 1254399 w 1286109"/>
              <a:gd name="connsiteY4-318" fmla="*/ 426712 h 1230580"/>
              <a:gd name="connsiteX5-319" fmla="*/ 687841 w 1286109"/>
              <a:gd name="connsiteY5-320" fmla="*/ 15083 h 1230580"/>
              <a:gd name="connsiteX6-321" fmla="*/ 598267 w 1286109"/>
              <a:gd name="connsiteY6-322" fmla="*/ 15082 h 1230580"/>
              <a:gd name="connsiteX7-323" fmla="*/ 31709 w 1286109"/>
              <a:gd name="connsiteY7-324" fmla="*/ 426711 h 1230580"/>
              <a:gd name="connsiteX8-325" fmla="*/ 4029 w 1286109"/>
              <a:gd name="connsiteY8-326" fmla="*/ 511901 h 1230580"/>
              <a:gd name="connsiteX9-327" fmla="*/ 220434 w 1286109"/>
              <a:gd name="connsiteY9-328" fmla="*/ 1177929 h 1230580"/>
              <a:gd name="connsiteX10-329" fmla="*/ 292900 w 1286109"/>
              <a:gd name="connsiteY10-330" fmla="*/ 1230580 h 1230580"/>
              <a:gd name="connsiteX0-331" fmla="*/ 292900 w 1286109"/>
              <a:gd name="connsiteY0-332" fmla="*/ 1230580 h 1230580"/>
              <a:gd name="connsiteX1-333" fmla="*/ 993205 w 1286109"/>
              <a:gd name="connsiteY1-334" fmla="*/ 1230580 h 1230580"/>
              <a:gd name="connsiteX2-335" fmla="*/ 1065672 w 1286109"/>
              <a:gd name="connsiteY2-336" fmla="*/ 1177930 h 1230580"/>
              <a:gd name="connsiteX3-337" fmla="*/ 1282078 w 1286109"/>
              <a:gd name="connsiteY3-338" fmla="*/ 511902 h 1230580"/>
              <a:gd name="connsiteX4-339" fmla="*/ 1254399 w 1286109"/>
              <a:gd name="connsiteY4-340" fmla="*/ 426712 h 1230580"/>
              <a:gd name="connsiteX5-341" fmla="*/ 687841 w 1286109"/>
              <a:gd name="connsiteY5-342" fmla="*/ 15083 h 1230580"/>
              <a:gd name="connsiteX6-343" fmla="*/ 598267 w 1286109"/>
              <a:gd name="connsiteY6-344" fmla="*/ 15082 h 1230580"/>
              <a:gd name="connsiteX7-345" fmla="*/ 31709 w 1286109"/>
              <a:gd name="connsiteY7-346" fmla="*/ 426711 h 1230580"/>
              <a:gd name="connsiteX8-347" fmla="*/ 4029 w 1286109"/>
              <a:gd name="connsiteY8-348" fmla="*/ 511901 h 1230580"/>
              <a:gd name="connsiteX9-349" fmla="*/ 220434 w 1286109"/>
              <a:gd name="connsiteY9-350" fmla="*/ 1177929 h 1230580"/>
              <a:gd name="connsiteX10-351" fmla="*/ 292900 w 1286109"/>
              <a:gd name="connsiteY10-352" fmla="*/ 1230580 h 1230580"/>
              <a:gd name="connsiteX0-353" fmla="*/ 292900 w 1286109"/>
              <a:gd name="connsiteY0-354" fmla="*/ 1230580 h 1230580"/>
              <a:gd name="connsiteX1-355" fmla="*/ 993205 w 1286109"/>
              <a:gd name="connsiteY1-356" fmla="*/ 1230580 h 1230580"/>
              <a:gd name="connsiteX2-357" fmla="*/ 1065672 w 1286109"/>
              <a:gd name="connsiteY2-358" fmla="*/ 1177930 h 1230580"/>
              <a:gd name="connsiteX3-359" fmla="*/ 1282078 w 1286109"/>
              <a:gd name="connsiteY3-360" fmla="*/ 511902 h 1230580"/>
              <a:gd name="connsiteX4-361" fmla="*/ 1254399 w 1286109"/>
              <a:gd name="connsiteY4-362" fmla="*/ 426712 h 1230580"/>
              <a:gd name="connsiteX5-363" fmla="*/ 687841 w 1286109"/>
              <a:gd name="connsiteY5-364" fmla="*/ 15083 h 1230580"/>
              <a:gd name="connsiteX6-365" fmla="*/ 598267 w 1286109"/>
              <a:gd name="connsiteY6-366" fmla="*/ 15082 h 1230580"/>
              <a:gd name="connsiteX7-367" fmla="*/ 31709 w 1286109"/>
              <a:gd name="connsiteY7-368" fmla="*/ 426711 h 1230580"/>
              <a:gd name="connsiteX8-369" fmla="*/ 4029 w 1286109"/>
              <a:gd name="connsiteY8-370" fmla="*/ 511901 h 1230580"/>
              <a:gd name="connsiteX9-371" fmla="*/ 220434 w 1286109"/>
              <a:gd name="connsiteY9-372" fmla="*/ 1177929 h 1230580"/>
              <a:gd name="connsiteX10-373" fmla="*/ 292900 w 1286109"/>
              <a:gd name="connsiteY10-374" fmla="*/ 1230580 h 1230580"/>
              <a:gd name="connsiteX0-375" fmla="*/ 292900 w 1286109"/>
              <a:gd name="connsiteY0-376" fmla="*/ 1230580 h 1230580"/>
              <a:gd name="connsiteX1-377" fmla="*/ 993205 w 1286109"/>
              <a:gd name="connsiteY1-378" fmla="*/ 1230580 h 1230580"/>
              <a:gd name="connsiteX2-379" fmla="*/ 1065672 w 1286109"/>
              <a:gd name="connsiteY2-380" fmla="*/ 1177930 h 1230580"/>
              <a:gd name="connsiteX3-381" fmla="*/ 1282078 w 1286109"/>
              <a:gd name="connsiteY3-382" fmla="*/ 511902 h 1230580"/>
              <a:gd name="connsiteX4-383" fmla="*/ 1254399 w 1286109"/>
              <a:gd name="connsiteY4-384" fmla="*/ 426712 h 1230580"/>
              <a:gd name="connsiteX5-385" fmla="*/ 687841 w 1286109"/>
              <a:gd name="connsiteY5-386" fmla="*/ 15083 h 1230580"/>
              <a:gd name="connsiteX6-387" fmla="*/ 598267 w 1286109"/>
              <a:gd name="connsiteY6-388" fmla="*/ 15082 h 1230580"/>
              <a:gd name="connsiteX7-389" fmla="*/ 31709 w 1286109"/>
              <a:gd name="connsiteY7-390" fmla="*/ 426711 h 1230580"/>
              <a:gd name="connsiteX8-391" fmla="*/ 4029 w 1286109"/>
              <a:gd name="connsiteY8-392" fmla="*/ 511901 h 1230580"/>
              <a:gd name="connsiteX9-393" fmla="*/ 220434 w 1286109"/>
              <a:gd name="connsiteY9-394" fmla="*/ 1177929 h 1230580"/>
              <a:gd name="connsiteX10-395" fmla="*/ 292900 w 1286109"/>
              <a:gd name="connsiteY10-396" fmla="*/ 1230580 h 123058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</a:cxnLst>
            <a:rect l="l" t="t" r="r" b="b"/>
            <a:pathLst>
              <a:path w="1286109" h="1230580">
                <a:moveTo>
                  <a:pt x="292900" y="1230580"/>
                </a:moveTo>
                <a:cubicBezTo>
                  <a:pt x="292900" y="1230580"/>
                  <a:pt x="993205" y="1230580"/>
                  <a:pt x="993205" y="1230580"/>
                </a:cubicBezTo>
                <a:cubicBezTo>
                  <a:pt x="1027419" y="1230580"/>
                  <a:pt x="1055099" y="1210470"/>
                  <a:pt x="1065672" y="1177930"/>
                </a:cubicBezTo>
                <a:cubicBezTo>
                  <a:pt x="1065672" y="1177930"/>
                  <a:pt x="1282079" y="511902"/>
                  <a:pt x="1282078" y="511902"/>
                </a:cubicBezTo>
                <a:cubicBezTo>
                  <a:pt x="1292652" y="479362"/>
                  <a:pt x="1282080" y="446822"/>
                  <a:pt x="1254399" y="426712"/>
                </a:cubicBezTo>
                <a:cubicBezTo>
                  <a:pt x="1254399" y="426712"/>
                  <a:pt x="687841" y="15083"/>
                  <a:pt x="687841" y="15083"/>
                </a:cubicBezTo>
                <a:cubicBezTo>
                  <a:pt x="660162" y="-5027"/>
                  <a:pt x="625947" y="-5028"/>
                  <a:pt x="598267" y="15082"/>
                </a:cubicBezTo>
                <a:cubicBezTo>
                  <a:pt x="598267" y="15082"/>
                  <a:pt x="31709" y="426711"/>
                  <a:pt x="31709" y="426711"/>
                </a:cubicBezTo>
                <a:cubicBezTo>
                  <a:pt x="4030" y="446822"/>
                  <a:pt x="-6543" y="479361"/>
                  <a:pt x="4029" y="511901"/>
                </a:cubicBezTo>
                <a:cubicBezTo>
                  <a:pt x="4030" y="511901"/>
                  <a:pt x="220435" y="1177929"/>
                  <a:pt x="220434" y="1177929"/>
                </a:cubicBezTo>
                <a:cubicBezTo>
                  <a:pt x="231008" y="1210469"/>
                  <a:pt x="258687" y="1230580"/>
                  <a:pt x="292900" y="1230580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  <a:alpha val="100000"/>
                </a:schemeClr>
              </a:gs>
              <a:gs pos="64000">
                <a:schemeClr val="accent1">
                  <a:alpha val="100000"/>
                </a:schemeClr>
              </a:gs>
            </a:gsLst>
            <a:lin ang="4800000" scaled="0"/>
          </a:gradFill>
          <a:ln>
            <a:noFill/>
          </a:ln>
          <a:effectLst>
            <a:outerShdw blurRad="50800" dist="38100" dir="2700000" algn="tl" rotWithShape="0">
              <a:schemeClr val="accent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53" name="任意多边形: 形状 52"/>
          <p:cNvSpPr/>
          <p:nvPr>
            <p:custDataLst>
              <p:tags r:id="rId4"/>
            </p:custDataLst>
          </p:nvPr>
        </p:nvSpPr>
        <p:spPr>
          <a:xfrm>
            <a:off x="5537195" y="2044065"/>
            <a:ext cx="1296039" cy="1240082"/>
          </a:xfrm>
          <a:custGeom>
            <a:avLst/>
            <a:gdLst>
              <a:gd name="connsiteX0" fmla="*/ 290211 w 1282096"/>
              <a:gd name="connsiteY0" fmla="*/ 1224436 h 1224436"/>
              <a:gd name="connsiteX1" fmla="*/ 990516 w 1282096"/>
              <a:gd name="connsiteY1" fmla="*/ 1224436 h 1224436"/>
              <a:gd name="connsiteX2" fmla="*/ 1062983 w 1282096"/>
              <a:gd name="connsiteY2" fmla="*/ 1171786 h 1224436"/>
              <a:gd name="connsiteX3" fmla="*/ 1279389 w 1282096"/>
              <a:gd name="connsiteY3" fmla="*/ 505758 h 1224436"/>
              <a:gd name="connsiteX4" fmla="*/ 1251710 w 1282096"/>
              <a:gd name="connsiteY4" fmla="*/ 420568 h 1224436"/>
              <a:gd name="connsiteX5" fmla="*/ 685152 w 1282096"/>
              <a:gd name="connsiteY5" fmla="*/ 8939 h 1224436"/>
              <a:gd name="connsiteX6" fmla="*/ 595578 w 1282096"/>
              <a:gd name="connsiteY6" fmla="*/ 8938 h 1224436"/>
              <a:gd name="connsiteX7" fmla="*/ 29020 w 1282096"/>
              <a:gd name="connsiteY7" fmla="*/ 420567 h 1224436"/>
              <a:gd name="connsiteX8" fmla="*/ 1340 w 1282096"/>
              <a:gd name="connsiteY8" fmla="*/ 505757 h 1224436"/>
              <a:gd name="connsiteX9" fmla="*/ 217745 w 1282096"/>
              <a:gd name="connsiteY9" fmla="*/ 1171785 h 1224436"/>
              <a:gd name="connsiteX10" fmla="*/ 290211 w 1282096"/>
              <a:gd name="connsiteY10" fmla="*/ 1224436 h 1224436"/>
              <a:gd name="connsiteX0-1" fmla="*/ 290211 w 1282096"/>
              <a:gd name="connsiteY0-2" fmla="*/ 1224436 h 1224436"/>
              <a:gd name="connsiteX1-3" fmla="*/ 990516 w 1282096"/>
              <a:gd name="connsiteY1-4" fmla="*/ 1224436 h 1224436"/>
              <a:gd name="connsiteX2-5" fmla="*/ 1062983 w 1282096"/>
              <a:gd name="connsiteY2-6" fmla="*/ 1171786 h 1224436"/>
              <a:gd name="connsiteX3-7" fmla="*/ 1279389 w 1282096"/>
              <a:gd name="connsiteY3-8" fmla="*/ 505758 h 1224436"/>
              <a:gd name="connsiteX4-9" fmla="*/ 1251710 w 1282096"/>
              <a:gd name="connsiteY4-10" fmla="*/ 420568 h 1224436"/>
              <a:gd name="connsiteX5-11" fmla="*/ 685152 w 1282096"/>
              <a:gd name="connsiteY5-12" fmla="*/ 8939 h 1224436"/>
              <a:gd name="connsiteX6-13" fmla="*/ 595578 w 1282096"/>
              <a:gd name="connsiteY6-14" fmla="*/ 8938 h 1224436"/>
              <a:gd name="connsiteX7-15" fmla="*/ 29020 w 1282096"/>
              <a:gd name="connsiteY7-16" fmla="*/ 420567 h 1224436"/>
              <a:gd name="connsiteX8-17" fmla="*/ 1340 w 1282096"/>
              <a:gd name="connsiteY8-18" fmla="*/ 505757 h 1224436"/>
              <a:gd name="connsiteX9-19" fmla="*/ 217745 w 1282096"/>
              <a:gd name="connsiteY9-20" fmla="*/ 1171785 h 1224436"/>
              <a:gd name="connsiteX10-21" fmla="*/ 290211 w 1282096"/>
              <a:gd name="connsiteY10-22" fmla="*/ 1224436 h 1224436"/>
              <a:gd name="connsiteX0-23" fmla="*/ 290211 w 1282096"/>
              <a:gd name="connsiteY0-24" fmla="*/ 1224436 h 1224436"/>
              <a:gd name="connsiteX1-25" fmla="*/ 990516 w 1282096"/>
              <a:gd name="connsiteY1-26" fmla="*/ 1224436 h 1224436"/>
              <a:gd name="connsiteX2-27" fmla="*/ 1062983 w 1282096"/>
              <a:gd name="connsiteY2-28" fmla="*/ 1171786 h 1224436"/>
              <a:gd name="connsiteX3-29" fmla="*/ 1279389 w 1282096"/>
              <a:gd name="connsiteY3-30" fmla="*/ 505758 h 1224436"/>
              <a:gd name="connsiteX4-31" fmla="*/ 1251710 w 1282096"/>
              <a:gd name="connsiteY4-32" fmla="*/ 420568 h 1224436"/>
              <a:gd name="connsiteX5-33" fmla="*/ 685152 w 1282096"/>
              <a:gd name="connsiteY5-34" fmla="*/ 8939 h 1224436"/>
              <a:gd name="connsiteX6-35" fmla="*/ 595578 w 1282096"/>
              <a:gd name="connsiteY6-36" fmla="*/ 8938 h 1224436"/>
              <a:gd name="connsiteX7-37" fmla="*/ 29020 w 1282096"/>
              <a:gd name="connsiteY7-38" fmla="*/ 420567 h 1224436"/>
              <a:gd name="connsiteX8-39" fmla="*/ 1340 w 1282096"/>
              <a:gd name="connsiteY8-40" fmla="*/ 505757 h 1224436"/>
              <a:gd name="connsiteX9-41" fmla="*/ 217745 w 1282096"/>
              <a:gd name="connsiteY9-42" fmla="*/ 1171785 h 1224436"/>
              <a:gd name="connsiteX10-43" fmla="*/ 290211 w 1282096"/>
              <a:gd name="connsiteY10-44" fmla="*/ 1224436 h 1224436"/>
              <a:gd name="connsiteX0-45" fmla="*/ 290211 w 1282096"/>
              <a:gd name="connsiteY0-46" fmla="*/ 1224436 h 1224436"/>
              <a:gd name="connsiteX1-47" fmla="*/ 990516 w 1282096"/>
              <a:gd name="connsiteY1-48" fmla="*/ 1224436 h 1224436"/>
              <a:gd name="connsiteX2-49" fmla="*/ 1062983 w 1282096"/>
              <a:gd name="connsiteY2-50" fmla="*/ 1171786 h 1224436"/>
              <a:gd name="connsiteX3-51" fmla="*/ 1279389 w 1282096"/>
              <a:gd name="connsiteY3-52" fmla="*/ 505758 h 1224436"/>
              <a:gd name="connsiteX4-53" fmla="*/ 1251710 w 1282096"/>
              <a:gd name="connsiteY4-54" fmla="*/ 420568 h 1224436"/>
              <a:gd name="connsiteX5-55" fmla="*/ 685152 w 1282096"/>
              <a:gd name="connsiteY5-56" fmla="*/ 8939 h 1224436"/>
              <a:gd name="connsiteX6-57" fmla="*/ 595578 w 1282096"/>
              <a:gd name="connsiteY6-58" fmla="*/ 8938 h 1224436"/>
              <a:gd name="connsiteX7-59" fmla="*/ 29020 w 1282096"/>
              <a:gd name="connsiteY7-60" fmla="*/ 420567 h 1224436"/>
              <a:gd name="connsiteX8-61" fmla="*/ 1340 w 1282096"/>
              <a:gd name="connsiteY8-62" fmla="*/ 505757 h 1224436"/>
              <a:gd name="connsiteX9-63" fmla="*/ 217745 w 1282096"/>
              <a:gd name="connsiteY9-64" fmla="*/ 1171785 h 1224436"/>
              <a:gd name="connsiteX10-65" fmla="*/ 290211 w 1282096"/>
              <a:gd name="connsiteY10-66" fmla="*/ 1224436 h 1224436"/>
              <a:gd name="connsiteX0-67" fmla="*/ 290211 w 1279747"/>
              <a:gd name="connsiteY0-68" fmla="*/ 1224436 h 1224436"/>
              <a:gd name="connsiteX1-69" fmla="*/ 990516 w 1279747"/>
              <a:gd name="connsiteY1-70" fmla="*/ 1224436 h 1224436"/>
              <a:gd name="connsiteX2-71" fmla="*/ 1062983 w 1279747"/>
              <a:gd name="connsiteY2-72" fmla="*/ 1171786 h 1224436"/>
              <a:gd name="connsiteX3-73" fmla="*/ 1279389 w 1279747"/>
              <a:gd name="connsiteY3-74" fmla="*/ 505758 h 1224436"/>
              <a:gd name="connsiteX4-75" fmla="*/ 1251710 w 1279747"/>
              <a:gd name="connsiteY4-76" fmla="*/ 420568 h 1224436"/>
              <a:gd name="connsiteX5-77" fmla="*/ 685152 w 1279747"/>
              <a:gd name="connsiteY5-78" fmla="*/ 8939 h 1224436"/>
              <a:gd name="connsiteX6-79" fmla="*/ 595578 w 1279747"/>
              <a:gd name="connsiteY6-80" fmla="*/ 8938 h 1224436"/>
              <a:gd name="connsiteX7-81" fmla="*/ 29020 w 1279747"/>
              <a:gd name="connsiteY7-82" fmla="*/ 420567 h 1224436"/>
              <a:gd name="connsiteX8-83" fmla="*/ 1340 w 1279747"/>
              <a:gd name="connsiteY8-84" fmla="*/ 505757 h 1224436"/>
              <a:gd name="connsiteX9-85" fmla="*/ 217745 w 1279747"/>
              <a:gd name="connsiteY9-86" fmla="*/ 1171785 h 1224436"/>
              <a:gd name="connsiteX10-87" fmla="*/ 290211 w 1279747"/>
              <a:gd name="connsiteY10-88" fmla="*/ 1224436 h 1224436"/>
              <a:gd name="connsiteX0-89" fmla="*/ 290211 w 1279389"/>
              <a:gd name="connsiteY0-90" fmla="*/ 1224436 h 1224436"/>
              <a:gd name="connsiteX1-91" fmla="*/ 990516 w 1279389"/>
              <a:gd name="connsiteY1-92" fmla="*/ 1224436 h 1224436"/>
              <a:gd name="connsiteX2-93" fmla="*/ 1062983 w 1279389"/>
              <a:gd name="connsiteY2-94" fmla="*/ 1171786 h 1224436"/>
              <a:gd name="connsiteX3-95" fmla="*/ 1279389 w 1279389"/>
              <a:gd name="connsiteY3-96" fmla="*/ 505758 h 1224436"/>
              <a:gd name="connsiteX4-97" fmla="*/ 1251710 w 1279389"/>
              <a:gd name="connsiteY4-98" fmla="*/ 420568 h 1224436"/>
              <a:gd name="connsiteX5-99" fmla="*/ 685152 w 1279389"/>
              <a:gd name="connsiteY5-100" fmla="*/ 8939 h 1224436"/>
              <a:gd name="connsiteX6-101" fmla="*/ 595578 w 1279389"/>
              <a:gd name="connsiteY6-102" fmla="*/ 8938 h 1224436"/>
              <a:gd name="connsiteX7-103" fmla="*/ 29020 w 1279389"/>
              <a:gd name="connsiteY7-104" fmla="*/ 420567 h 1224436"/>
              <a:gd name="connsiteX8-105" fmla="*/ 1340 w 1279389"/>
              <a:gd name="connsiteY8-106" fmla="*/ 505757 h 1224436"/>
              <a:gd name="connsiteX9-107" fmla="*/ 217745 w 1279389"/>
              <a:gd name="connsiteY9-108" fmla="*/ 1171785 h 1224436"/>
              <a:gd name="connsiteX10-109" fmla="*/ 290211 w 1279389"/>
              <a:gd name="connsiteY10-110" fmla="*/ 1224436 h 1224436"/>
              <a:gd name="connsiteX0-111" fmla="*/ 290211 w 1281237"/>
              <a:gd name="connsiteY0-112" fmla="*/ 1224436 h 1224436"/>
              <a:gd name="connsiteX1-113" fmla="*/ 990516 w 1281237"/>
              <a:gd name="connsiteY1-114" fmla="*/ 1224436 h 1224436"/>
              <a:gd name="connsiteX2-115" fmla="*/ 1062983 w 1281237"/>
              <a:gd name="connsiteY2-116" fmla="*/ 1171786 h 1224436"/>
              <a:gd name="connsiteX3-117" fmla="*/ 1279389 w 1281237"/>
              <a:gd name="connsiteY3-118" fmla="*/ 505758 h 1224436"/>
              <a:gd name="connsiteX4-119" fmla="*/ 1251710 w 1281237"/>
              <a:gd name="connsiteY4-120" fmla="*/ 420568 h 1224436"/>
              <a:gd name="connsiteX5-121" fmla="*/ 685152 w 1281237"/>
              <a:gd name="connsiteY5-122" fmla="*/ 8939 h 1224436"/>
              <a:gd name="connsiteX6-123" fmla="*/ 595578 w 1281237"/>
              <a:gd name="connsiteY6-124" fmla="*/ 8938 h 1224436"/>
              <a:gd name="connsiteX7-125" fmla="*/ 29020 w 1281237"/>
              <a:gd name="connsiteY7-126" fmla="*/ 420567 h 1224436"/>
              <a:gd name="connsiteX8-127" fmla="*/ 1340 w 1281237"/>
              <a:gd name="connsiteY8-128" fmla="*/ 505757 h 1224436"/>
              <a:gd name="connsiteX9-129" fmla="*/ 217745 w 1281237"/>
              <a:gd name="connsiteY9-130" fmla="*/ 1171785 h 1224436"/>
              <a:gd name="connsiteX10-131" fmla="*/ 290211 w 1281237"/>
              <a:gd name="connsiteY10-132" fmla="*/ 1224436 h 1224436"/>
              <a:gd name="connsiteX0-133" fmla="*/ 290211 w 1283420"/>
              <a:gd name="connsiteY0-134" fmla="*/ 1224436 h 1224436"/>
              <a:gd name="connsiteX1-135" fmla="*/ 990516 w 1283420"/>
              <a:gd name="connsiteY1-136" fmla="*/ 1224436 h 1224436"/>
              <a:gd name="connsiteX2-137" fmla="*/ 1062983 w 1283420"/>
              <a:gd name="connsiteY2-138" fmla="*/ 1171786 h 1224436"/>
              <a:gd name="connsiteX3-139" fmla="*/ 1279389 w 1283420"/>
              <a:gd name="connsiteY3-140" fmla="*/ 505758 h 1224436"/>
              <a:gd name="connsiteX4-141" fmla="*/ 1251710 w 1283420"/>
              <a:gd name="connsiteY4-142" fmla="*/ 420568 h 1224436"/>
              <a:gd name="connsiteX5-143" fmla="*/ 685152 w 1283420"/>
              <a:gd name="connsiteY5-144" fmla="*/ 8939 h 1224436"/>
              <a:gd name="connsiteX6-145" fmla="*/ 595578 w 1283420"/>
              <a:gd name="connsiteY6-146" fmla="*/ 8938 h 1224436"/>
              <a:gd name="connsiteX7-147" fmla="*/ 29020 w 1283420"/>
              <a:gd name="connsiteY7-148" fmla="*/ 420567 h 1224436"/>
              <a:gd name="connsiteX8-149" fmla="*/ 1340 w 1283420"/>
              <a:gd name="connsiteY8-150" fmla="*/ 505757 h 1224436"/>
              <a:gd name="connsiteX9-151" fmla="*/ 217745 w 1283420"/>
              <a:gd name="connsiteY9-152" fmla="*/ 1171785 h 1224436"/>
              <a:gd name="connsiteX10-153" fmla="*/ 290211 w 1283420"/>
              <a:gd name="connsiteY10-154" fmla="*/ 1224436 h 1224436"/>
              <a:gd name="connsiteX0-155" fmla="*/ 290211 w 1283420"/>
              <a:gd name="connsiteY0-156" fmla="*/ 1224436 h 1224436"/>
              <a:gd name="connsiteX1-157" fmla="*/ 990516 w 1283420"/>
              <a:gd name="connsiteY1-158" fmla="*/ 1224436 h 1224436"/>
              <a:gd name="connsiteX2-159" fmla="*/ 1062983 w 1283420"/>
              <a:gd name="connsiteY2-160" fmla="*/ 1171786 h 1224436"/>
              <a:gd name="connsiteX3-161" fmla="*/ 1279389 w 1283420"/>
              <a:gd name="connsiteY3-162" fmla="*/ 505758 h 1224436"/>
              <a:gd name="connsiteX4-163" fmla="*/ 1251710 w 1283420"/>
              <a:gd name="connsiteY4-164" fmla="*/ 420568 h 1224436"/>
              <a:gd name="connsiteX5-165" fmla="*/ 685152 w 1283420"/>
              <a:gd name="connsiteY5-166" fmla="*/ 8939 h 1224436"/>
              <a:gd name="connsiteX6-167" fmla="*/ 595578 w 1283420"/>
              <a:gd name="connsiteY6-168" fmla="*/ 8938 h 1224436"/>
              <a:gd name="connsiteX7-169" fmla="*/ 29020 w 1283420"/>
              <a:gd name="connsiteY7-170" fmla="*/ 420567 h 1224436"/>
              <a:gd name="connsiteX8-171" fmla="*/ 1340 w 1283420"/>
              <a:gd name="connsiteY8-172" fmla="*/ 505757 h 1224436"/>
              <a:gd name="connsiteX9-173" fmla="*/ 217745 w 1283420"/>
              <a:gd name="connsiteY9-174" fmla="*/ 1171785 h 1224436"/>
              <a:gd name="connsiteX10-175" fmla="*/ 290211 w 1283420"/>
              <a:gd name="connsiteY10-176" fmla="*/ 1224436 h 1224436"/>
              <a:gd name="connsiteX0-177" fmla="*/ 290211 w 1283420"/>
              <a:gd name="connsiteY0-178" fmla="*/ 1224436 h 1224436"/>
              <a:gd name="connsiteX1-179" fmla="*/ 990516 w 1283420"/>
              <a:gd name="connsiteY1-180" fmla="*/ 1224436 h 1224436"/>
              <a:gd name="connsiteX2-181" fmla="*/ 1062983 w 1283420"/>
              <a:gd name="connsiteY2-182" fmla="*/ 1171786 h 1224436"/>
              <a:gd name="connsiteX3-183" fmla="*/ 1279389 w 1283420"/>
              <a:gd name="connsiteY3-184" fmla="*/ 505758 h 1224436"/>
              <a:gd name="connsiteX4-185" fmla="*/ 1251710 w 1283420"/>
              <a:gd name="connsiteY4-186" fmla="*/ 420568 h 1224436"/>
              <a:gd name="connsiteX5-187" fmla="*/ 685152 w 1283420"/>
              <a:gd name="connsiteY5-188" fmla="*/ 8939 h 1224436"/>
              <a:gd name="connsiteX6-189" fmla="*/ 595578 w 1283420"/>
              <a:gd name="connsiteY6-190" fmla="*/ 8938 h 1224436"/>
              <a:gd name="connsiteX7-191" fmla="*/ 29020 w 1283420"/>
              <a:gd name="connsiteY7-192" fmla="*/ 420567 h 1224436"/>
              <a:gd name="connsiteX8-193" fmla="*/ 1340 w 1283420"/>
              <a:gd name="connsiteY8-194" fmla="*/ 505757 h 1224436"/>
              <a:gd name="connsiteX9-195" fmla="*/ 217745 w 1283420"/>
              <a:gd name="connsiteY9-196" fmla="*/ 1171785 h 1224436"/>
              <a:gd name="connsiteX10-197" fmla="*/ 290211 w 1283420"/>
              <a:gd name="connsiteY10-198" fmla="*/ 1224436 h 1224436"/>
              <a:gd name="connsiteX0-199" fmla="*/ 290211 w 1283420"/>
              <a:gd name="connsiteY0-200" fmla="*/ 1224436 h 1224436"/>
              <a:gd name="connsiteX1-201" fmla="*/ 990516 w 1283420"/>
              <a:gd name="connsiteY1-202" fmla="*/ 1224436 h 1224436"/>
              <a:gd name="connsiteX2-203" fmla="*/ 1062983 w 1283420"/>
              <a:gd name="connsiteY2-204" fmla="*/ 1171786 h 1224436"/>
              <a:gd name="connsiteX3-205" fmla="*/ 1279389 w 1283420"/>
              <a:gd name="connsiteY3-206" fmla="*/ 505758 h 1224436"/>
              <a:gd name="connsiteX4-207" fmla="*/ 1251710 w 1283420"/>
              <a:gd name="connsiteY4-208" fmla="*/ 420568 h 1224436"/>
              <a:gd name="connsiteX5-209" fmla="*/ 685152 w 1283420"/>
              <a:gd name="connsiteY5-210" fmla="*/ 8939 h 1224436"/>
              <a:gd name="connsiteX6-211" fmla="*/ 595578 w 1283420"/>
              <a:gd name="connsiteY6-212" fmla="*/ 8938 h 1224436"/>
              <a:gd name="connsiteX7-213" fmla="*/ 29020 w 1283420"/>
              <a:gd name="connsiteY7-214" fmla="*/ 420567 h 1224436"/>
              <a:gd name="connsiteX8-215" fmla="*/ 1340 w 1283420"/>
              <a:gd name="connsiteY8-216" fmla="*/ 505757 h 1224436"/>
              <a:gd name="connsiteX9-217" fmla="*/ 217745 w 1283420"/>
              <a:gd name="connsiteY9-218" fmla="*/ 1171785 h 1224436"/>
              <a:gd name="connsiteX10-219" fmla="*/ 290211 w 1283420"/>
              <a:gd name="connsiteY10-220" fmla="*/ 1224436 h 1224436"/>
              <a:gd name="connsiteX0-221" fmla="*/ 290211 w 1283420"/>
              <a:gd name="connsiteY0-222" fmla="*/ 1230580 h 1230580"/>
              <a:gd name="connsiteX1-223" fmla="*/ 990516 w 1283420"/>
              <a:gd name="connsiteY1-224" fmla="*/ 1230580 h 1230580"/>
              <a:gd name="connsiteX2-225" fmla="*/ 1062983 w 1283420"/>
              <a:gd name="connsiteY2-226" fmla="*/ 1177930 h 1230580"/>
              <a:gd name="connsiteX3-227" fmla="*/ 1279389 w 1283420"/>
              <a:gd name="connsiteY3-228" fmla="*/ 511902 h 1230580"/>
              <a:gd name="connsiteX4-229" fmla="*/ 1251710 w 1283420"/>
              <a:gd name="connsiteY4-230" fmla="*/ 426712 h 1230580"/>
              <a:gd name="connsiteX5-231" fmla="*/ 685152 w 1283420"/>
              <a:gd name="connsiteY5-232" fmla="*/ 15083 h 1230580"/>
              <a:gd name="connsiteX6-233" fmla="*/ 595578 w 1283420"/>
              <a:gd name="connsiteY6-234" fmla="*/ 15082 h 1230580"/>
              <a:gd name="connsiteX7-235" fmla="*/ 29020 w 1283420"/>
              <a:gd name="connsiteY7-236" fmla="*/ 426711 h 1230580"/>
              <a:gd name="connsiteX8-237" fmla="*/ 1340 w 1283420"/>
              <a:gd name="connsiteY8-238" fmla="*/ 511901 h 1230580"/>
              <a:gd name="connsiteX9-239" fmla="*/ 217745 w 1283420"/>
              <a:gd name="connsiteY9-240" fmla="*/ 1177929 h 1230580"/>
              <a:gd name="connsiteX10-241" fmla="*/ 290211 w 1283420"/>
              <a:gd name="connsiteY10-242" fmla="*/ 1230580 h 1230580"/>
              <a:gd name="connsiteX0-243" fmla="*/ 290211 w 1283420"/>
              <a:gd name="connsiteY0-244" fmla="*/ 1230580 h 1230580"/>
              <a:gd name="connsiteX1-245" fmla="*/ 990516 w 1283420"/>
              <a:gd name="connsiteY1-246" fmla="*/ 1230580 h 1230580"/>
              <a:gd name="connsiteX2-247" fmla="*/ 1062983 w 1283420"/>
              <a:gd name="connsiteY2-248" fmla="*/ 1177930 h 1230580"/>
              <a:gd name="connsiteX3-249" fmla="*/ 1279389 w 1283420"/>
              <a:gd name="connsiteY3-250" fmla="*/ 511902 h 1230580"/>
              <a:gd name="connsiteX4-251" fmla="*/ 1251710 w 1283420"/>
              <a:gd name="connsiteY4-252" fmla="*/ 426712 h 1230580"/>
              <a:gd name="connsiteX5-253" fmla="*/ 685152 w 1283420"/>
              <a:gd name="connsiteY5-254" fmla="*/ 15083 h 1230580"/>
              <a:gd name="connsiteX6-255" fmla="*/ 595578 w 1283420"/>
              <a:gd name="connsiteY6-256" fmla="*/ 15082 h 1230580"/>
              <a:gd name="connsiteX7-257" fmla="*/ 29020 w 1283420"/>
              <a:gd name="connsiteY7-258" fmla="*/ 426711 h 1230580"/>
              <a:gd name="connsiteX8-259" fmla="*/ 1340 w 1283420"/>
              <a:gd name="connsiteY8-260" fmla="*/ 511901 h 1230580"/>
              <a:gd name="connsiteX9-261" fmla="*/ 217745 w 1283420"/>
              <a:gd name="connsiteY9-262" fmla="*/ 1177929 h 1230580"/>
              <a:gd name="connsiteX10-263" fmla="*/ 290211 w 1283420"/>
              <a:gd name="connsiteY10-264" fmla="*/ 1230580 h 1230580"/>
              <a:gd name="connsiteX0-265" fmla="*/ 290211 w 1283420"/>
              <a:gd name="connsiteY0-266" fmla="*/ 1230580 h 1230580"/>
              <a:gd name="connsiteX1-267" fmla="*/ 990516 w 1283420"/>
              <a:gd name="connsiteY1-268" fmla="*/ 1230580 h 1230580"/>
              <a:gd name="connsiteX2-269" fmla="*/ 1062983 w 1283420"/>
              <a:gd name="connsiteY2-270" fmla="*/ 1177930 h 1230580"/>
              <a:gd name="connsiteX3-271" fmla="*/ 1279389 w 1283420"/>
              <a:gd name="connsiteY3-272" fmla="*/ 511902 h 1230580"/>
              <a:gd name="connsiteX4-273" fmla="*/ 1251710 w 1283420"/>
              <a:gd name="connsiteY4-274" fmla="*/ 426712 h 1230580"/>
              <a:gd name="connsiteX5-275" fmla="*/ 685152 w 1283420"/>
              <a:gd name="connsiteY5-276" fmla="*/ 15083 h 1230580"/>
              <a:gd name="connsiteX6-277" fmla="*/ 595578 w 1283420"/>
              <a:gd name="connsiteY6-278" fmla="*/ 15082 h 1230580"/>
              <a:gd name="connsiteX7-279" fmla="*/ 29020 w 1283420"/>
              <a:gd name="connsiteY7-280" fmla="*/ 426711 h 1230580"/>
              <a:gd name="connsiteX8-281" fmla="*/ 1340 w 1283420"/>
              <a:gd name="connsiteY8-282" fmla="*/ 511901 h 1230580"/>
              <a:gd name="connsiteX9-283" fmla="*/ 217745 w 1283420"/>
              <a:gd name="connsiteY9-284" fmla="*/ 1177929 h 1230580"/>
              <a:gd name="connsiteX10-285" fmla="*/ 290211 w 1283420"/>
              <a:gd name="connsiteY10-286" fmla="*/ 1230580 h 1230580"/>
              <a:gd name="connsiteX0-287" fmla="*/ 288871 w 1282080"/>
              <a:gd name="connsiteY0-288" fmla="*/ 1230580 h 1230580"/>
              <a:gd name="connsiteX1-289" fmla="*/ 989176 w 1282080"/>
              <a:gd name="connsiteY1-290" fmla="*/ 1230580 h 1230580"/>
              <a:gd name="connsiteX2-291" fmla="*/ 1061643 w 1282080"/>
              <a:gd name="connsiteY2-292" fmla="*/ 1177930 h 1230580"/>
              <a:gd name="connsiteX3-293" fmla="*/ 1278049 w 1282080"/>
              <a:gd name="connsiteY3-294" fmla="*/ 511902 h 1230580"/>
              <a:gd name="connsiteX4-295" fmla="*/ 1250370 w 1282080"/>
              <a:gd name="connsiteY4-296" fmla="*/ 426712 h 1230580"/>
              <a:gd name="connsiteX5-297" fmla="*/ 683812 w 1282080"/>
              <a:gd name="connsiteY5-298" fmla="*/ 15083 h 1230580"/>
              <a:gd name="connsiteX6-299" fmla="*/ 594238 w 1282080"/>
              <a:gd name="connsiteY6-300" fmla="*/ 15082 h 1230580"/>
              <a:gd name="connsiteX7-301" fmla="*/ 27680 w 1282080"/>
              <a:gd name="connsiteY7-302" fmla="*/ 426711 h 1230580"/>
              <a:gd name="connsiteX8-303" fmla="*/ 0 w 1282080"/>
              <a:gd name="connsiteY8-304" fmla="*/ 511901 h 1230580"/>
              <a:gd name="connsiteX9-305" fmla="*/ 216405 w 1282080"/>
              <a:gd name="connsiteY9-306" fmla="*/ 1177929 h 1230580"/>
              <a:gd name="connsiteX10-307" fmla="*/ 288871 w 1282080"/>
              <a:gd name="connsiteY10-308" fmla="*/ 1230580 h 1230580"/>
              <a:gd name="connsiteX0-309" fmla="*/ 292900 w 1286109"/>
              <a:gd name="connsiteY0-310" fmla="*/ 1230580 h 1230580"/>
              <a:gd name="connsiteX1-311" fmla="*/ 993205 w 1286109"/>
              <a:gd name="connsiteY1-312" fmla="*/ 1230580 h 1230580"/>
              <a:gd name="connsiteX2-313" fmla="*/ 1065672 w 1286109"/>
              <a:gd name="connsiteY2-314" fmla="*/ 1177930 h 1230580"/>
              <a:gd name="connsiteX3-315" fmla="*/ 1282078 w 1286109"/>
              <a:gd name="connsiteY3-316" fmla="*/ 511902 h 1230580"/>
              <a:gd name="connsiteX4-317" fmla="*/ 1254399 w 1286109"/>
              <a:gd name="connsiteY4-318" fmla="*/ 426712 h 1230580"/>
              <a:gd name="connsiteX5-319" fmla="*/ 687841 w 1286109"/>
              <a:gd name="connsiteY5-320" fmla="*/ 15083 h 1230580"/>
              <a:gd name="connsiteX6-321" fmla="*/ 598267 w 1286109"/>
              <a:gd name="connsiteY6-322" fmla="*/ 15082 h 1230580"/>
              <a:gd name="connsiteX7-323" fmla="*/ 31709 w 1286109"/>
              <a:gd name="connsiteY7-324" fmla="*/ 426711 h 1230580"/>
              <a:gd name="connsiteX8-325" fmla="*/ 4029 w 1286109"/>
              <a:gd name="connsiteY8-326" fmla="*/ 511901 h 1230580"/>
              <a:gd name="connsiteX9-327" fmla="*/ 220434 w 1286109"/>
              <a:gd name="connsiteY9-328" fmla="*/ 1177929 h 1230580"/>
              <a:gd name="connsiteX10-329" fmla="*/ 292900 w 1286109"/>
              <a:gd name="connsiteY10-330" fmla="*/ 1230580 h 1230580"/>
              <a:gd name="connsiteX0-331" fmla="*/ 292900 w 1286109"/>
              <a:gd name="connsiteY0-332" fmla="*/ 1230580 h 1230580"/>
              <a:gd name="connsiteX1-333" fmla="*/ 993205 w 1286109"/>
              <a:gd name="connsiteY1-334" fmla="*/ 1230580 h 1230580"/>
              <a:gd name="connsiteX2-335" fmla="*/ 1065672 w 1286109"/>
              <a:gd name="connsiteY2-336" fmla="*/ 1177930 h 1230580"/>
              <a:gd name="connsiteX3-337" fmla="*/ 1282078 w 1286109"/>
              <a:gd name="connsiteY3-338" fmla="*/ 511902 h 1230580"/>
              <a:gd name="connsiteX4-339" fmla="*/ 1254399 w 1286109"/>
              <a:gd name="connsiteY4-340" fmla="*/ 426712 h 1230580"/>
              <a:gd name="connsiteX5-341" fmla="*/ 687841 w 1286109"/>
              <a:gd name="connsiteY5-342" fmla="*/ 15083 h 1230580"/>
              <a:gd name="connsiteX6-343" fmla="*/ 598267 w 1286109"/>
              <a:gd name="connsiteY6-344" fmla="*/ 15082 h 1230580"/>
              <a:gd name="connsiteX7-345" fmla="*/ 31709 w 1286109"/>
              <a:gd name="connsiteY7-346" fmla="*/ 426711 h 1230580"/>
              <a:gd name="connsiteX8-347" fmla="*/ 4029 w 1286109"/>
              <a:gd name="connsiteY8-348" fmla="*/ 511901 h 1230580"/>
              <a:gd name="connsiteX9-349" fmla="*/ 220434 w 1286109"/>
              <a:gd name="connsiteY9-350" fmla="*/ 1177929 h 1230580"/>
              <a:gd name="connsiteX10-351" fmla="*/ 292900 w 1286109"/>
              <a:gd name="connsiteY10-352" fmla="*/ 1230580 h 1230580"/>
              <a:gd name="connsiteX0-353" fmla="*/ 292900 w 1286109"/>
              <a:gd name="connsiteY0-354" fmla="*/ 1230580 h 1230580"/>
              <a:gd name="connsiteX1-355" fmla="*/ 993205 w 1286109"/>
              <a:gd name="connsiteY1-356" fmla="*/ 1230580 h 1230580"/>
              <a:gd name="connsiteX2-357" fmla="*/ 1065672 w 1286109"/>
              <a:gd name="connsiteY2-358" fmla="*/ 1177930 h 1230580"/>
              <a:gd name="connsiteX3-359" fmla="*/ 1282078 w 1286109"/>
              <a:gd name="connsiteY3-360" fmla="*/ 511902 h 1230580"/>
              <a:gd name="connsiteX4-361" fmla="*/ 1254399 w 1286109"/>
              <a:gd name="connsiteY4-362" fmla="*/ 426712 h 1230580"/>
              <a:gd name="connsiteX5-363" fmla="*/ 687841 w 1286109"/>
              <a:gd name="connsiteY5-364" fmla="*/ 15083 h 1230580"/>
              <a:gd name="connsiteX6-365" fmla="*/ 598267 w 1286109"/>
              <a:gd name="connsiteY6-366" fmla="*/ 15082 h 1230580"/>
              <a:gd name="connsiteX7-367" fmla="*/ 31709 w 1286109"/>
              <a:gd name="connsiteY7-368" fmla="*/ 426711 h 1230580"/>
              <a:gd name="connsiteX8-369" fmla="*/ 4029 w 1286109"/>
              <a:gd name="connsiteY8-370" fmla="*/ 511901 h 1230580"/>
              <a:gd name="connsiteX9-371" fmla="*/ 220434 w 1286109"/>
              <a:gd name="connsiteY9-372" fmla="*/ 1177929 h 1230580"/>
              <a:gd name="connsiteX10-373" fmla="*/ 292900 w 1286109"/>
              <a:gd name="connsiteY10-374" fmla="*/ 1230580 h 1230580"/>
              <a:gd name="connsiteX0-375" fmla="*/ 292900 w 1286109"/>
              <a:gd name="connsiteY0-376" fmla="*/ 1230580 h 1230580"/>
              <a:gd name="connsiteX1-377" fmla="*/ 993205 w 1286109"/>
              <a:gd name="connsiteY1-378" fmla="*/ 1230580 h 1230580"/>
              <a:gd name="connsiteX2-379" fmla="*/ 1065672 w 1286109"/>
              <a:gd name="connsiteY2-380" fmla="*/ 1177930 h 1230580"/>
              <a:gd name="connsiteX3-381" fmla="*/ 1282078 w 1286109"/>
              <a:gd name="connsiteY3-382" fmla="*/ 511902 h 1230580"/>
              <a:gd name="connsiteX4-383" fmla="*/ 1254399 w 1286109"/>
              <a:gd name="connsiteY4-384" fmla="*/ 426712 h 1230580"/>
              <a:gd name="connsiteX5-385" fmla="*/ 687841 w 1286109"/>
              <a:gd name="connsiteY5-386" fmla="*/ 15083 h 1230580"/>
              <a:gd name="connsiteX6-387" fmla="*/ 598267 w 1286109"/>
              <a:gd name="connsiteY6-388" fmla="*/ 15082 h 1230580"/>
              <a:gd name="connsiteX7-389" fmla="*/ 31709 w 1286109"/>
              <a:gd name="connsiteY7-390" fmla="*/ 426711 h 1230580"/>
              <a:gd name="connsiteX8-391" fmla="*/ 4029 w 1286109"/>
              <a:gd name="connsiteY8-392" fmla="*/ 511901 h 1230580"/>
              <a:gd name="connsiteX9-393" fmla="*/ 220434 w 1286109"/>
              <a:gd name="connsiteY9-394" fmla="*/ 1177929 h 1230580"/>
              <a:gd name="connsiteX10-395" fmla="*/ 292900 w 1286109"/>
              <a:gd name="connsiteY10-396" fmla="*/ 1230580 h 123058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</a:cxnLst>
            <a:rect l="l" t="t" r="r" b="b"/>
            <a:pathLst>
              <a:path w="1286109" h="1230580">
                <a:moveTo>
                  <a:pt x="292900" y="1230580"/>
                </a:moveTo>
                <a:cubicBezTo>
                  <a:pt x="292900" y="1230580"/>
                  <a:pt x="993205" y="1230580"/>
                  <a:pt x="993205" y="1230580"/>
                </a:cubicBezTo>
                <a:cubicBezTo>
                  <a:pt x="1027419" y="1230580"/>
                  <a:pt x="1055099" y="1210470"/>
                  <a:pt x="1065672" y="1177930"/>
                </a:cubicBezTo>
                <a:cubicBezTo>
                  <a:pt x="1065672" y="1177930"/>
                  <a:pt x="1282079" y="511902"/>
                  <a:pt x="1282078" y="511902"/>
                </a:cubicBezTo>
                <a:cubicBezTo>
                  <a:pt x="1292652" y="479362"/>
                  <a:pt x="1282080" y="446822"/>
                  <a:pt x="1254399" y="426712"/>
                </a:cubicBezTo>
                <a:cubicBezTo>
                  <a:pt x="1254399" y="426712"/>
                  <a:pt x="687841" y="15083"/>
                  <a:pt x="687841" y="15083"/>
                </a:cubicBezTo>
                <a:cubicBezTo>
                  <a:pt x="660162" y="-5027"/>
                  <a:pt x="625947" y="-5028"/>
                  <a:pt x="598267" y="15082"/>
                </a:cubicBezTo>
                <a:cubicBezTo>
                  <a:pt x="598267" y="15082"/>
                  <a:pt x="31709" y="426711"/>
                  <a:pt x="31709" y="426711"/>
                </a:cubicBezTo>
                <a:cubicBezTo>
                  <a:pt x="4030" y="446822"/>
                  <a:pt x="-6543" y="479361"/>
                  <a:pt x="4029" y="511901"/>
                </a:cubicBezTo>
                <a:cubicBezTo>
                  <a:pt x="4030" y="511901"/>
                  <a:pt x="220435" y="1177929"/>
                  <a:pt x="220434" y="1177929"/>
                </a:cubicBezTo>
                <a:cubicBezTo>
                  <a:pt x="231008" y="1210469"/>
                  <a:pt x="258687" y="1230580"/>
                  <a:pt x="292900" y="1230580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  <a:alpha val="100000"/>
                </a:schemeClr>
              </a:gs>
              <a:gs pos="64000">
                <a:schemeClr val="accent1">
                  <a:alpha val="100000"/>
                </a:schemeClr>
              </a:gs>
            </a:gsLst>
            <a:lin ang="4800000" scaled="0"/>
          </a:gradFill>
          <a:ln>
            <a:noFill/>
          </a:ln>
          <a:effectLst>
            <a:outerShdw blurRad="50800" dist="38100" dir="2700000" algn="tl" rotWithShape="0">
              <a:schemeClr val="accent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0" name="任意多边形: 形状 9"/>
          <p:cNvSpPr/>
          <p:nvPr>
            <p:custDataLst>
              <p:tags r:id="rId5"/>
            </p:custDataLst>
          </p:nvPr>
        </p:nvSpPr>
        <p:spPr>
          <a:xfrm>
            <a:off x="7046726" y="3140860"/>
            <a:ext cx="1296039" cy="1240082"/>
          </a:xfrm>
          <a:custGeom>
            <a:avLst/>
            <a:gdLst>
              <a:gd name="connsiteX0" fmla="*/ 290211 w 1282096"/>
              <a:gd name="connsiteY0" fmla="*/ 1224436 h 1224436"/>
              <a:gd name="connsiteX1" fmla="*/ 990516 w 1282096"/>
              <a:gd name="connsiteY1" fmla="*/ 1224436 h 1224436"/>
              <a:gd name="connsiteX2" fmla="*/ 1062983 w 1282096"/>
              <a:gd name="connsiteY2" fmla="*/ 1171786 h 1224436"/>
              <a:gd name="connsiteX3" fmla="*/ 1279389 w 1282096"/>
              <a:gd name="connsiteY3" fmla="*/ 505758 h 1224436"/>
              <a:gd name="connsiteX4" fmla="*/ 1251710 w 1282096"/>
              <a:gd name="connsiteY4" fmla="*/ 420568 h 1224436"/>
              <a:gd name="connsiteX5" fmla="*/ 685152 w 1282096"/>
              <a:gd name="connsiteY5" fmla="*/ 8939 h 1224436"/>
              <a:gd name="connsiteX6" fmla="*/ 595578 w 1282096"/>
              <a:gd name="connsiteY6" fmla="*/ 8938 h 1224436"/>
              <a:gd name="connsiteX7" fmla="*/ 29020 w 1282096"/>
              <a:gd name="connsiteY7" fmla="*/ 420567 h 1224436"/>
              <a:gd name="connsiteX8" fmla="*/ 1340 w 1282096"/>
              <a:gd name="connsiteY8" fmla="*/ 505757 h 1224436"/>
              <a:gd name="connsiteX9" fmla="*/ 217745 w 1282096"/>
              <a:gd name="connsiteY9" fmla="*/ 1171785 h 1224436"/>
              <a:gd name="connsiteX10" fmla="*/ 290211 w 1282096"/>
              <a:gd name="connsiteY10" fmla="*/ 1224436 h 1224436"/>
              <a:gd name="connsiteX0-1" fmla="*/ 290211 w 1282096"/>
              <a:gd name="connsiteY0-2" fmla="*/ 1224436 h 1224436"/>
              <a:gd name="connsiteX1-3" fmla="*/ 990516 w 1282096"/>
              <a:gd name="connsiteY1-4" fmla="*/ 1224436 h 1224436"/>
              <a:gd name="connsiteX2-5" fmla="*/ 1062983 w 1282096"/>
              <a:gd name="connsiteY2-6" fmla="*/ 1171786 h 1224436"/>
              <a:gd name="connsiteX3-7" fmla="*/ 1279389 w 1282096"/>
              <a:gd name="connsiteY3-8" fmla="*/ 505758 h 1224436"/>
              <a:gd name="connsiteX4-9" fmla="*/ 1251710 w 1282096"/>
              <a:gd name="connsiteY4-10" fmla="*/ 420568 h 1224436"/>
              <a:gd name="connsiteX5-11" fmla="*/ 685152 w 1282096"/>
              <a:gd name="connsiteY5-12" fmla="*/ 8939 h 1224436"/>
              <a:gd name="connsiteX6-13" fmla="*/ 595578 w 1282096"/>
              <a:gd name="connsiteY6-14" fmla="*/ 8938 h 1224436"/>
              <a:gd name="connsiteX7-15" fmla="*/ 29020 w 1282096"/>
              <a:gd name="connsiteY7-16" fmla="*/ 420567 h 1224436"/>
              <a:gd name="connsiteX8-17" fmla="*/ 1340 w 1282096"/>
              <a:gd name="connsiteY8-18" fmla="*/ 505757 h 1224436"/>
              <a:gd name="connsiteX9-19" fmla="*/ 217745 w 1282096"/>
              <a:gd name="connsiteY9-20" fmla="*/ 1171785 h 1224436"/>
              <a:gd name="connsiteX10-21" fmla="*/ 290211 w 1282096"/>
              <a:gd name="connsiteY10-22" fmla="*/ 1224436 h 1224436"/>
              <a:gd name="connsiteX0-23" fmla="*/ 290211 w 1282096"/>
              <a:gd name="connsiteY0-24" fmla="*/ 1224436 h 1224436"/>
              <a:gd name="connsiteX1-25" fmla="*/ 990516 w 1282096"/>
              <a:gd name="connsiteY1-26" fmla="*/ 1224436 h 1224436"/>
              <a:gd name="connsiteX2-27" fmla="*/ 1062983 w 1282096"/>
              <a:gd name="connsiteY2-28" fmla="*/ 1171786 h 1224436"/>
              <a:gd name="connsiteX3-29" fmla="*/ 1279389 w 1282096"/>
              <a:gd name="connsiteY3-30" fmla="*/ 505758 h 1224436"/>
              <a:gd name="connsiteX4-31" fmla="*/ 1251710 w 1282096"/>
              <a:gd name="connsiteY4-32" fmla="*/ 420568 h 1224436"/>
              <a:gd name="connsiteX5-33" fmla="*/ 685152 w 1282096"/>
              <a:gd name="connsiteY5-34" fmla="*/ 8939 h 1224436"/>
              <a:gd name="connsiteX6-35" fmla="*/ 595578 w 1282096"/>
              <a:gd name="connsiteY6-36" fmla="*/ 8938 h 1224436"/>
              <a:gd name="connsiteX7-37" fmla="*/ 29020 w 1282096"/>
              <a:gd name="connsiteY7-38" fmla="*/ 420567 h 1224436"/>
              <a:gd name="connsiteX8-39" fmla="*/ 1340 w 1282096"/>
              <a:gd name="connsiteY8-40" fmla="*/ 505757 h 1224436"/>
              <a:gd name="connsiteX9-41" fmla="*/ 217745 w 1282096"/>
              <a:gd name="connsiteY9-42" fmla="*/ 1171785 h 1224436"/>
              <a:gd name="connsiteX10-43" fmla="*/ 290211 w 1282096"/>
              <a:gd name="connsiteY10-44" fmla="*/ 1224436 h 1224436"/>
              <a:gd name="connsiteX0-45" fmla="*/ 290211 w 1282096"/>
              <a:gd name="connsiteY0-46" fmla="*/ 1224436 h 1224436"/>
              <a:gd name="connsiteX1-47" fmla="*/ 990516 w 1282096"/>
              <a:gd name="connsiteY1-48" fmla="*/ 1224436 h 1224436"/>
              <a:gd name="connsiteX2-49" fmla="*/ 1062983 w 1282096"/>
              <a:gd name="connsiteY2-50" fmla="*/ 1171786 h 1224436"/>
              <a:gd name="connsiteX3-51" fmla="*/ 1279389 w 1282096"/>
              <a:gd name="connsiteY3-52" fmla="*/ 505758 h 1224436"/>
              <a:gd name="connsiteX4-53" fmla="*/ 1251710 w 1282096"/>
              <a:gd name="connsiteY4-54" fmla="*/ 420568 h 1224436"/>
              <a:gd name="connsiteX5-55" fmla="*/ 685152 w 1282096"/>
              <a:gd name="connsiteY5-56" fmla="*/ 8939 h 1224436"/>
              <a:gd name="connsiteX6-57" fmla="*/ 595578 w 1282096"/>
              <a:gd name="connsiteY6-58" fmla="*/ 8938 h 1224436"/>
              <a:gd name="connsiteX7-59" fmla="*/ 29020 w 1282096"/>
              <a:gd name="connsiteY7-60" fmla="*/ 420567 h 1224436"/>
              <a:gd name="connsiteX8-61" fmla="*/ 1340 w 1282096"/>
              <a:gd name="connsiteY8-62" fmla="*/ 505757 h 1224436"/>
              <a:gd name="connsiteX9-63" fmla="*/ 217745 w 1282096"/>
              <a:gd name="connsiteY9-64" fmla="*/ 1171785 h 1224436"/>
              <a:gd name="connsiteX10-65" fmla="*/ 290211 w 1282096"/>
              <a:gd name="connsiteY10-66" fmla="*/ 1224436 h 1224436"/>
              <a:gd name="connsiteX0-67" fmla="*/ 290211 w 1279747"/>
              <a:gd name="connsiteY0-68" fmla="*/ 1224436 h 1224436"/>
              <a:gd name="connsiteX1-69" fmla="*/ 990516 w 1279747"/>
              <a:gd name="connsiteY1-70" fmla="*/ 1224436 h 1224436"/>
              <a:gd name="connsiteX2-71" fmla="*/ 1062983 w 1279747"/>
              <a:gd name="connsiteY2-72" fmla="*/ 1171786 h 1224436"/>
              <a:gd name="connsiteX3-73" fmla="*/ 1279389 w 1279747"/>
              <a:gd name="connsiteY3-74" fmla="*/ 505758 h 1224436"/>
              <a:gd name="connsiteX4-75" fmla="*/ 1251710 w 1279747"/>
              <a:gd name="connsiteY4-76" fmla="*/ 420568 h 1224436"/>
              <a:gd name="connsiteX5-77" fmla="*/ 685152 w 1279747"/>
              <a:gd name="connsiteY5-78" fmla="*/ 8939 h 1224436"/>
              <a:gd name="connsiteX6-79" fmla="*/ 595578 w 1279747"/>
              <a:gd name="connsiteY6-80" fmla="*/ 8938 h 1224436"/>
              <a:gd name="connsiteX7-81" fmla="*/ 29020 w 1279747"/>
              <a:gd name="connsiteY7-82" fmla="*/ 420567 h 1224436"/>
              <a:gd name="connsiteX8-83" fmla="*/ 1340 w 1279747"/>
              <a:gd name="connsiteY8-84" fmla="*/ 505757 h 1224436"/>
              <a:gd name="connsiteX9-85" fmla="*/ 217745 w 1279747"/>
              <a:gd name="connsiteY9-86" fmla="*/ 1171785 h 1224436"/>
              <a:gd name="connsiteX10-87" fmla="*/ 290211 w 1279747"/>
              <a:gd name="connsiteY10-88" fmla="*/ 1224436 h 1224436"/>
              <a:gd name="connsiteX0-89" fmla="*/ 290211 w 1279389"/>
              <a:gd name="connsiteY0-90" fmla="*/ 1224436 h 1224436"/>
              <a:gd name="connsiteX1-91" fmla="*/ 990516 w 1279389"/>
              <a:gd name="connsiteY1-92" fmla="*/ 1224436 h 1224436"/>
              <a:gd name="connsiteX2-93" fmla="*/ 1062983 w 1279389"/>
              <a:gd name="connsiteY2-94" fmla="*/ 1171786 h 1224436"/>
              <a:gd name="connsiteX3-95" fmla="*/ 1279389 w 1279389"/>
              <a:gd name="connsiteY3-96" fmla="*/ 505758 h 1224436"/>
              <a:gd name="connsiteX4-97" fmla="*/ 1251710 w 1279389"/>
              <a:gd name="connsiteY4-98" fmla="*/ 420568 h 1224436"/>
              <a:gd name="connsiteX5-99" fmla="*/ 685152 w 1279389"/>
              <a:gd name="connsiteY5-100" fmla="*/ 8939 h 1224436"/>
              <a:gd name="connsiteX6-101" fmla="*/ 595578 w 1279389"/>
              <a:gd name="connsiteY6-102" fmla="*/ 8938 h 1224436"/>
              <a:gd name="connsiteX7-103" fmla="*/ 29020 w 1279389"/>
              <a:gd name="connsiteY7-104" fmla="*/ 420567 h 1224436"/>
              <a:gd name="connsiteX8-105" fmla="*/ 1340 w 1279389"/>
              <a:gd name="connsiteY8-106" fmla="*/ 505757 h 1224436"/>
              <a:gd name="connsiteX9-107" fmla="*/ 217745 w 1279389"/>
              <a:gd name="connsiteY9-108" fmla="*/ 1171785 h 1224436"/>
              <a:gd name="connsiteX10-109" fmla="*/ 290211 w 1279389"/>
              <a:gd name="connsiteY10-110" fmla="*/ 1224436 h 1224436"/>
              <a:gd name="connsiteX0-111" fmla="*/ 290211 w 1281237"/>
              <a:gd name="connsiteY0-112" fmla="*/ 1224436 h 1224436"/>
              <a:gd name="connsiteX1-113" fmla="*/ 990516 w 1281237"/>
              <a:gd name="connsiteY1-114" fmla="*/ 1224436 h 1224436"/>
              <a:gd name="connsiteX2-115" fmla="*/ 1062983 w 1281237"/>
              <a:gd name="connsiteY2-116" fmla="*/ 1171786 h 1224436"/>
              <a:gd name="connsiteX3-117" fmla="*/ 1279389 w 1281237"/>
              <a:gd name="connsiteY3-118" fmla="*/ 505758 h 1224436"/>
              <a:gd name="connsiteX4-119" fmla="*/ 1251710 w 1281237"/>
              <a:gd name="connsiteY4-120" fmla="*/ 420568 h 1224436"/>
              <a:gd name="connsiteX5-121" fmla="*/ 685152 w 1281237"/>
              <a:gd name="connsiteY5-122" fmla="*/ 8939 h 1224436"/>
              <a:gd name="connsiteX6-123" fmla="*/ 595578 w 1281237"/>
              <a:gd name="connsiteY6-124" fmla="*/ 8938 h 1224436"/>
              <a:gd name="connsiteX7-125" fmla="*/ 29020 w 1281237"/>
              <a:gd name="connsiteY7-126" fmla="*/ 420567 h 1224436"/>
              <a:gd name="connsiteX8-127" fmla="*/ 1340 w 1281237"/>
              <a:gd name="connsiteY8-128" fmla="*/ 505757 h 1224436"/>
              <a:gd name="connsiteX9-129" fmla="*/ 217745 w 1281237"/>
              <a:gd name="connsiteY9-130" fmla="*/ 1171785 h 1224436"/>
              <a:gd name="connsiteX10-131" fmla="*/ 290211 w 1281237"/>
              <a:gd name="connsiteY10-132" fmla="*/ 1224436 h 1224436"/>
              <a:gd name="connsiteX0-133" fmla="*/ 290211 w 1283420"/>
              <a:gd name="connsiteY0-134" fmla="*/ 1224436 h 1224436"/>
              <a:gd name="connsiteX1-135" fmla="*/ 990516 w 1283420"/>
              <a:gd name="connsiteY1-136" fmla="*/ 1224436 h 1224436"/>
              <a:gd name="connsiteX2-137" fmla="*/ 1062983 w 1283420"/>
              <a:gd name="connsiteY2-138" fmla="*/ 1171786 h 1224436"/>
              <a:gd name="connsiteX3-139" fmla="*/ 1279389 w 1283420"/>
              <a:gd name="connsiteY3-140" fmla="*/ 505758 h 1224436"/>
              <a:gd name="connsiteX4-141" fmla="*/ 1251710 w 1283420"/>
              <a:gd name="connsiteY4-142" fmla="*/ 420568 h 1224436"/>
              <a:gd name="connsiteX5-143" fmla="*/ 685152 w 1283420"/>
              <a:gd name="connsiteY5-144" fmla="*/ 8939 h 1224436"/>
              <a:gd name="connsiteX6-145" fmla="*/ 595578 w 1283420"/>
              <a:gd name="connsiteY6-146" fmla="*/ 8938 h 1224436"/>
              <a:gd name="connsiteX7-147" fmla="*/ 29020 w 1283420"/>
              <a:gd name="connsiteY7-148" fmla="*/ 420567 h 1224436"/>
              <a:gd name="connsiteX8-149" fmla="*/ 1340 w 1283420"/>
              <a:gd name="connsiteY8-150" fmla="*/ 505757 h 1224436"/>
              <a:gd name="connsiteX9-151" fmla="*/ 217745 w 1283420"/>
              <a:gd name="connsiteY9-152" fmla="*/ 1171785 h 1224436"/>
              <a:gd name="connsiteX10-153" fmla="*/ 290211 w 1283420"/>
              <a:gd name="connsiteY10-154" fmla="*/ 1224436 h 1224436"/>
              <a:gd name="connsiteX0-155" fmla="*/ 290211 w 1283420"/>
              <a:gd name="connsiteY0-156" fmla="*/ 1224436 h 1224436"/>
              <a:gd name="connsiteX1-157" fmla="*/ 990516 w 1283420"/>
              <a:gd name="connsiteY1-158" fmla="*/ 1224436 h 1224436"/>
              <a:gd name="connsiteX2-159" fmla="*/ 1062983 w 1283420"/>
              <a:gd name="connsiteY2-160" fmla="*/ 1171786 h 1224436"/>
              <a:gd name="connsiteX3-161" fmla="*/ 1279389 w 1283420"/>
              <a:gd name="connsiteY3-162" fmla="*/ 505758 h 1224436"/>
              <a:gd name="connsiteX4-163" fmla="*/ 1251710 w 1283420"/>
              <a:gd name="connsiteY4-164" fmla="*/ 420568 h 1224436"/>
              <a:gd name="connsiteX5-165" fmla="*/ 685152 w 1283420"/>
              <a:gd name="connsiteY5-166" fmla="*/ 8939 h 1224436"/>
              <a:gd name="connsiteX6-167" fmla="*/ 595578 w 1283420"/>
              <a:gd name="connsiteY6-168" fmla="*/ 8938 h 1224436"/>
              <a:gd name="connsiteX7-169" fmla="*/ 29020 w 1283420"/>
              <a:gd name="connsiteY7-170" fmla="*/ 420567 h 1224436"/>
              <a:gd name="connsiteX8-171" fmla="*/ 1340 w 1283420"/>
              <a:gd name="connsiteY8-172" fmla="*/ 505757 h 1224436"/>
              <a:gd name="connsiteX9-173" fmla="*/ 217745 w 1283420"/>
              <a:gd name="connsiteY9-174" fmla="*/ 1171785 h 1224436"/>
              <a:gd name="connsiteX10-175" fmla="*/ 290211 w 1283420"/>
              <a:gd name="connsiteY10-176" fmla="*/ 1224436 h 1224436"/>
              <a:gd name="connsiteX0-177" fmla="*/ 290211 w 1283420"/>
              <a:gd name="connsiteY0-178" fmla="*/ 1224436 h 1224436"/>
              <a:gd name="connsiteX1-179" fmla="*/ 990516 w 1283420"/>
              <a:gd name="connsiteY1-180" fmla="*/ 1224436 h 1224436"/>
              <a:gd name="connsiteX2-181" fmla="*/ 1062983 w 1283420"/>
              <a:gd name="connsiteY2-182" fmla="*/ 1171786 h 1224436"/>
              <a:gd name="connsiteX3-183" fmla="*/ 1279389 w 1283420"/>
              <a:gd name="connsiteY3-184" fmla="*/ 505758 h 1224436"/>
              <a:gd name="connsiteX4-185" fmla="*/ 1251710 w 1283420"/>
              <a:gd name="connsiteY4-186" fmla="*/ 420568 h 1224436"/>
              <a:gd name="connsiteX5-187" fmla="*/ 685152 w 1283420"/>
              <a:gd name="connsiteY5-188" fmla="*/ 8939 h 1224436"/>
              <a:gd name="connsiteX6-189" fmla="*/ 595578 w 1283420"/>
              <a:gd name="connsiteY6-190" fmla="*/ 8938 h 1224436"/>
              <a:gd name="connsiteX7-191" fmla="*/ 29020 w 1283420"/>
              <a:gd name="connsiteY7-192" fmla="*/ 420567 h 1224436"/>
              <a:gd name="connsiteX8-193" fmla="*/ 1340 w 1283420"/>
              <a:gd name="connsiteY8-194" fmla="*/ 505757 h 1224436"/>
              <a:gd name="connsiteX9-195" fmla="*/ 217745 w 1283420"/>
              <a:gd name="connsiteY9-196" fmla="*/ 1171785 h 1224436"/>
              <a:gd name="connsiteX10-197" fmla="*/ 290211 w 1283420"/>
              <a:gd name="connsiteY10-198" fmla="*/ 1224436 h 1224436"/>
              <a:gd name="connsiteX0-199" fmla="*/ 290211 w 1283420"/>
              <a:gd name="connsiteY0-200" fmla="*/ 1224436 h 1224436"/>
              <a:gd name="connsiteX1-201" fmla="*/ 990516 w 1283420"/>
              <a:gd name="connsiteY1-202" fmla="*/ 1224436 h 1224436"/>
              <a:gd name="connsiteX2-203" fmla="*/ 1062983 w 1283420"/>
              <a:gd name="connsiteY2-204" fmla="*/ 1171786 h 1224436"/>
              <a:gd name="connsiteX3-205" fmla="*/ 1279389 w 1283420"/>
              <a:gd name="connsiteY3-206" fmla="*/ 505758 h 1224436"/>
              <a:gd name="connsiteX4-207" fmla="*/ 1251710 w 1283420"/>
              <a:gd name="connsiteY4-208" fmla="*/ 420568 h 1224436"/>
              <a:gd name="connsiteX5-209" fmla="*/ 685152 w 1283420"/>
              <a:gd name="connsiteY5-210" fmla="*/ 8939 h 1224436"/>
              <a:gd name="connsiteX6-211" fmla="*/ 595578 w 1283420"/>
              <a:gd name="connsiteY6-212" fmla="*/ 8938 h 1224436"/>
              <a:gd name="connsiteX7-213" fmla="*/ 29020 w 1283420"/>
              <a:gd name="connsiteY7-214" fmla="*/ 420567 h 1224436"/>
              <a:gd name="connsiteX8-215" fmla="*/ 1340 w 1283420"/>
              <a:gd name="connsiteY8-216" fmla="*/ 505757 h 1224436"/>
              <a:gd name="connsiteX9-217" fmla="*/ 217745 w 1283420"/>
              <a:gd name="connsiteY9-218" fmla="*/ 1171785 h 1224436"/>
              <a:gd name="connsiteX10-219" fmla="*/ 290211 w 1283420"/>
              <a:gd name="connsiteY10-220" fmla="*/ 1224436 h 1224436"/>
              <a:gd name="connsiteX0-221" fmla="*/ 290211 w 1283420"/>
              <a:gd name="connsiteY0-222" fmla="*/ 1230580 h 1230580"/>
              <a:gd name="connsiteX1-223" fmla="*/ 990516 w 1283420"/>
              <a:gd name="connsiteY1-224" fmla="*/ 1230580 h 1230580"/>
              <a:gd name="connsiteX2-225" fmla="*/ 1062983 w 1283420"/>
              <a:gd name="connsiteY2-226" fmla="*/ 1177930 h 1230580"/>
              <a:gd name="connsiteX3-227" fmla="*/ 1279389 w 1283420"/>
              <a:gd name="connsiteY3-228" fmla="*/ 511902 h 1230580"/>
              <a:gd name="connsiteX4-229" fmla="*/ 1251710 w 1283420"/>
              <a:gd name="connsiteY4-230" fmla="*/ 426712 h 1230580"/>
              <a:gd name="connsiteX5-231" fmla="*/ 685152 w 1283420"/>
              <a:gd name="connsiteY5-232" fmla="*/ 15083 h 1230580"/>
              <a:gd name="connsiteX6-233" fmla="*/ 595578 w 1283420"/>
              <a:gd name="connsiteY6-234" fmla="*/ 15082 h 1230580"/>
              <a:gd name="connsiteX7-235" fmla="*/ 29020 w 1283420"/>
              <a:gd name="connsiteY7-236" fmla="*/ 426711 h 1230580"/>
              <a:gd name="connsiteX8-237" fmla="*/ 1340 w 1283420"/>
              <a:gd name="connsiteY8-238" fmla="*/ 511901 h 1230580"/>
              <a:gd name="connsiteX9-239" fmla="*/ 217745 w 1283420"/>
              <a:gd name="connsiteY9-240" fmla="*/ 1177929 h 1230580"/>
              <a:gd name="connsiteX10-241" fmla="*/ 290211 w 1283420"/>
              <a:gd name="connsiteY10-242" fmla="*/ 1230580 h 1230580"/>
              <a:gd name="connsiteX0-243" fmla="*/ 290211 w 1283420"/>
              <a:gd name="connsiteY0-244" fmla="*/ 1230580 h 1230580"/>
              <a:gd name="connsiteX1-245" fmla="*/ 990516 w 1283420"/>
              <a:gd name="connsiteY1-246" fmla="*/ 1230580 h 1230580"/>
              <a:gd name="connsiteX2-247" fmla="*/ 1062983 w 1283420"/>
              <a:gd name="connsiteY2-248" fmla="*/ 1177930 h 1230580"/>
              <a:gd name="connsiteX3-249" fmla="*/ 1279389 w 1283420"/>
              <a:gd name="connsiteY3-250" fmla="*/ 511902 h 1230580"/>
              <a:gd name="connsiteX4-251" fmla="*/ 1251710 w 1283420"/>
              <a:gd name="connsiteY4-252" fmla="*/ 426712 h 1230580"/>
              <a:gd name="connsiteX5-253" fmla="*/ 685152 w 1283420"/>
              <a:gd name="connsiteY5-254" fmla="*/ 15083 h 1230580"/>
              <a:gd name="connsiteX6-255" fmla="*/ 595578 w 1283420"/>
              <a:gd name="connsiteY6-256" fmla="*/ 15082 h 1230580"/>
              <a:gd name="connsiteX7-257" fmla="*/ 29020 w 1283420"/>
              <a:gd name="connsiteY7-258" fmla="*/ 426711 h 1230580"/>
              <a:gd name="connsiteX8-259" fmla="*/ 1340 w 1283420"/>
              <a:gd name="connsiteY8-260" fmla="*/ 511901 h 1230580"/>
              <a:gd name="connsiteX9-261" fmla="*/ 217745 w 1283420"/>
              <a:gd name="connsiteY9-262" fmla="*/ 1177929 h 1230580"/>
              <a:gd name="connsiteX10-263" fmla="*/ 290211 w 1283420"/>
              <a:gd name="connsiteY10-264" fmla="*/ 1230580 h 1230580"/>
              <a:gd name="connsiteX0-265" fmla="*/ 290211 w 1283420"/>
              <a:gd name="connsiteY0-266" fmla="*/ 1230580 h 1230580"/>
              <a:gd name="connsiteX1-267" fmla="*/ 990516 w 1283420"/>
              <a:gd name="connsiteY1-268" fmla="*/ 1230580 h 1230580"/>
              <a:gd name="connsiteX2-269" fmla="*/ 1062983 w 1283420"/>
              <a:gd name="connsiteY2-270" fmla="*/ 1177930 h 1230580"/>
              <a:gd name="connsiteX3-271" fmla="*/ 1279389 w 1283420"/>
              <a:gd name="connsiteY3-272" fmla="*/ 511902 h 1230580"/>
              <a:gd name="connsiteX4-273" fmla="*/ 1251710 w 1283420"/>
              <a:gd name="connsiteY4-274" fmla="*/ 426712 h 1230580"/>
              <a:gd name="connsiteX5-275" fmla="*/ 685152 w 1283420"/>
              <a:gd name="connsiteY5-276" fmla="*/ 15083 h 1230580"/>
              <a:gd name="connsiteX6-277" fmla="*/ 595578 w 1283420"/>
              <a:gd name="connsiteY6-278" fmla="*/ 15082 h 1230580"/>
              <a:gd name="connsiteX7-279" fmla="*/ 29020 w 1283420"/>
              <a:gd name="connsiteY7-280" fmla="*/ 426711 h 1230580"/>
              <a:gd name="connsiteX8-281" fmla="*/ 1340 w 1283420"/>
              <a:gd name="connsiteY8-282" fmla="*/ 511901 h 1230580"/>
              <a:gd name="connsiteX9-283" fmla="*/ 217745 w 1283420"/>
              <a:gd name="connsiteY9-284" fmla="*/ 1177929 h 1230580"/>
              <a:gd name="connsiteX10-285" fmla="*/ 290211 w 1283420"/>
              <a:gd name="connsiteY10-286" fmla="*/ 1230580 h 1230580"/>
              <a:gd name="connsiteX0-287" fmla="*/ 288871 w 1282080"/>
              <a:gd name="connsiteY0-288" fmla="*/ 1230580 h 1230580"/>
              <a:gd name="connsiteX1-289" fmla="*/ 989176 w 1282080"/>
              <a:gd name="connsiteY1-290" fmla="*/ 1230580 h 1230580"/>
              <a:gd name="connsiteX2-291" fmla="*/ 1061643 w 1282080"/>
              <a:gd name="connsiteY2-292" fmla="*/ 1177930 h 1230580"/>
              <a:gd name="connsiteX3-293" fmla="*/ 1278049 w 1282080"/>
              <a:gd name="connsiteY3-294" fmla="*/ 511902 h 1230580"/>
              <a:gd name="connsiteX4-295" fmla="*/ 1250370 w 1282080"/>
              <a:gd name="connsiteY4-296" fmla="*/ 426712 h 1230580"/>
              <a:gd name="connsiteX5-297" fmla="*/ 683812 w 1282080"/>
              <a:gd name="connsiteY5-298" fmla="*/ 15083 h 1230580"/>
              <a:gd name="connsiteX6-299" fmla="*/ 594238 w 1282080"/>
              <a:gd name="connsiteY6-300" fmla="*/ 15082 h 1230580"/>
              <a:gd name="connsiteX7-301" fmla="*/ 27680 w 1282080"/>
              <a:gd name="connsiteY7-302" fmla="*/ 426711 h 1230580"/>
              <a:gd name="connsiteX8-303" fmla="*/ 0 w 1282080"/>
              <a:gd name="connsiteY8-304" fmla="*/ 511901 h 1230580"/>
              <a:gd name="connsiteX9-305" fmla="*/ 216405 w 1282080"/>
              <a:gd name="connsiteY9-306" fmla="*/ 1177929 h 1230580"/>
              <a:gd name="connsiteX10-307" fmla="*/ 288871 w 1282080"/>
              <a:gd name="connsiteY10-308" fmla="*/ 1230580 h 1230580"/>
              <a:gd name="connsiteX0-309" fmla="*/ 292900 w 1286109"/>
              <a:gd name="connsiteY0-310" fmla="*/ 1230580 h 1230580"/>
              <a:gd name="connsiteX1-311" fmla="*/ 993205 w 1286109"/>
              <a:gd name="connsiteY1-312" fmla="*/ 1230580 h 1230580"/>
              <a:gd name="connsiteX2-313" fmla="*/ 1065672 w 1286109"/>
              <a:gd name="connsiteY2-314" fmla="*/ 1177930 h 1230580"/>
              <a:gd name="connsiteX3-315" fmla="*/ 1282078 w 1286109"/>
              <a:gd name="connsiteY3-316" fmla="*/ 511902 h 1230580"/>
              <a:gd name="connsiteX4-317" fmla="*/ 1254399 w 1286109"/>
              <a:gd name="connsiteY4-318" fmla="*/ 426712 h 1230580"/>
              <a:gd name="connsiteX5-319" fmla="*/ 687841 w 1286109"/>
              <a:gd name="connsiteY5-320" fmla="*/ 15083 h 1230580"/>
              <a:gd name="connsiteX6-321" fmla="*/ 598267 w 1286109"/>
              <a:gd name="connsiteY6-322" fmla="*/ 15082 h 1230580"/>
              <a:gd name="connsiteX7-323" fmla="*/ 31709 w 1286109"/>
              <a:gd name="connsiteY7-324" fmla="*/ 426711 h 1230580"/>
              <a:gd name="connsiteX8-325" fmla="*/ 4029 w 1286109"/>
              <a:gd name="connsiteY8-326" fmla="*/ 511901 h 1230580"/>
              <a:gd name="connsiteX9-327" fmla="*/ 220434 w 1286109"/>
              <a:gd name="connsiteY9-328" fmla="*/ 1177929 h 1230580"/>
              <a:gd name="connsiteX10-329" fmla="*/ 292900 w 1286109"/>
              <a:gd name="connsiteY10-330" fmla="*/ 1230580 h 1230580"/>
              <a:gd name="connsiteX0-331" fmla="*/ 292900 w 1286109"/>
              <a:gd name="connsiteY0-332" fmla="*/ 1230580 h 1230580"/>
              <a:gd name="connsiteX1-333" fmla="*/ 993205 w 1286109"/>
              <a:gd name="connsiteY1-334" fmla="*/ 1230580 h 1230580"/>
              <a:gd name="connsiteX2-335" fmla="*/ 1065672 w 1286109"/>
              <a:gd name="connsiteY2-336" fmla="*/ 1177930 h 1230580"/>
              <a:gd name="connsiteX3-337" fmla="*/ 1282078 w 1286109"/>
              <a:gd name="connsiteY3-338" fmla="*/ 511902 h 1230580"/>
              <a:gd name="connsiteX4-339" fmla="*/ 1254399 w 1286109"/>
              <a:gd name="connsiteY4-340" fmla="*/ 426712 h 1230580"/>
              <a:gd name="connsiteX5-341" fmla="*/ 687841 w 1286109"/>
              <a:gd name="connsiteY5-342" fmla="*/ 15083 h 1230580"/>
              <a:gd name="connsiteX6-343" fmla="*/ 598267 w 1286109"/>
              <a:gd name="connsiteY6-344" fmla="*/ 15082 h 1230580"/>
              <a:gd name="connsiteX7-345" fmla="*/ 31709 w 1286109"/>
              <a:gd name="connsiteY7-346" fmla="*/ 426711 h 1230580"/>
              <a:gd name="connsiteX8-347" fmla="*/ 4029 w 1286109"/>
              <a:gd name="connsiteY8-348" fmla="*/ 511901 h 1230580"/>
              <a:gd name="connsiteX9-349" fmla="*/ 220434 w 1286109"/>
              <a:gd name="connsiteY9-350" fmla="*/ 1177929 h 1230580"/>
              <a:gd name="connsiteX10-351" fmla="*/ 292900 w 1286109"/>
              <a:gd name="connsiteY10-352" fmla="*/ 1230580 h 1230580"/>
              <a:gd name="connsiteX0-353" fmla="*/ 292900 w 1286109"/>
              <a:gd name="connsiteY0-354" fmla="*/ 1230580 h 1230580"/>
              <a:gd name="connsiteX1-355" fmla="*/ 993205 w 1286109"/>
              <a:gd name="connsiteY1-356" fmla="*/ 1230580 h 1230580"/>
              <a:gd name="connsiteX2-357" fmla="*/ 1065672 w 1286109"/>
              <a:gd name="connsiteY2-358" fmla="*/ 1177930 h 1230580"/>
              <a:gd name="connsiteX3-359" fmla="*/ 1282078 w 1286109"/>
              <a:gd name="connsiteY3-360" fmla="*/ 511902 h 1230580"/>
              <a:gd name="connsiteX4-361" fmla="*/ 1254399 w 1286109"/>
              <a:gd name="connsiteY4-362" fmla="*/ 426712 h 1230580"/>
              <a:gd name="connsiteX5-363" fmla="*/ 687841 w 1286109"/>
              <a:gd name="connsiteY5-364" fmla="*/ 15083 h 1230580"/>
              <a:gd name="connsiteX6-365" fmla="*/ 598267 w 1286109"/>
              <a:gd name="connsiteY6-366" fmla="*/ 15082 h 1230580"/>
              <a:gd name="connsiteX7-367" fmla="*/ 31709 w 1286109"/>
              <a:gd name="connsiteY7-368" fmla="*/ 426711 h 1230580"/>
              <a:gd name="connsiteX8-369" fmla="*/ 4029 w 1286109"/>
              <a:gd name="connsiteY8-370" fmla="*/ 511901 h 1230580"/>
              <a:gd name="connsiteX9-371" fmla="*/ 220434 w 1286109"/>
              <a:gd name="connsiteY9-372" fmla="*/ 1177929 h 1230580"/>
              <a:gd name="connsiteX10-373" fmla="*/ 292900 w 1286109"/>
              <a:gd name="connsiteY10-374" fmla="*/ 1230580 h 1230580"/>
              <a:gd name="connsiteX0-375" fmla="*/ 292900 w 1286109"/>
              <a:gd name="connsiteY0-376" fmla="*/ 1230580 h 1230580"/>
              <a:gd name="connsiteX1-377" fmla="*/ 993205 w 1286109"/>
              <a:gd name="connsiteY1-378" fmla="*/ 1230580 h 1230580"/>
              <a:gd name="connsiteX2-379" fmla="*/ 1065672 w 1286109"/>
              <a:gd name="connsiteY2-380" fmla="*/ 1177930 h 1230580"/>
              <a:gd name="connsiteX3-381" fmla="*/ 1282078 w 1286109"/>
              <a:gd name="connsiteY3-382" fmla="*/ 511902 h 1230580"/>
              <a:gd name="connsiteX4-383" fmla="*/ 1254399 w 1286109"/>
              <a:gd name="connsiteY4-384" fmla="*/ 426712 h 1230580"/>
              <a:gd name="connsiteX5-385" fmla="*/ 687841 w 1286109"/>
              <a:gd name="connsiteY5-386" fmla="*/ 15083 h 1230580"/>
              <a:gd name="connsiteX6-387" fmla="*/ 598267 w 1286109"/>
              <a:gd name="connsiteY6-388" fmla="*/ 15082 h 1230580"/>
              <a:gd name="connsiteX7-389" fmla="*/ 31709 w 1286109"/>
              <a:gd name="connsiteY7-390" fmla="*/ 426711 h 1230580"/>
              <a:gd name="connsiteX8-391" fmla="*/ 4029 w 1286109"/>
              <a:gd name="connsiteY8-392" fmla="*/ 511901 h 1230580"/>
              <a:gd name="connsiteX9-393" fmla="*/ 220434 w 1286109"/>
              <a:gd name="connsiteY9-394" fmla="*/ 1177929 h 1230580"/>
              <a:gd name="connsiteX10-395" fmla="*/ 292900 w 1286109"/>
              <a:gd name="connsiteY10-396" fmla="*/ 1230580 h 123058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</a:cxnLst>
            <a:rect l="l" t="t" r="r" b="b"/>
            <a:pathLst>
              <a:path w="1286109" h="1230580">
                <a:moveTo>
                  <a:pt x="292900" y="1230580"/>
                </a:moveTo>
                <a:cubicBezTo>
                  <a:pt x="292900" y="1230580"/>
                  <a:pt x="993205" y="1230580"/>
                  <a:pt x="993205" y="1230580"/>
                </a:cubicBezTo>
                <a:cubicBezTo>
                  <a:pt x="1027419" y="1230580"/>
                  <a:pt x="1055099" y="1210470"/>
                  <a:pt x="1065672" y="1177930"/>
                </a:cubicBezTo>
                <a:cubicBezTo>
                  <a:pt x="1065672" y="1177930"/>
                  <a:pt x="1282079" y="511902"/>
                  <a:pt x="1282078" y="511902"/>
                </a:cubicBezTo>
                <a:cubicBezTo>
                  <a:pt x="1292652" y="479362"/>
                  <a:pt x="1282080" y="446822"/>
                  <a:pt x="1254399" y="426712"/>
                </a:cubicBezTo>
                <a:cubicBezTo>
                  <a:pt x="1254399" y="426712"/>
                  <a:pt x="687841" y="15083"/>
                  <a:pt x="687841" y="15083"/>
                </a:cubicBezTo>
                <a:cubicBezTo>
                  <a:pt x="660162" y="-5027"/>
                  <a:pt x="625947" y="-5028"/>
                  <a:pt x="598267" y="15082"/>
                </a:cubicBezTo>
                <a:cubicBezTo>
                  <a:pt x="598267" y="15082"/>
                  <a:pt x="31709" y="426711"/>
                  <a:pt x="31709" y="426711"/>
                </a:cubicBezTo>
                <a:cubicBezTo>
                  <a:pt x="4030" y="446822"/>
                  <a:pt x="-6543" y="479361"/>
                  <a:pt x="4029" y="511901"/>
                </a:cubicBezTo>
                <a:cubicBezTo>
                  <a:pt x="4030" y="511901"/>
                  <a:pt x="220435" y="1177929"/>
                  <a:pt x="220434" y="1177929"/>
                </a:cubicBezTo>
                <a:cubicBezTo>
                  <a:pt x="231008" y="1210469"/>
                  <a:pt x="258687" y="1230580"/>
                  <a:pt x="292900" y="1230580"/>
                </a:cubicBezTo>
                <a:close/>
              </a:path>
            </a:pathLst>
          </a:custGeom>
          <a:gradFill>
            <a:gsLst>
              <a:gs pos="0">
                <a:schemeClr val="accent2">
                  <a:lumMod val="60000"/>
                  <a:lumOff val="40000"/>
                  <a:alpha val="100000"/>
                </a:schemeClr>
              </a:gs>
              <a:gs pos="64000">
                <a:schemeClr val="accent2">
                  <a:alpha val="100000"/>
                </a:schemeClr>
              </a:gs>
            </a:gsLst>
            <a:lin ang="4800000" scaled="0"/>
          </a:gradFill>
          <a:ln>
            <a:noFill/>
          </a:ln>
          <a:effectLst>
            <a:outerShdw blurRad="50800" dist="38100" dir="2700000" algn="tl" rotWithShape="0">
              <a:schemeClr val="accent2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9" name="任意多边形: 形状 8"/>
          <p:cNvSpPr/>
          <p:nvPr>
            <p:custDataLst>
              <p:tags r:id="rId6"/>
            </p:custDataLst>
          </p:nvPr>
        </p:nvSpPr>
        <p:spPr>
          <a:xfrm>
            <a:off x="4699562" y="2677570"/>
            <a:ext cx="2971952" cy="2843936"/>
          </a:xfrm>
          <a:custGeom>
            <a:avLst/>
            <a:gdLst>
              <a:gd name="connsiteX0" fmla="*/ 667293 w 2939851"/>
              <a:gd name="connsiteY0" fmla="*/ 2807807 h 2807807"/>
              <a:gd name="connsiteX1" fmla="*/ 2269339 w 2939851"/>
              <a:gd name="connsiteY1" fmla="*/ 2807807 h 2807807"/>
              <a:gd name="connsiteX2" fmla="*/ 2438440 w 2939851"/>
              <a:gd name="connsiteY2" fmla="*/ 2684942 h 2807807"/>
              <a:gd name="connsiteX3" fmla="*/ 2933499 w 2939851"/>
              <a:gd name="connsiteY3" fmla="*/ 1161305 h 2807807"/>
              <a:gd name="connsiteX4" fmla="*/ 2868902 w 2939851"/>
              <a:gd name="connsiteY4" fmla="*/ 962514 h 2807807"/>
              <a:gd name="connsiteX5" fmla="*/ 1572819 w 2939851"/>
              <a:gd name="connsiteY5" fmla="*/ 20854 h 2807807"/>
              <a:gd name="connsiteX6" fmla="*/ 1363796 w 2939851"/>
              <a:gd name="connsiteY6" fmla="*/ 20860 h 2807807"/>
              <a:gd name="connsiteX7" fmla="*/ 67714 w 2939851"/>
              <a:gd name="connsiteY7" fmla="*/ 962519 h 2807807"/>
              <a:gd name="connsiteX8" fmla="*/ 3127 w 2939851"/>
              <a:gd name="connsiteY8" fmla="*/ 1161314 h 2807807"/>
              <a:gd name="connsiteX9" fmla="*/ 498187 w 2939851"/>
              <a:gd name="connsiteY9" fmla="*/ 2684951 h 2807807"/>
              <a:gd name="connsiteX10" fmla="*/ 667293 w 2939851"/>
              <a:gd name="connsiteY10" fmla="*/ 2807807 h 2807807"/>
              <a:gd name="connsiteX0-1" fmla="*/ 667293 w 2939851"/>
              <a:gd name="connsiteY0-2" fmla="*/ 2807807 h 2807807"/>
              <a:gd name="connsiteX1-3" fmla="*/ 2269339 w 2939851"/>
              <a:gd name="connsiteY1-4" fmla="*/ 2807807 h 2807807"/>
              <a:gd name="connsiteX2-5" fmla="*/ 2438440 w 2939851"/>
              <a:gd name="connsiteY2-6" fmla="*/ 2684942 h 2807807"/>
              <a:gd name="connsiteX3-7" fmla="*/ 2933499 w 2939851"/>
              <a:gd name="connsiteY3-8" fmla="*/ 1161305 h 2807807"/>
              <a:gd name="connsiteX4-9" fmla="*/ 2868902 w 2939851"/>
              <a:gd name="connsiteY4-10" fmla="*/ 962514 h 2807807"/>
              <a:gd name="connsiteX5-11" fmla="*/ 1572819 w 2939851"/>
              <a:gd name="connsiteY5-12" fmla="*/ 20854 h 2807807"/>
              <a:gd name="connsiteX6-13" fmla="*/ 1363796 w 2939851"/>
              <a:gd name="connsiteY6-14" fmla="*/ 20860 h 2807807"/>
              <a:gd name="connsiteX7-15" fmla="*/ 67714 w 2939851"/>
              <a:gd name="connsiteY7-16" fmla="*/ 962519 h 2807807"/>
              <a:gd name="connsiteX8-17" fmla="*/ 3127 w 2939851"/>
              <a:gd name="connsiteY8-18" fmla="*/ 1161314 h 2807807"/>
              <a:gd name="connsiteX9-19" fmla="*/ 498187 w 2939851"/>
              <a:gd name="connsiteY9-20" fmla="*/ 2684951 h 2807807"/>
              <a:gd name="connsiteX10-21" fmla="*/ 667293 w 2939851"/>
              <a:gd name="connsiteY10-22" fmla="*/ 2807807 h 2807807"/>
              <a:gd name="connsiteX0-23" fmla="*/ 667293 w 2939851"/>
              <a:gd name="connsiteY0-24" fmla="*/ 2807807 h 2807807"/>
              <a:gd name="connsiteX1-25" fmla="*/ 2269339 w 2939851"/>
              <a:gd name="connsiteY1-26" fmla="*/ 2807807 h 2807807"/>
              <a:gd name="connsiteX2-27" fmla="*/ 2438440 w 2939851"/>
              <a:gd name="connsiteY2-28" fmla="*/ 2684942 h 2807807"/>
              <a:gd name="connsiteX3-29" fmla="*/ 2933499 w 2939851"/>
              <a:gd name="connsiteY3-30" fmla="*/ 1161305 h 2807807"/>
              <a:gd name="connsiteX4-31" fmla="*/ 2868902 w 2939851"/>
              <a:gd name="connsiteY4-32" fmla="*/ 962514 h 2807807"/>
              <a:gd name="connsiteX5-33" fmla="*/ 1572819 w 2939851"/>
              <a:gd name="connsiteY5-34" fmla="*/ 20854 h 2807807"/>
              <a:gd name="connsiteX6-35" fmla="*/ 1363796 w 2939851"/>
              <a:gd name="connsiteY6-36" fmla="*/ 20860 h 2807807"/>
              <a:gd name="connsiteX7-37" fmla="*/ 67714 w 2939851"/>
              <a:gd name="connsiteY7-38" fmla="*/ 962519 h 2807807"/>
              <a:gd name="connsiteX8-39" fmla="*/ 3127 w 2939851"/>
              <a:gd name="connsiteY8-40" fmla="*/ 1161314 h 2807807"/>
              <a:gd name="connsiteX9-41" fmla="*/ 498187 w 2939851"/>
              <a:gd name="connsiteY9-42" fmla="*/ 2684951 h 2807807"/>
              <a:gd name="connsiteX10-43" fmla="*/ 667293 w 2939851"/>
              <a:gd name="connsiteY10-44" fmla="*/ 2807807 h 2807807"/>
              <a:gd name="connsiteX0-45" fmla="*/ 667293 w 2939851"/>
              <a:gd name="connsiteY0-46" fmla="*/ 2807807 h 2807807"/>
              <a:gd name="connsiteX1-47" fmla="*/ 2269339 w 2939851"/>
              <a:gd name="connsiteY1-48" fmla="*/ 2807807 h 2807807"/>
              <a:gd name="connsiteX2-49" fmla="*/ 2438440 w 2939851"/>
              <a:gd name="connsiteY2-50" fmla="*/ 2684942 h 2807807"/>
              <a:gd name="connsiteX3-51" fmla="*/ 2933499 w 2939851"/>
              <a:gd name="connsiteY3-52" fmla="*/ 1161305 h 2807807"/>
              <a:gd name="connsiteX4-53" fmla="*/ 2868902 w 2939851"/>
              <a:gd name="connsiteY4-54" fmla="*/ 962514 h 2807807"/>
              <a:gd name="connsiteX5-55" fmla="*/ 1572819 w 2939851"/>
              <a:gd name="connsiteY5-56" fmla="*/ 20854 h 2807807"/>
              <a:gd name="connsiteX6-57" fmla="*/ 1363796 w 2939851"/>
              <a:gd name="connsiteY6-58" fmla="*/ 20860 h 2807807"/>
              <a:gd name="connsiteX7-59" fmla="*/ 67714 w 2939851"/>
              <a:gd name="connsiteY7-60" fmla="*/ 962519 h 2807807"/>
              <a:gd name="connsiteX8-61" fmla="*/ 3127 w 2939851"/>
              <a:gd name="connsiteY8-62" fmla="*/ 1161314 h 2807807"/>
              <a:gd name="connsiteX9-63" fmla="*/ 498187 w 2939851"/>
              <a:gd name="connsiteY9-64" fmla="*/ 2684951 h 2807807"/>
              <a:gd name="connsiteX10-65" fmla="*/ 667293 w 2939851"/>
              <a:gd name="connsiteY10-66" fmla="*/ 2807807 h 2807807"/>
              <a:gd name="connsiteX0-67" fmla="*/ 667293 w 2934350"/>
              <a:gd name="connsiteY0-68" fmla="*/ 2807807 h 2807807"/>
              <a:gd name="connsiteX1-69" fmla="*/ 2269339 w 2934350"/>
              <a:gd name="connsiteY1-70" fmla="*/ 2807807 h 2807807"/>
              <a:gd name="connsiteX2-71" fmla="*/ 2438440 w 2934350"/>
              <a:gd name="connsiteY2-72" fmla="*/ 2684942 h 2807807"/>
              <a:gd name="connsiteX3-73" fmla="*/ 2933499 w 2934350"/>
              <a:gd name="connsiteY3-74" fmla="*/ 1161305 h 2807807"/>
              <a:gd name="connsiteX4-75" fmla="*/ 2868902 w 2934350"/>
              <a:gd name="connsiteY4-76" fmla="*/ 962514 h 2807807"/>
              <a:gd name="connsiteX5-77" fmla="*/ 1572819 w 2934350"/>
              <a:gd name="connsiteY5-78" fmla="*/ 20854 h 2807807"/>
              <a:gd name="connsiteX6-79" fmla="*/ 1363796 w 2934350"/>
              <a:gd name="connsiteY6-80" fmla="*/ 20860 h 2807807"/>
              <a:gd name="connsiteX7-81" fmla="*/ 67714 w 2934350"/>
              <a:gd name="connsiteY7-82" fmla="*/ 962519 h 2807807"/>
              <a:gd name="connsiteX8-83" fmla="*/ 3127 w 2934350"/>
              <a:gd name="connsiteY8-84" fmla="*/ 1161314 h 2807807"/>
              <a:gd name="connsiteX9-85" fmla="*/ 498187 w 2934350"/>
              <a:gd name="connsiteY9-86" fmla="*/ 2684951 h 2807807"/>
              <a:gd name="connsiteX10-87" fmla="*/ 667293 w 2934350"/>
              <a:gd name="connsiteY10-88" fmla="*/ 2807807 h 2807807"/>
              <a:gd name="connsiteX0-89" fmla="*/ 667293 w 2933499"/>
              <a:gd name="connsiteY0-90" fmla="*/ 2807807 h 2807807"/>
              <a:gd name="connsiteX1-91" fmla="*/ 2269339 w 2933499"/>
              <a:gd name="connsiteY1-92" fmla="*/ 2807807 h 2807807"/>
              <a:gd name="connsiteX2-93" fmla="*/ 2438440 w 2933499"/>
              <a:gd name="connsiteY2-94" fmla="*/ 2684942 h 2807807"/>
              <a:gd name="connsiteX3-95" fmla="*/ 2933499 w 2933499"/>
              <a:gd name="connsiteY3-96" fmla="*/ 1161305 h 2807807"/>
              <a:gd name="connsiteX4-97" fmla="*/ 2868902 w 2933499"/>
              <a:gd name="connsiteY4-98" fmla="*/ 962514 h 2807807"/>
              <a:gd name="connsiteX5-99" fmla="*/ 1572819 w 2933499"/>
              <a:gd name="connsiteY5-100" fmla="*/ 20854 h 2807807"/>
              <a:gd name="connsiteX6-101" fmla="*/ 1363796 w 2933499"/>
              <a:gd name="connsiteY6-102" fmla="*/ 20860 h 2807807"/>
              <a:gd name="connsiteX7-103" fmla="*/ 67714 w 2933499"/>
              <a:gd name="connsiteY7-104" fmla="*/ 962519 h 2807807"/>
              <a:gd name="connsiteX8-105" fmla="*/ 3127 w 2933499"/>
              <a:gd name="connsiteY8-106" fmla="*/ 1161314 h 2807807"/>
              <a:gd name="connsiteX9-107" fmla="*/ 498187 w 2933499"/>
              <a:gd name="connsiteY9-108" fmla="*/ 2684951 h 2807807"/>
              <a:gd name="connsiteX10-109" fmla="*/ 667293 w 2933499"/>
              <a:gd name="connsiteY10-110" fmla="*/ 2807807 h 2807807"/>
              <a:gd name="connsiteX0-111" fmla="*/ 667293 w 2937810"/>
              <a:gd name="connsiteY0-112" fmla="*/ 2807807 h 2807807"/>
              <a:gd name="connsiteX1-113" fmla="*/ 2269339 w 2937810"/>
              <a:gd name="connsiteY1-114" fmla="*/ 2807807 h 2807807"/>
              <a:gd name="connsiteX2-115" fmla="*/ 2438440 w 2937810"/>
              <a:gd name="connsiteY2-116" fmla="*/ 2684942 h 2807807"/>
              <a:gd name="connsiteX3-117" fmla="*/ 2933499 w 2937810"/>
              <a:gd name="connsiteY3-118" fmla="*/ 1161305 h 2807807"/>
              <a:gd name="connsiteX4-119" fmla="*/ 2868902 w 2937810"/>
              <a:gd name="connsiteY4-120" fmla="*/ 962514 h 2807807"/>
              <a:gd name="connsiteX5-121" fmla="*/ 1572819 w 2937810"/>
              <a:gd name="connsiteY5-122" fmla="*/ 20854 h 2807807"/>
              <a:gd name="connsiteX6-123" fmla="*/ 1363796 w 2937810"/>
              <a:gd name="connsiteY6-124" fmla="*/ 20860 h 2807807"/>
              <a:gd name="connsiteX7-125" fmla="*/ 67714 w 2937810"/>
              <a:gd name="connsiteY7-126" fmla="*/ 962519 h 2807807"/>
              <a:gd name="connsiteX8-127" fmla="*/ 3127 w 2937810"/>
              <a:gd name="connsiteY8-128" fmla="*/ 1161314 h 2807807"/>
              <a:gd name="connsiteX9-129" fmla="*/ 498187 w 2937810"/>
              <a:gd name="connsiteY9-130" fmla="*/ 2684951 h 2807807"/>
              <a:gd name="connsiteX10-131" fmla="*/ 667293 w 2937810"/>
              <a:gd name="connsiteY10-132" fmla="*/ 2807807 h 2807807"/>
              <a:gd name="connsiteX0-133" fmla="*/ 667293 w 2942903"/>
              <a:gd name="connsiteY0-134" fmla="*/ 2807807 h 2807807"/>
              <a:gd name="connsiteX1-135" fmla="*/ 2269339 w 2942903"/>
              <a:gd name="connsiteY1-136" fmla="*/ 2807807 h 2807807"/>
              <a:gd name="connsiteX2-137" fmla="*/ 2438440 w 2942903"/>
              <a:gd name="connsiteY2-138" fmla="*/ 2684942 h 2807807"/>
              <a:gd name="connsiteX3-139" fmla="*/ 2933499 w 2942903"/>
              <a:gd name="connsiteY3-140" fmla="*/ 1161305 h 2807807"/>
              <a:gd name="connsiteX4-141" fmla="*/ 2868902 w 2942903"/>
              <a:gd name="connsiteY4-142" fmla="*/ 962514 h 2807807"/>
              <a:gd name="connsiteX5-143" fmla="*/ 1572819 w 2942903"/>
              <a:gd name="connsiteY5-144" fmla="*/ 20854 h 2807807"/>
              <a:gd name="connsiteX6-145" fmla="*/ 1363796 w 2942903"/>
              <a:gd name="connsiteY6-146" fmla="*/ 20860 h 2807807"/>
              <a:gd name="connsiteX7-147" fmla="*/ 67714 w 2942903"/>
              <a:gd name="connsiteY7-148" fmla="*/ 962519 h 2807807"/>
              <a:gd name="connsiteX8-149" fmla="*/ 3127 w 2942903"/>
              <a:gd name="connsiteY8-150" fmla="*/ 1161314 h 2807807"/>
              <a:gd name="connsiteX9-151" fmla="*/ 498187 w 2942903"/>
              <a:gd name="connsiteY9-152" fmla="*/ 2684951 h 2807807"/>
              <a:gd name="connsiteX10-153" fmla="*/ 667293 w 2942903"/>
              <a:gd name="connsiteY10-154" fmla="*/ 2807807 h 2807807"/>
              <a:gd name="connsiteX0-155" fmla="*/ 667293 w 2942903"/>
              <a:gd name="connsiteY0-156" fmla="*/ 2807807 h 2807807"/>
              <a:gd name="connsiteX1-157" fmla="*/ 2269339 w 2942903"/>
              <a:gd name="connsiteY1-158" fmla="*/ 2807807 h 2807807"/>
              <a:gd name="connsiteX2-159" fmla="*/ 2438440 w 2942903"/>
              <a:gd name="connsiteY2-160" fmla="*/ 2684942 h 2807807"/>
              <a:gd name="connsiteX3-161" fmla="*/ 2933499 w 2942903"/>
              <a:gd name="connsiteY3-162" fmla="*/ 1161305 h 2807807"/>
              <a:gd name="connsiteX4-163" fmla="*/ 2868902 w 2942903"/>
              <a:gd name="connsiteY4-164" fmla="*/ 962514 h 2807807"/>
              <a:gd name="connsiteX5-165" fmla="*/ 1572819 w 2942903"/>
              <a:gd name="connsiteY5-166" fmla="*/ 20854 h 2807807"/>
              <a:gd name="connsiteX6-167" fmla="*/ 1363796 w 2942903"/>
              <a:gd name="connsiteY6-168" fmla="*/ 20860 h 2807807"/>
              <a:gd name="connsiteX7-169" fmla="*/ 67714 w 2942903"/>
              <a:gd name="connsiteY7-170" fmla="*/ 962519 h 2807807"/>
              <a:gd name="connsiteX8-171" fmla="*/ 3127 w 2942903"/>
              <a:gd name="connsiteY8-172" fmla="*/ 1161314 h 2807807"/>
              <a:gd name="connsiteX9-173" fmla="*/ 498187 w 2942903"/>
              <a:gd name="connsiteY9-174" fmla="*/ 2684951 h 2807807"/>
              <a:gd name="connsiteX10-175" fmla="*/ 667293 w 2942903"/>
              <a:gd name="connsiteY10-176" fmla="*/ 2807807 h 2807807"/>
              <a:gd name="connsiteX0-177" fmla="*/ 667293 w 2942903"/>
              <a:gd name="connsiteY0-178" fmla="*/ 2807807 h 2807807"/>
              <a:gd name="connsiteX1-179" fmla="*/ 2269339 w 2942903"/>
              <a:gd name="connsiteY1-180" fmla="*/ 2807807 h 2807807"/>
              <a:gd name="connsiteX2-181" fmla="*/ 2438440 w 2942903"/>
              <a:gd name="connsiteY2-182" fmla="*/ 2684942 h 2807807"/>
              <a:gd name="connsiteX3-183" fmla="*/ 2933499 w 2942903"/>
              <a:gd name="connsiteY3-184" fmla="*/ 1161305 h 2807807"/>
              <a:gd name="connsiteX4-185" fmla="*/ 2868902 w 2942903"/>
              <a:gd name="connsiteY4-186" fmla="*/ 962514 h 2807807"/>
              <a:gd name="connsiteX5-187" fmla="*/ 1572819 w 2942903"/>
              <a:gd name="connsiteY5-188" fmla="*/ 20854 h 2807807"/>
              <a:gd name="connsiteX6-189" fmla="*/ 1363796 w 2942903"/>
              <a:gd name="connsiteY6-190" fmla="*/ 20860 h 2807807"/>
              <a:gd name="connsiteX7-191" fmla="*/ 67714 w 2942903"/>
              <a:gd name="connsiteY7-192" fmla="*/ 962519 h 2807807"/>
              <a:gd name="connsiteX8-193" fmla="*/ 3127 w 2942903"/>
              <a:gd name="connsiteY8-194" fmla="*/ 1161314 h 2807807"/>
              <a:gd name="connsiteX9-195" fmla="*/ 498187 w 2942903"/>
              <a:gd name="connsiteY9-196" fmla="*/ 2684951 h 2807807"/>
              <a:gd name="connsiteX10-197" fmla="*/ 667293 w 2942903"/>
              <a:gd name="connsiteY10-198" fmla="*/ 2807807 h 2807807"/>
              <a:gd name="connsiteX0-199" fmla="*/ 667293 w 2942903"/>
              <a:gd name="connsiteY0-200" fmla="*/ 2807808 h 2807808"/>
              <a:gd name="connsiteX1-201" fmla="*/ 2269339 w 2942903"/>
              <a:gd name="connsiteY1-202" fmla="*/ 2807808 h 2807808"/>
              <a:gd name="connsiteX2-203" fmla="*/ 2438440 w 2942903"/>
              <a:gd name="connsiteY2-204" fmla="*/ 2684943 h 2807808"/>
              <a:gd name="connsiteX3-205" fmla="*/ 2933499 w 2942903"/>
              <a:gd name="connsiteY3-206" fmla="*/ 1161306 h 2807808"/>
              <a:gd name="connsiteX4-207" fmla="*/ 2868902 w 2942903"/>
              <a:gd name="connsiteY4-208" fmla="*/ 962515 h 2807808"/>
              <a:gd name="connsiteX5-209" fmla="*/ 1572819 w 2942903"/>
              <a:gd name="connsiteY5-210" fmla="*/ 20855 h 2807808"/>
              <a:gd name="connsiteX6-211" fmla="*/ 1363796 w 2942903"/>
              <a:gd name="connsiteY6-212" fmla="*/ 20861 h 2807808"/>
              <a:gd name="connsiteX7-213" fmla="*/ 67714 w 2942903"/>
              <a:gd name="connsiteY7-214" fmla="*/ 962520 h 2807808"/>
              <a:gd name="connsiteX8-215" fmla="*/ 3127 w 2942903"/>
              <a:gd name="connsiteY8-216" fmla="*/ 1161315 h 2807808"/>
              <a:gd name="connsiteX9-217" fmla="*/ 498187 w 2942903"/>
              <a:gd name="connsiteY9-218" fmla="*/ 2684952 h 2807808"/>
              <a:gd name="connsiteX10-219" fmla="*/ 667293 w 2942903"/>
              <a:gd name="connsiteY10-220" fmla="*/ 2807808 h 2807808"/>
              <a:gd name="connsiteX0-221" fmla="*/ 667293 w 2942903"/>
              <a:gd name="connsiteY0-222" fmla="*/ 2822146 h 2822146"/>
              <a:gd name="connsiteX1-223" fmla="*/ 2269339 w 2942903"/>
              <a:gd name="connsiteY1-224" fmla="*/ 2822146 h 2822146"/>
              <a:gd name="connsiteX2-225" fmla="*/ 2438440 w 2942903"/>
              <a:gd name="connsiteY2-226" fmla="*/ 2699281 h 2822146"/>
              <a:gd name="connsiteX3-227" fmla="*/ 2933499 w 2942903"/>
              <a:gd name="connsiteY3-228" fmla="*/ 1175644 h 2822146"/>
              <a:gd name="connsiteX4-229" fmla="*/ 2868902 w 2942903"/>
              <a:gd name="connsiteY4-230" fmla="*/ 976853 h 2822146"/>
              <a:gd name="connsiteX5-231" fmla="*/ 1572819 w 2942903"/>
              <a:gd name="connsiteY5-232" fmla="*/ 35193 h 2822146"/>
              <a:gd name="connsiteX6-233" fmla="*/ 1363796 w 2942903"/>
              <a:gd name="connsiteY6-234" fmla="*/ 35199 h 2822146"/>
              <a:gd name="connsiteX7-235" fmla="*/ 67714 w 2942903"/>
              <a:gd name="connsiteY7-236" fmla="*/ 976858 h 2822146"/>
              <a:gd name="connsiteX8-237" fmla="*/ 3127 w 2942903"/>
              <a:gd name="connsiteY8-238" fmla="*/ 1175653 h 2822146"/>
              <a:gd name="connsiteX9-239" fmla="*/ 498187 w 2942903"/>
              <a:gd name="connsiteY9-240" fmla="*/ 2699290 h 2822146"/>
              <a:gd name="connsiteX10-241" fmla="*/ 667293 w 2942903"/>
              <a:gd name="connsiteY10-242" fmla="*/ 2822146 h 2822146"/>
              <a:gd name="connsiteX0-243" fmla="*/ 667293 w 2942903"/>
              <a:gd name="connsiteY0-244" fmla="*/ 2822146 h 2822146"/>
              <a:gd name="connsiteX1-245" fmla="*/ 2269339 w 2942903"/>
              <a:gd name="connsiteY1-246" fmla="*/ 2822146 h 2822146"/>
              <a:gd name="connsiteX2-247" fmla="*/ 2438440 w 2942903"/>
              <a:gd name="connsiteY2-248" fmla="*/ 2699281 h 2822146"/>
              <a:gd name="connsiteX3-249" fmla="*/ 2933499 w 2942903"/>
              <a:gd name="connsiteY3-250" fmla="*/ 1175644 h 2822146"/>
              <a:gd name="connsiteX4-251" fmla="*/ 2868902 w 2942903"/>
              <a:gd name="connsiteY4-252" fmla="*/ 976853 h 2822146"/>
              <a:gd name="connsiteX5-253" fmla="*/ 1572819 w 2942903"/>
              <a:gd name="connsiteY5-254" fmla="*/ 35193 h 2822146"/>
              <a:gd name="connsiteX6-255" fmla="*/ 1363796 w 2942903"/>
              <a:gd name="connsiteY6-256" fmla="*/ 35199 h 2822146"/>
              <a:gd name="connsiteX7-257" fmla="*/ 67714 w 2942903"/>
              <a:gd name="connsiteY7-258" fmla="*/ 976858 h 2822146"/>
              <a:gd name="connsiteX8-259" fmla="*/ 3127 w 2942903"/>
              <a:gd name="connsiteY8-260" fmla="*/ 1175653 h 2822146"/>
              <a:gd name="connsiteX9-261" fmla="*/ 498187 w 2942903"/>
              <a:gd name="connsiteY9-262" fmla="*/ 2699290 h 2822146"/>
              <a:gd name="connsiteX10-263" fmla="*/ 667293 w 2942903"/>
              <a:gd name="connsiteY10-264" fmla="*/ 2822146 h 2822146"/>
              <a:gd name="connsiteX0-265" fmla="*/ 667293 w 2942903"/>
              <a:gd name="connsiteY0-266" fmla="*/ 2822146 h 2822146"/>
              <a:gd name="connsiteX1-267" fmla="*/ 2269339 w 2942903"/>
              <a:gd name="connsiteY1-268" fmla="*/ 2822146 h 2822146"/>
              <a:gd name="connsiteX2-269" fmla="*/ 2438440 w 2942903"/>
              <a:gd name="connsiteY2-270" fmla="*/ 2699281 h 2822146"/>
              <a:gd name="connsiteX3-271" fmla="*/ 2933499 w 2942903"/>
              <a:gd name="connsiteY3-272" fmla="*/ 1175644 h 2822146"/>
              <a:gd name="connsiteX4-273" fmla="*/ 2868902 w 2942903"/>
              <a:gd name="connsiteY4-274" fmla="*/ 976853 h 2822146"/>
              <a:gd name="connsiteX5-275" fmla="*/ 1572819 w 2942903"/>
              <a:gd name="connsiteY5-276" fmla="*/ 35193 h 2822146"/>
              <a:gd name="connsiteX6-277" fmla="*/ 1363796 w 2942903"/>
              <a:gd name="connsiteY6-278" fmla="*/ 35199 h 2822146"/>
              <a:gd name="connsiteX7-279" fmla="*/ 67714 w 2942903"/>
              <a:gd name="connsiteY7-280" fmla="*/ 976858 h 2822146"/>
              <a:gd name="connsiteX8-281" fmla="*/ 3127 w 2942903"/>
              <a:gd name="connsiteY8-282" fmla="*/ 1175653 h 2822146"/>
              <a:gd name="connsiteX9-283" fmla="*/ 498187 w 2942903"/>
              <a:gd name="connsiteY9-284" fmla="*/ 2699290 h 2822146"/>
              <a:gd name="connsiteX10-285" fmla="*/ 667293 w 2942903"/>
              <a:gd name="connsiteY10-286" fmla="*/ 2822146 h 2822146"/>
              <a:gd name="connsiteX0-287" fmla="*/ 664167 w 2939777"/>
              <a:gd name="connsiteY0-288" fmla="*/ 2822146 h 2822146"/>
              <a:gd name="connsiteX1-289" fmla="*/ 2266213 w 2939777"/>
              <a:gd name="connsiteY1-290" fmla="*/ 2822146 h 2822146"/>
              <a:gd name="connsiteX2-291" fmla="*/ 2435314 w 2939777"/>
              <a:gd name="connsiteY2-292" fmla="*/ 2699281 h 2822146"/>
              <a:gd name="connsiteX3-293" fmla="*/ 2930373 w 2939777"/>
              <a:gd name="connsiteY3-294" fmla="*/ 1175644 h 2822146"/>
              <a:gd name="connsiteX4-295" fmla="*/ 2865776 w 2939777"/>
              <a:gd name="connsiteY4-296" fmla="*/ 976853 h 2822146"/>
              <a:gd name="connsiteX5-297" fmla="*/ 1569693 w 2939777"/>
              <a:gd name="connsiteY5-298" fmla="*/ 35193 h 2822146"/>
              <a:gd name="connsiteX6-299" fmla="*/ 1360670 w 2939777"/>
              <a:gd name="connsiteY6-300" fmla="*/ 35199 h 2822146"/>
              <a:gd name="connsiteX7-301" fmla="*/ 64588 w 2939777"/>
              <a:gd name="connsiteY7-302" fmla="*/ 976858 h 2822146"/>
              <a:gd name="connsiteX8-303" fmla="*/ 1 w 2939777"/>
              <a:gd name="connsiteY8-304" fmla="*/ 1175653 h 2822146"/>
              <a:gd name="connsiteX9-305" fmla="*/ 495061 w 2939777"/>
              <a:gd name="connsiteY9-306" fmla="*/ 2699290 h 2822146"/>
              <a:gd name="connsiteX10-307" fmla="*/ 664167 w 2939777"/>
              <a:gd name="connsiteY10-308" fmla="*/ 2822146 h 2822146"/>
              <a:gd name="connsiteX0-309" fmla="*/ 673571 w 2949181"/>
              <a:gd name="connsiteY0-310" fmla="*/ 2822146 h 2822146"/>
              <a:gd name="connsiteX1-311" fmla="*/ 2275617 w 2949181"/>
              <a:gd name="connsiteY1-312" fmla="*/ 2822146 h 2822146"/>
              <a:gd name="connsiteX2-313" fmla="*/ 2444718 w 2949181"/>
              <a:gd name="connsiteY2-314" fmla="*/ 2699281 h 2822146"/>
              <a:gd name="connsiteX3-315" fmla="*/ 2939777 w 2949181"/>
              <a:gd name="connsiteY3-316" fmla="*/ 1175644 h 2822146"/>
              <a:gd name="connsiteX4-317" fmla="*/ 2875180 w 2949181"/>
              <a:gd name="connsiteY4-318" fmla="*/ 976853 h 2822146"/>
              <a:gd name="connsiteX5-319" fmla="*/ 1579097 w 2949181"/>
              <a:gd name="connsiteY5-320" fmla="*/ 35193 h 2822146"/>
              <a:gd name="connsiteX6-321" fmla="*/ 1370074 w 2949181"/>
              <a:gd name="connsiteY6-322" fmla="*/ 35199 h 2822146"/>
              <a:gd name="connsiteX7-323" fmla="*/ 73992 w 2949181"/>
              <a:gd name="connsiteY7-324" fmla="*/ 976858 h 2822146"/>
              <a:gd name="connsiteX8-325" fmla="*/ 9405 w 2949181"/>
              <a:gd name="connsiteY8-326" fmla="*/ 1175653 h 2822146"/>
              <a:gd name="connsiteX9-327" fmla="*/ 504465 w 2949181"/>
              <a:gd name="connsiteY9-328" fmla="*/ 2699290 h 2822146"/>
              <a:gd name="connsiteX10-329" fmla="*/ 673571 w 2949181"/>
              <a:gd name="connsiteY10-330" fmla="*/ 2822146 h 2822146"/>
              <a:gd name="connsiteX0-331" fmla="*/ 673571 w 2949181"/>
              <a:gd name="connsiteY0-332" fmla="*/ 2822146 h 2822146"/>
              <a:gd name="connsiteX1-333" fmla="*/ 2275617 w 2949181"/>
              <a:gd name="connsiteY1-334" fmla="*/ 2822146 h 2822146"/>
              <a:gd name="connsiteX2-335" fmla="*/ 2444718 w 2949181"/>
              <a:gd name="connsiteY2-336" fmla="*/ 2699281 h 2822146"/>
              <a:gd name="connsiteX3-337" fmla="*/ 2939777 w 2949181"/>
              <a:gd name="connsiteY3-338" fmla="*/ 1175644 h 2822146"/>
              <a:gd name="connsiteX4-339" fmla="*/ 2875180 w 2949181"/>
              <a:gd name="connsiteY4-340" fmla="*/ 976853 h 2822146"/>
              <a:gd name="connsiteX5-341" fmla="*/ 1579097 w 2949181"/>
              <a:gd name="connsiteY5-342" fmla="*/ 35193 h 2822146"/>
              <a:gd name="connsiteX6-343" fmla="*/ 1370074 w 2949181"/>
              <a:gd name="connsiteY6-344" fmla="*/ 35199 h 2822146"/>
              <a:gd name="connsiteX7-345" fmla="*/ 73992 w 2949181"/>
              <a:gd name="connsiteY7-346" fmla="*/ 976858 h 2822146"/>
              <a:gd name="connsiteX8-347" fmla="*/ 9405 w 2949181"/>
              <a:gd name="connsiteY8-348" fmla="*/ 1175653 h 2822146"/>
              <a:gd name="connsiteX9-349" fmla="*/ 504465 w 2949181"/>
              <a:gd name="connsiteY9-350" fmla="*/ 2699290 h 2822146"/>
              <a:gd name="connsiteX10-351" fmla="*/ 673571 w 2949181"/>
              <a:gd name="connsiteY10-352" fmla="*/ 2822146 h 2822146"/>
              <a:gd name="connsiteX0-353" fmla="*/ 673571 w 2949181"/>
              <a:gd name="connsiteY0-354" fmla="*/ 2822146 h 2822146"/>
              <a:gd name="connsiteX1-355" fmla="*/ 2275617 w 2949181"/>
              <a:gd name="connsiteY1-356" fmla="*/ 2822146 h 2822146"/>
              <a:gd name="connsiteX2-357" fmla="*/ 2444718 w 2949181"/>
              <a:gd name="connsiteY2-358" fmla="*/ 2699281 h 2822146"/>
              <a:gd name="connsiteX3-359" fmla="*/ 2939777 w 2949181"/>
              <a:gd name="connsiteY3-360" fmla="*/ 1175644 h 2822146"/>
              <a:gd name="connsiteX4-361" fmla="*/ 2875180 w 2949181"/>
              <a:gd name="connsiteY4-362" fmla="*/ 976853 h 2822146"/>
              <a:gd name="connsiteX5-363" fmla="*/ 1579097 w 2949181"/>
              <a:gd name="connsiteY5-364" fmla="*/ 35193 h 2822146"/>
              <a:gd name="connsiteX6-365" fmla="*/ 1370074 w 2949181"/>
              <a:gd name="connsiteY6-366" fmla="*/ 35199 h 2822146"/>
              <a:gd name="connsiteX7-367" fmla="*/ 73992 w 2949181"/>
              <a:gd name="connsiteY7-368" fmla="*/ 976858 h 2822146"/>
              <a:gd name="connsiteX8-369" fmla="*/ 9405 w 2949181"/>
              <a:gd name="connsiteY8-370" fmla="*/ 1175653 h 2822146"/>
              <a:gd name="connsiteX9-371" fmla="*/ 504465 w 2949181"/>
              <a:gd name="connsiteY9-372" fmla="*/ 2699290 h 2822146"/>
              <a:gd name="connsiteX10-373" fmla="*/ 673571 w 2949181"/>
              <a:gd name="connsiteY10-374" fmla="*/ 2822146 h 2822146"/>
              <a:gd name="connsiteX0-375" fmla="*/ 673571 w 2949181"/>
              <a:gd name="connsiteY0-376" fmla="*/ 2822146 h 2822146"/>
              <a:gd name="connsiteX1-377" fmla="*/ 2275617 w 2949181"/>
              <a:gd name="connsiteY1-378" fmla="*/ 2822146 h 2822146"/>
              <a:gd name="connsiteX2-379" fmla="*/ 2444718 w 2949181"/>
              <a:gd name="connsiteY2-380" fmla="*/ 2699281 h 2822146"/>
              <a:gd name="connsiteX3-381" fmla="*/ 2939777 w 2949181"/>
              <a:gd name="connsiteY3-382" fmla="*/ 1175644 h 2822146"/>
              <a:gd name="connsiteX4-383" fmla="*/ 2875180 w 2949181"/>
              <a:gd name="connsiteY4-384" fmla="*/ 976853 h 2822146"/>
              <a:gd name="connsiteX5-385" fmla="*/ 1579097 w 2949181"/>
              <a:gd name="connsiteY5-386" fmla="*/ 35193 h 2822146"/>
              <a:gd name="connsiteX6-387" fmla="*/ 1370074 w 2949181"/>
              <a:gd name="connsiteY6-388" fmla="*/ 35199 h 2822146"/>
              <a:gd name="connsiteX7-389" fmla="*/ 73992 w 2949181"/>
              <a:gd name="connsiteY7-390" fmla="*/ 976858 h 2822146"/>
              <a:gd name="connsiteX8-391" fmla="*/ 9405 w 2949181"/>
              <a:gd name="connsiteY8-392" fmla="*/ 1175653 h 2822146"/>
              <a:gd name="connsiteX9-393" fmla="*/ 504465 w 2949181"/>
              <a:gd name="connsiteY9-394" fmla="*/ 2699290 h 2822146"/>
              <a:gd name="connsiteX10-395" fmla="*/ 673571 w 2949181"/>
              <a:gd name="connsiteY10-396" fmla="*/ 2822146 h 282214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</a:cxnLst>
            <a:rect l="l" t="t" r="r" b="b"/>
            <a:pathLst>
              <a:path w="2949181" h="2822146">
                <a:moveTo>
                  <a:pt x="673571" y="2822146"/>
                </a:moveTo>
                <a:cubicBezTo>
                  <a:pt x="673571" y="2822146"/>
                  <a:pt x="2275617" y="2822147"/>
                  <a:pt x="2275617" y="2822146"/>
                </a:cubicBezTo>
                <a:cubicBezTo>
                  <a:pt x="2355460" y="2822147"/>
                  <a:pt x="2420045" y="2775216"/>
                  <a:pt x="2444718" y="2699281"/>
                </a:cubicBezTo>
                <a:cubicBezTo>
                  <a:pt x="2444718" y="2699282"/>
                  <a:pt x="2939777" y="1175645"/>
                  <a:pt x="2939777" y="1175644"/>
                </a:cubicBezTo>
                <a:cubicBezTo>
                  <a:pt x="2964451" y="1099711"/>
                  <a:pt x="2939773" y="1023784"/>
                  <a:pt x="2875180" y="976853"/>
                </a:cubicBezTo>
                <a:cubicBezTo>
                  <a:pt x="2875180" y="976854"/>
                  <a:pt x="1579097" y="35194"/>
                  <a:pt x="1579097" y="35193"/>
                </a:cubicBezTo>
                <a:cubicBezTo>
                  <a:pt x="1514504" y="-11736"/>
                  <a:pt x="1434668" y="-11730"/>
                  <a:pt x="1370074" y="35199"/>
                </a:cubicBezTo>
                <a:cubicBezTo>
                  <a:pt x="1370074" y="35200"/>
                  <a:pt x="73992" y="976859"/>
                  <a:pt x="73992" y="976858"/>
                </a:cubicBezTo>
                <a:cubicBezTo>
                  <a:pt x="9398" y="1023789"/>
                  <a:pt x="-15267" y="1099720"/>
                  <a:pt x="9405" y="1175653"/>
                </a:cubicBezTo>
                <a:cubicBezTo>
                  <a:pt x="9405" y="1175654"/>
                  <a:pt x="504465" y="2699291"/>
                  <a:pt x="504465" y="2699290"/>
                </a:cubicBezTo>
                <a:cubicBezTo>
                  <a:pt x="529137" y="2775225"/>
                  <a:pt x="593729" y="2822146"/>
                  <a:pt x="673571" y="2822146"/>
                </a:cubicBezTo>
                <a:close/>
              </a:path>
            </a:pathLst>
          </a:custGeom>
          <a:solidFill>
            <a:schemeClr val="lt1">
              <a:lumMod val="10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noAutofit/>
          </a:bodyPr>
          <a:p>
            <a:pPr indent="0" algn="ctr" fontAlgn="auto">
              <a:lnSpc>
                <a:spcPct val="120000"/>
              </a:lnSpc>
            </a:pPr>
            <a:r>
              <a:rPr lang="zh-CN" altLang="en-US" sz="2200" b="1">
                <a:solidFill>
                  <a:schemeClr val="accent1"/>
                </a:solidFill>
              </a:rPr>
              <a:t>身体功能</a:t>
            </a:r>
            <a:r>
              <a:rPr lang="zh-CN" altLang="en-US" sz="2200" b="1">
                <a:solidFill>
                  <a:schemeClr val="accent1"/>
                </a:solidFill>
              </a:rPr>
              <a:t>评估</a:t>
            </a:r>
            <a:endParaRPr lang="zh-CN" altLang="en-US" sz="2200" b="1">
              <a:solidFill>
                <a:schemeClr val="accent1"/>
              </a:solidFill>
            </a:endParaRPr>
          </a:p>
        </p:txBody>
      </p:sp>
      <p:sp>
        <p:nvSpPr>
          <p:cNvPr id="68" name="矩形 67"/>
          <p:cNvSpPr/>
          <p:nvPr>
            <p:custDataLst>
              <p:tags r:id="rId7"/>
            </p:custDataLst>
          </p:nvPr>
        </p:nvSpPr>
        <p:spPr>
          <a:xfrm>
            <a:off x="424815" y="1815465"/>
            <a:ext cx="3194685" cy="1442720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/>
          <a:p>
            <a:pPr marL="0" indent="0" algn="l">
              <a:lnSpc>
                <a:spcPct val="150000"/>
              </a:lnSpc>
              <a:buNone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包括肌力、协调能力、关节活动度等，以确定其是否有能力驱动手动轮椅或操作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电动轮椅的控制杆或遥控器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69" name="矩形 68"/>
          <p:cNvSpPr/>
          <p:nvPr>
            <p:custDataLst>
              <p:tags r:id="rId8"/>
            </p:custDataLst>
          </p:nvPr>
        </p:nvSpPr>
        <p:spPr>
          <a:xfrm>
            <a:off x="398780" y="5121275"/>
            <a:ext cx="3182620" cy="1149350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/>
          <a:p>
            <a:pPr marL="0" indent="0" algn="l">
              <a:lnSpc>
                <a:spcPct val="150000"/>
              </a:lnSpc>
              <a:buNone/>
            </a:pPr>
            <a:r>
              <a:rPr lang="zh-CN" altLang="en-US" kern="0" spc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sym typeface="+mn-ea"/>
              </a:rPr>
              <a:t>手眼协调评估，以及身体协调评估。</a:t>
            </a:r>
            <a:endParaRPr lang="zh-CN" altLang="en-US" kern="0" spc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sym typeface="+mn-ea"/>
            </a:endParaRPr>
          </a:p>
        </p:txBody>
      </p:sp>
      <p:sp>
        <p:nvSpPr>
          <p:cNvPr id="70" name="矩形 69"/>
          <p:cNvSpPr/>
          <p:nvPr>
            <p:custDataLst>
              <p:tags r:id="rId9"/>
            </p:custDataLst>
          </p:nvPr>
        </p:nvSpPr>
        <p:spPr>
          <a:xfrm>
            <a:off x="407670" y="3495040"/>
            <a:ext cx="3181985" cy="1442720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/>
          <a:p>
            <a:pPr marL="0" indent="0" algn="l">
              <a:lnSpc>
                <a:spcPct val="150000"/>
              </a:lnSpc>
              <a:buNone/>
            </a:pPr>
            <a:r>
              <a:rPr lang="zh-CN" altLang="en-US" sz="1600" kern="0" spc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sym typeface="+mn-ea"/>
              </a:rPr>
              <a:t>包括肌肉力量、关节灵活性和是否存在疼痛或不适，以决定是否需要特定的腿部支撑或固定装置。是否能步行、能否远距离步行</a:t>
            </a:r>
            <a:endParaRPr lang="zh-CN" altLang="en-US" sz="1600" kern="0" spc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sym typeface="+mn-ea"/>
            </a:endParaRPr>
          </a:p>
        </p:txBody>
      </p:sp>
      <p:sp>
        <p:nvSpPr>
          <p:cNvPr id="71" name="矩形 70"/>
          <p:cNvSpPr/>
          <p:nvPr>
            <p:custDataLst>
              <p:tags r:id="rId10"/>
            </p:custDataLst>
          </p:nvPr>
        </p:nvSpPr>
        <p:spPr>
          <a:xfrm>
            <a:off x="8781415" y="2765425"/>
            <a:ext cx="3289935" cy="1239520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/>
          <a:p>
            <a:pPr marL="0" indent="0">
              <a:lnSpc>
                <a:spcPct val="150000"/>
              </a:lnSpc>
              <a:buNone/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以确定其是否适合长时间使用轮椅，以及是否需要额外的舒适性和支撑性设计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72" name="矩形 71"/>
          <p:cNvSpPr/>
          <p:nvPr>
            <p:custDataLst>
              <p:tags r:id="rId11"/>
            </p:custDataLst>
          </p:nvPr>
        </p:nvSpPr>
        <p:spPr>
          <a:xfrm>
            <a:off x="8799830" y="4465955"/>
            <a:ext cx="3271520" cy="2015490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/>
          <a:p>
            <a:pPr marL="0" indent="0">
              <a:lnSpc>
                <a:spcPct val="150000"/>
              </a:lnSpc>
              <a:buNone/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评估老年人的认知、行为、理解和决策能力，是否可正确理解和应对轮椅操作及紧急情况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</a:rPr>
              <a:t>；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是否需他人协助推动轮椅或具备智能操控系统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</a:rPr>
              <a:t>。</a:t>
            </a:r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cxnSp>
        <p:nvCxnSpPr>
          <p:cNvPr id="76" name="直接连接符 75"/>
          <p:cNvCxnSpPr/>
          <p:nvPr>
            <p:custDataLst>
              <p:tags r:id="rId12"/>
            </p:custDataLst>
          </p:nvPr>
        </p:nvCxnSpPr>
        <p:spPr>
          <a:xfrm flipH="1">
            <a:off x="8113444" y="3432016"/>
            <a:ext cx="570892" cy="0"/>
          </a:xfrm>
          <a:prstGeom prst="line">
            <a:avLst/>
          </a:prstGeom>
          <a:ln>
            <a:solidFill>
              <a:schemeClr val="accent2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直接连接符 76"/>
          <p:cNvCxnSpPr/>
          <p:nvPr>
            <p:custDataLst>
              <p:tags r:id="rId13"/>
            </p:custDataLst>
          </p:nvPr>
        </p:nvCxnSpPr>
        <p:spPr>
          <a:xfrm flipH="1">
            <a:off x="7295008" y="5035612"/>
            <a:ext cx="1389229" cy="0"/>
          </a:xfrm>
          <a:prstGeom prst="line">
            <a:avLst/>
          </a:prstGeom>
          <a:ln>
            <a:solidFill>
              <a:schemeClr val="accent1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" name="直接连接符 1"/>
          <p:cNvCxnSpPr/>
          <p:nvPr>
            <p:custDataLst>
              <p:tags r:id="rId14"/>
            </p:custDataLst>
          </p:nvPr>
        </p:nvCxnSpPr>
        <p:spPr>
          <a:xfrm>
            <a:off x="3581651" y="2677570"/>
            <a:ext cx="1993920" cy="184"/>
          </a:xfrm>
          <a:prstGeom prst="line">
            <a:avLst/>
          </a:prstGeom>
          <a:ln>
            <a:solidFill>
              <a:schemeClr val="accent1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>
            <p:custDataLst>
              <p:tags r:id="rId15"/>
            </p:custDataLst>
          </p:nvPr>
        </p:nvCxnSpPr>
        <p:spPr>
          <a:xfrm>
            <a:off x="3581651" y="4181982"/>
            <a:ext cx="624529" cy="0"/>
          </a:xfrm>
          <a:prstGeom prst="line">
            <a:avLst/>
          </a:prstGeom>
          <a:ln>
            <a:solidFill>
              <a:schemeClr val="accent1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>
            <p:custDataLst>
              <p:tags r:id="rId16"/>
            </p:custDataLst>
          </p:nvPr>
        </p:nvCxnSpPr>
        <p:spPr>
          <a:xfrm>
            <a:off x="3581651" y="5687034"/>
            <a:ext cx="1117987" cy="0"/>
          </a:xfrm>
          <a:prstGeom prst="line">
            <a:avLst/>
          </a:prstGeom>
          <a:ln>
            <a:solidFill>
              <a:schemeClr val="accent2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/>
        </p:nvSpPr>
        <p:spPr>
          <a:xfrm>
            <a:off x="5768340" y="2395220"/>
            <a:ext cx="86423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bg1"/>
                </a:solidFill>
              </a:rPr>
              <a:t>上肢功能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098290" y="3597275"/>
            <a:ext cx="1124585" cy="98806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>
                <a:solidFill>
                  <a:schemeClr val="bg1"/>
                </a:solidFill>
              </a:rPr>
              <a:t>下肢功能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115810" y="3529330"/>
            <a:ext cx="110998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整体体力</a:t>
            </a:r>
            <a:r>
              <a:rPr lang="zh-CN" altLang="en-US"/>
              <a:t>与耐力</a:t>
            </a:r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6529705" y="5266690"/>
            <a:ext cx="110934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认知与行为</a:t>
            </a:r>
            <a:r>
              <a:rPr lang="zh-CN" altLang="en-US"/>
              <a:t>能力</a:t>
            </a:r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4749165" y="5286375"/>
            <a:ext cx="112522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平衡与协调</a:t>
            </a:r>
            <a:r>
              <a:rPr lang="zh-CN" altLang="en-US"/>
              <a:t>能力</a:t>
            </a:r>
            <a:endParaRPr lang="zh-CN" altLang="en-US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" name="图片 6" descr="placingpictureplaceholder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/>
          <a:stretch>
            <a:fillRect/>
          </a:stretch>
        </p:blipFill>
        <p:spPr>
          <a:xfrm>
            <a:off x="6287566" y="462043"/>
            <a:ext cx="5749555" cy="2456296"/>
          </a:xfrm>
          <a:prstGeom prst="rect">
            <a:avLst/>
          </a:prstGeom>
        </p:spPr>
      </p:pic>
      <p:pic>
        <p:nvPicPr>
          <p:cNvPr id="2" name="图片 1" descr="placingpictureplaceholder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rcRect/>
          <a:stretch>
            <a:fillRect/>
          </a:stretch>
        </p:blipFill>
        <p:spPr>
          <a:xfrm>
            <a:off x="6287566" y="3074384"/>
            <a:ext cx="5749555" cy="3162349"/>
          </a:xfrm>
          <a:prstGeom prst="rect">
            <a:avLst/>
          </a:prstGeom>
        </p:spPr>
      </p:pic>
      <p:grpSp>
        <p:nvGrpSpPr>
          <p:cNvPr id="33" name="组合 32"/>
          <p:cNvGrpSpPr/>
          <p:nvPr/>
        </p:nvGrpSpPr>
        <p:grpSpPr>
          <a:xfrm>
            <a:off x="407533" y="562624"/>
            <a:ext cx="4233761" cy="576000"/>
            <a:chOff x="349477" y="620680"/>
            <a:chExt cx="4233761" cy="576000"/>
          </a:xfrm>
        </p:grpSpPr>
        <p:sp>
          <p:nvSpPr>
            <p:cNvPr id="34" name="矩形: 圆角 33"/>
            <p:cNvSpPr>
              <a:spLocks noChangeAspect="1"/>
            </p:cNvSpPr>
            <p:nvPr/>
          </p:nvSpPr>
          <p:spPr>
            <a:xfrm>
              <a:off x="349477" y="620680"/>
              <a:ext cx="576000" cy="576000"/>
            </a:xfrm>
            <a:prstGeom prst="roundRect">
              <a:avLst>
                <a:gd name="adj" fmla="val 50000"/>
              </a:avLst>
            </a:prstGeom>
            <a:solidFill>
              <a:srgbClr val="9E3537"/>
            </a:solidFill>
            <a:ln>
              <a:noFill/>
            </a:ln>
            <a:effectLst>
              <a:outerShdw blurRad="304800" dist="127000" dir="2700000" algn="ctr" rotWithShape="0">
                <a:srgbClr val="9E3537">
                  <a:alpha val="1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2</a:t>
              </a:r>
              <a:endParaRPr lang="zh-CN" altLang="en-US" sz="28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1005648" y="647070"/>
              <a:ext cx="3577590" cy="521970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800" dirty="0">
                  <a:solidFill>
                    <a:srgbClr val="417F54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轮椅的选择</a:t>
              </a:r>
              <a:r>
                <a:rPr lang="en-US" altLang="zh-CN" sz="2800" dirty="0">
                  <a:solidFill>
                    <a:srgbClr val="417F54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-</a:t>
              </a:r>
              <a:r>
                <a:rPr lang="zh-CN" altLang="en-US" sz="2800" dirty="0">
                  <a:solidFill>
                    <a:srgbClr val="417F54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身体</a:t>
              </a:r>
              <a:r>
                <a:rPr lang="zh-CN" altLang="en-US" sz="2800" dirty="0">
                  <a:solidFill>
                    <a:srgbClr val="417F54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测量</a:t>
              </a:r>
              <a:endParaRPr lang="zh-CN" altLang="en-US" sz="2800" dirty="0">
                <a:solidFill>
                  <a:srgbClr val="417F54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186690" y="1384935"/>
            <a:ext cx="6146165" cy="1198880"/>
          </a:xfrm>
          <a:prstGeom prst="rect">
            <a:avLst/>
          </a:prstGeom>
        </p:spPr>
        <p:txBody>
          <a:bodyPr wrap="square">
            <a:spAutoFit/>
          </a:bodyPr>
          <a:p>
            <a:pPr marL="0" algn="l" defTabSz="914400">
              <a:lnSpc>
                <a:spcPct val="150000"/>
              </a:lnSpc>
              <a:buClrTx/>
              <a:buSzTx/>
              <a:buFontTx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+mn-ea"/>
              </a:rPr>
              <a:t>轮椅适配前需要对使用者进行相关尺寸的测量，根据测量结果选配最佳尺寸的轮椅。需姿势支撑系统情况，还需测量姿势支撑系统的尺寸，注意测量记录在案。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MiSans Normal" panose="00000500000000000000" pitchFamily="2" charset="-122"/>
              <a:ea typeface="MiSans Normal" panose="00000500000000000000" pitchFamily="2" charset="-122"/>
              <a:cs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17500" y="3551555"/>
            <a:ext cx="5778500" cy="2676525"/>
          </a:xfrm>
          <a:prstGeom prst="rect">
            <a:avLst/>
          </a:prstGeom>
        </p:spPr>
        <p:txBody>
          <a:bodyPr wrap="square">
            <a:spAutoFit/>
          </a:bodyPr>
          <a:p>
            <a:pPr marL="0" algn="l" defTabSz="914400">
              <a:lnSpc>
                <a:spcPct val="150000"/>
              </a:lnSpc>
              <a:buClrTx/>
              <a:buSzTx/>
              <a:buFontTx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+mn-ea"/>
              </a:rPr>
              <a:t>测量时坐位身体姿势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MiSans Normal" panose="00000500000000000000" pitchFamily="2" charset="-122"/>
              <a:ea typeface="MiSans Normal" panose="00000500000000000000" pitchFamily="2" charset="-122"/>
              <a:cs typeface="+mn-ea"/>
            </a:endParaRPr>
          </a:p>
          <a:p>
            <a:pPr marL="0" algn="l" defTabSz="914400">
              <a:lnSpc>
                <a:spcPct val="150000"/>
              </a:lnSpc>
              <a:buClrTx/>
              <a:buSzTx/>
              <a:buFontTx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+mn-ea"/>
              </a:rPr>
              <a:t>①从人体的正面观察： 骨盆水平，肩膀水平，身体放松，手臂自由运动，双腿稍微外展，头部中立且在身体上方保持平衡。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MiSans Normal" panose="00000500000000000000" pitchFamily="2" charset="-122"/>
              <a:ea typeface="MiSans Normal" panose="00000500000000000000" pitchFamily="2" charset="-122"/>
              <a:cs typeface="+mn-ea"/>
            </a:endParaRPr>
          </a:p>
          <a:p>
            <a:pPr algn="l" defTabSz="914400">
              <a:lnSpc>
                <a:spcPct val="150000"/>
              </a:lnSpc>
              <a:buClrTx/>
              <a:buSzTx/>
              <a:buFontTx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+mn-ea"/>
              </a:rPr>
              <a:t>②从人体的侧面观察：骨盆直立，躯干直立，背部呈 3 个自然弯曲，髋关节屈曲接近 90°，膝关节和踝关节屈曲接近 90°（在必要的时候，垫高使用者的脚，以保证踝关节屈曲接近 90°）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MiSans Normal" panose="00000500000000000000" pitchFamily="2" charset="-122"/>
              <a:ea typeface="MiSans Normal" panose="00000500000000000000" pitchFamily="2" charset="-122"/>
              <a:cs typeface="+mn-ea"/>
            </a:endParaRPr>
          </a:p>
        </p:txBody>
      </p:sp>
    </p:spTree>
    <p:custDataLst>
      <p:tags r:id="rId5"/>
    </p:custData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截屏2025-12-15 20.21.56"/>
          <p:cNvPicPr>
            <a:picLocks noChangeAspect="1"/>
          </p:cNvPicPr>
          <p:nvPr/>
        </p:nvPicPr>
        <p:blipFill>
          <a:blip r:embed="rId1"/>
          <a:srcRect r="50194" b="2145"/>
          <a:stretch>
            <a:fillRect/>
          </a:stretch>
        </p:blipFill>
        <p:spPr>
          <a:xfrm>
            <a:off x="1062990" y="1111250"/>
            <a:ext cx="4795520" cy="3679190"/>
          </a:xfrm>
          <a:prstGeom prst="rect">
            <a:avLst/>
          </a:prstGeom>
        </p:spPr>
      </p:pic>
      <p:grpSp>
        <p:nvGrpSpPr>
          <p:cNvPr id="33" name="组合 32"/>
          <p:cNvGrpSpPr/>
          <p:nvPr/>
        </p:nvGrpSpPr>
        <p:grpSpPr>
          <a:xfrm>
            <a:off x="407533" y="562624"/>
            <a:ext cx="6722961" cy="576000"/>
            <a:chOff x="349477" y="620680"/>
            <a:chExt cx="6722961" cy="576000"/>
          </a:xfrm>
        </p:grpSpPr>
        <p:sp>
          <p:nvSpPr>
            <p:cNvPr id="34" name="矩形: 圆角 33"/>
            <p:cNvSpPr>
              <a:spLocks noChangeAspect="1"/>
            </p:cNvSpPr>
            <p:nvPr/>
          </p:nvSpPr>
          <p:spPr>
            <a:xfrm>
              <a:off x="349477" y="620680"/>
              <a:ext cx="576000" cy="576000"/>
            </a:xfrm>
            <a:prstGeom prst="roundRect">
              <a:avLst>
                <a:gd name="adj" fmla="val 50000"/>
              </a:avLst>
            </a:prstGeom>
            <a:solidFill>
              <a:srgbClr val="9E3537"/>
            </a:solidFill>
            <a:ln>
              <a:noFill/>
            </a:ln>
            <a:effectLst>
              <a:outerShdw blurRad="304800" dist="127000" dir="2700000" algn="ctr" rotWithShape="0">
                <a:srgbClr val="9E3537">
                  <a:alpha val="1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2</a:t>
              </a:r>
              <a:endParaRPr lang="zh-CN" altLang="en-US" sz="28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1005648" y="647070"/>
              <a:ext cx="6066790" cy="521970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zh-CN" altLang="en-US" sz="2800" dirty="0">
                  <a:solidFill>
                    <a:srgbClr val="417F54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轮椅的选择</a:t>
              </a:r>
              <a:r>
                <a:rPr lang="en-US" altLang="zh-CN" sz="2800" dirty="0">
                  <a:solidFill>
                    <a:srgbClr val="417F54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-</a:t>
              </a:r>
              <a:r>
                <a:rPr lang="zh-CN" altLang="en-US" sz="2800" dirty="0">
                  <a:solidFill>
                    <a:srgbClr val="417F54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身体测量与确定轮椅参数</a:t>
              </a:r>
              <a:endParaRPr lang="zh-CN" altLang="en-US" sz="2800" dirty="0">
                <a:solidFill>
                  <a:srgbClr val="417F54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983615" y="4790440"/>
            <a:ext cx="4874895" cy="2416810"/>
          </a:xfrm>
          <a:prstGeom prst="rect">
            <a:avLst/>
          </a:prstGeom>
        </p:spPr>
        <p:txBody>
          <a:bodyPr wrap="square">
            <a:noAutofit/>
          </a:bodyPr>
          <a:p>
            <a:pPr marL="0" algn="l" defTabSz="914400">
              <a:lnSpc>
                <a:spcPct val="150000"/>
              </a:lnSpc>
              <a:buClrTx/>
              <a:buSzTx/>
              <a:buNone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+mn-ea"/>
              </a:rPr>
              <a:t>直立坐姿，膝关节屈曲 90°，足底着地，腘窝到脚后跟底部的距离即为座席到脚踏板的距离，再加上脚踏板离地面的距离即为座席高度，脚踏板通常离地 5 cm。座席高度一般为 40～45 cm。若需用脚驱动轮椅，座席高度应调整至足部刚好能平放于地面。 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MiSans Normal" panose="00000500000000000000" pitchFamily="2" charset="-122"/>
              <a:ea typeface="MiSans Normal" panose="00000500000000000000" pitchFamily="2" charset="-122"/>
              <a:cs typeface="+mn-ea"/>
            </a:endParaRPr>
          </a:p>
        </p:txBody>
      </p:sp>
      <p:pic>
        <p:nvPicPr>
          <p:cNvPr id="4" name="图片 3" descr="截屏2025-12-15 20.21.56"/>
          <p:cNvPicPr>
            <a:picLocks noChangeAspect="1"/>
          </p:cNvPicPr>
          <p:nvPr/>
        </p:nvPicPr>
        <p:blipFill>
          <a:blip r:embed="rId1"/>
          <a:srcRect l="54464"/>
          <a:stretch>
            <a:fillRect/>
          </a:stretch>
        </p:blipFill>
        <p:spPr>
          <a:xfrm>
            <a:off x="7212330" y="1054735"/>
            <a:ext cx="4361180" cy="384556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7212330" y="5096510"/>
            <a:ext cx="4444365" cy="1568450"/>
          </a:xfrm>
          <a:prstGeom prst="rect">
            <a:avLst/>
          </a:prstGeom>
        </p:spPr>
        <p:txBody>
          <a:bodyPr wrap="square">
            <a:spAutoFit/>
          </a:bodyPr>
          <a:p>
            <a:pPr marL="0" algn="l" defTabSz="914400">
              <a:lnSpc>
                <a:spcPct val="150000"/>
              </a:lnSpc>
              <a:buClrTx/>
              <a:buSzTx/>
              <a:buFontTx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+mn-ea"/>
              </a:rPr>
              <a:t>直立坐姿，两侧臀部最宽处的距离再加 5 cm。即坐下后臀部两侧与轮椅两内面之间应保持 2.5～4 cm 的间隙（手指刚能通过，不紧不松）。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MiSans Normal" panose="00000500000000000000" pitchFamily="2" charset="-122"/>
              <a:ea typeface="MiSans Normal" panose="00000500000000000000" pitchFamily="2" charset="-122"/>
              <a:cs typeface="+mn-ea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3" name="组合 32"/>
          <p:cNvGrpSpPr/>
          <p:nvPr/>
        </p:nvGrpSpPr>
        <p:grpSpPr>
          <a:xfrm>
            <a:off x="407533" y="562624"/>
            <a:ext cx="6722961" cy="576000"/>
            <a:chOff x="349477" y="620680"/>
            <a:chExt cx="6722961" cy="576000"/>
          </a:xfrm>
        </p:grpSpPr>
        <p:sp>
          <p:nvSpPr>
            <p:cNvPr id="34" name="矩形: 圆角 33"/>
            <p:cNvSpPr>
              <a:spLocks noChangeAspect="1"/>
            </p:cNvSpPr>
            <p:nvPr/>
          </p:nvSpPr>
          <p:spPr>
            <a:xfrm>
              <a:off x="349477" y="620680"/>
              <a:ext cx="576000" cy="576000"/>
            </a:xfrm>
            <a:prstGeom prst="roundRect">
              <a:avLst>
                <a:gd name="adj" fmla="val 50000"/>
              </a:avLst>
            </a:prstGeom>
            <a:solidFill>
              <a:srgbClr val="9E3537"/>
            </a:solidFill>
            <a:ln>
              <a:noFill/>
            </a:ln>
            <a:effectLst>
              <a:outerShdw blurRad="304800" dist="127000" dir="2700000" algn="ctr" rotWithShape="0">
                <a:srgbClr val="9E3537">
                  <a:alpha val="1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2</a:t>
              </a:r>
              <a:endParaRPr lang="zh-CN" altLang="en-US" sz="28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1005648" y="647070"/>
              <a:ext cx="6066790" cy="521970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zh-CN" altLang="en-US" sz="2800" dirty="0">
                  <a:solidFill>
                    <a:srgbClr val="417F54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轮椅的选择</a:t>
              </a:r>
              <a:r>
                <a:rPr lang="en-US" altLang="zh-CN" sz="2800" dirty="0">
                  <a:solidFill>
                    <a:srgbClr val="417F54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-</a:t>
              </a:r>
              <a:r>
                <a:rPr lang="zh-CN" altLang="en-US" sz="2800" dirty="0">
                  <a:solidFill>
                    <a:srgbClr val="417F54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身体测量与确定轮椅参数</a:t>
              </a:r>
              <a:endParaRPr lang="zh-CN" altLang="en-US" sz="2800" dirty="0">
                <a:solidFill>
                  <a:srgbClr val="417F54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1293495" y="4917440"/>
            <a:ext cx="4257040" cy="1732915"/>
          </a:xfrm>
          <a:prstGeom prst="rect">
            <a:avLst/>
          </a:prstGeom>
        </p:spPr>
        <p:txBody>
          <a:bodyPr wrap="square">
            <a:noAutofit/>
          </a:bodyPr>
          <a:p>
            <a:pPr marL="0" algn="l" defTabSz="914400">
              <a:lnSpc>
                <a:spcPct val="150000"/>
              </a:lnSpc>
              <a:buClrTx/>
              <a:buSzTx/>
              <a:buNone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+mn-ea"/>
              </a:rPr>
              <a:t>直立坐姿，臀部及后背触及靠背时，臀部向后最突出处至腘窝的水平距离再减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+mn-ea"/>
              </a:rPr>
              <a:t> 3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+mn-ea"/>
              </a:rPr>
              <a:t>～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+mn-ea"/>
              </a:rPr>
              <a:t>5 cm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+mn-ea"/>
              </a:rPr>
              <a:t>（最多减去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+mn-ea"/>
              </a:rPr>
              <a:t> 6 cm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+mn-ea"/>
              </a:rPr>
              <a:t>），一般为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+mn-ea"/>
              </a:rPr>
              <a:t> 41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+mn-ea"/>
              </a:rPr>
              <a:t>～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+mn-ea"/>
              </a:rPr>
              <a:t>43 cm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+mn-ea"/>
              </a:rPr>
              <a:t>。腘窝与坐垫间应有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+mn-ea"/>
              </a:rPr>
              <a:t> 2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+mn-ea"/>
              </a:rPr>
              <a:t>～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+mn-ea"/>
              </a:rPr>
              <a:t>3 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+mn-ea"/>
              </a:rPr>
              <a:t>指（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+mn-ea"/>
              </a:rPr>
              <a:t>3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+mn-ea"/>
              </a:rPr>
              <a:t>～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+mn-ea"/>
              </a:rPr>
              <a:t>6 cm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+mn-ea"/>
              </a:rPr>
              <a:t>）的距离。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+mn-ea"/>
              </a:rPr>
              <a:t> 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+mn-ea"/>
              </a:rPr>
              <a:t> 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MiSans Normal" panose="00000500000000000000" pitchFamily="2" charset="-122"/>
              <a:ea typeface="MiSans Normal" panose="00000500000000000000" pitchFamily="2" charset="-122"/>
              <a:cs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174230" y="4994910"/>
            <a:ext cx="4545965" cy="1568450"/>
          </a:xfrm>
          <a:prstGeom prst="rect">
            <a:avLst/>
          </a:prstGeom>
        </p:spPr>
        <p:txBody>
          <a:bodyPr wrap="square">
            <a:spAutoFit/>
          </a:bodyPr>
          <a:p>
            <a:pPr marL="0" algn="l" defTabSz="914400">
              <a:lnSpc>
                <a:spcPct val="150000"/>
              </a:lnSpc>
              <a:buClrTx/>
              <a:buSzTx/>
              <a:buFontTx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+mn-ea"/>
              </a:rPr>
              <a:t>上臂自然下垂，肘关节屈曲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+mn-ea"/>
              </a:rPr>
              <a:t> 90</a:t>
            </a:r>
            <a:r>
              <a:rPr lang="en-US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+mn-ea"/>
              </a:rPr>
              <a:t>°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+mn-ea"/>
              </a:rPr>
              <a:t>，测量肘下缘（通常是鹰嘴处）至座面的垂直距离。将上述测量得到的距离加上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+mn-ea"/>
              </a:rPr>
              <a:t> 2.5 cm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+mn-ea"/>
              </a:rPr>
              <a:t>，即为建议的扶手高度。通常，扶手高度在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+mn-ea"/>
              </a:rPr>
              <a:t> 22.5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+mn-ea"/>
              </a:rPr>
              <a:t>～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+mn-ea"/>
              </a:rPr>
              <a:t>25 cm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+mn-ea"/>
              </a:rPr>
              <a:t>。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MiSans Normal" panose="00000500000000000000" pitchFamily="2" charset="-122"/>
              <a:ea typeface="MiSans Normal" panose="00000500000000000000" pitchFamily="2" charset="-122"/>
              <a:cs typeface="+mn-ea"/>
            </a:endParaRPr>
          </a:p>
        </p:txBody>
      </p:sp>
      <p:pic>
        <p:nvPicPr>
          <p:cNvPr id="6" name="图片 5" descr="截屏2025-12-15 20.37.01"/>
          <p:cNvPicPr>
            <a:picLocks noChangeAspect="1"/>
          </p:cNvPicPr>
          <p:nvPr/>
        </p:nvPicPr>
        <p:blipFill>
          <a:blip r:embed="rId1"/>
          <a:srcRect l="54358" t="7048"/>
          <a:stretch>
            <a:fillRect/>
          </a:stretch>
        </p:blipFill>
        <p:spPr>
          <a:xfrm>
            <a:off x="7155815" y="1239520"/>
            <a:ext cx="4545965" cy="3790315"/>
          </a:xfrm>
          <a:prstGeom prst="rect">
            <a:avLst/>
          </a:prstGeom>
        </p:spPr>
      </p:pic>
      <p:pic>
        <p:nvPicPr>
          <p:cNvPr id="7" name="图片 6" descr="截屏2025-12-15 20.37.01"/>
          <p:cNvPicPr>
            <a:picLocks noChangeAspect="1"/>
          </p:cNvPicPr>
          <p:nvPr/>
        </p:nvPicPr>
        <p:blipFill>
          <a:blip r:embed="rId1"/>
          <a:srcRect l="2666" t="3358" r="52968"/>
          <a:stretch>
            <a:fillRect/>
          </a:stretch>
        </p:blipFill>
        <p:spPr>
          <a:xfrm>
            <a:off x="1292860" y="1188720"/>
            <a:ext cx="4256405" cy="379539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8E9E3">
            <a:alpha val="3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文本框 22" descr="7b0a20202020227461726765744d6f64756c65223a202270726f636573734f6e6c696e65466f6e7473220a7d0a"/>
          <p:cNvSpPr txBox="1"/>
          <p:nvPr/>
        </p:nvSpPr>
        <p:spPr>
          <a:xfrm>
            <a:off x="2013585" y="1765935"/>
            <a:ext cx="8164830" cy="1245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6000" b="0" i="0" baseline="0" noProof="0" dirty="0">
                <a:ln>
                  <a:noFill/>
                </a:ln>
                <a:solidFill>
                  <a:srgbClr val="467959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sym typeface="MiSans Normal" panose="00000500000000000000" pitchFamily="2" charset="-122"/>
              </a:rPr>
              <a:t>轮椅的选择和使用技巧</a:t>
            </a:r>
            <a:endParaRPr kumimoji="0" lang="zh-CN" altLang="en-US" sz="6000" b="0" i="0" baseline="0" noProof="0" dirty="0">
              <a:ln>
                <a:noFill/>
              </a:ln>
              <a:solidFill>
                <a:srgbClr val="467959"/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sym typeface="MiSans Normal" panose="00000500000000000000" pitchFamily="2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3" name="组合 32"/>
          <p:cNvGrpSpPr/>
          <p:nvPr/>
        </p:nvGrpSpPr>
        <p:grpSpPr>
          <a:xfrm>
            <a:off x="407533" y="562624"/>
            <a:ext cx="6722961" cy="576000"/>
            <a:chOff x="349477" y="620680"/>
            <a:chExt cx="6722961" cy="576000"/>
          </a:xfrm>
        </p:grpSpPr>
        <p:sp>
          <p:nvSpPr>
            <p:cNvPr id="34" name="矩形: 圆角 33"/>
            <p:cNvSpPr>
              <a:spLocks noChangeAspect="1"/>
            </p:cNvSpPr>
            <p:nvPr/>
          </p:nvSpPr>
          <p:spPr>
            <a:xfrm>
              <a:off x="349477" y="620680"/>
              <a:ext cx="576000" cy="576000"/>
            </a:xfrm>
            <a:prstGeom prst="roundRect">
              <a:avLst>
                <a:gd name="adj" fmla="val 50000"/>
              </a:avLst>
            </a:prstGeom>
            <a:solidFill>
              <a:srgbClr val="9E3537"/>
            </a:solidFill>
            <a:ln>
              <a:noFill/>
            </a:ln>
            <a:effectLst>
              <a:outerShdw blurRad="304800" dist="127000" dir="2700000" algn="ctr" rotWithShape="0">
                <a:srgbClr val="9E3537">
                  <a:alpha val="1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2</a:t>
              </a:r>
              <a:endParaRPr lang="zh-CN" altLang="en-US" sz="28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1005648" y="647070"/>
              <a:ext cx="6066790" cy="521970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zh-CN" altLang="en-US" sz="2800" dirty="0">
                  <a:solidFill>
                    <a:srgbClr val="417F54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轮椅的选择</a:t>
              </a:r>
              <a:r>
                <a:rPr lang="en-US" altLang="zh-CN" sz="2800" dirty="0">
                  <a:solidFill>
                    <a:srgbClr val="417F54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-</a:t>
              </a:r>
              <a:r>
                <a:rPr lang="zh-CN" altLang="en-US" sz="2800" dirty="0">
                  <a:solidFill>
                    <a:srgbClr val="417F54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身体测量与确定轮椅参数</a:t>
              </a:r>
              <a:endParaRPr lang="zh-CN" altLang="en-US" sz="2800" dirty="0">
                <a:solidFill>
                  <a:srgbClr val="417F54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2185670" y="4994910"/>
            <a:ext cx="9534525" cy="1337945"/>
          </a:xfrm>
          <a:prstGeom prst="rect">
            <a:avLst/>
          </a:prstGeom>
        </p:spPr>
        <p:txBody>
          <a:bodyPr wrap="square">
            <a:spAutoFit/>
          </a:bodyPr>
          <a:p>
            <a:pPr marL="0" algn="l" defTabSz="914400">
              <a:lnSpc>
                <a:spcPct val="150000"/>
              </a:lnSpc>
              <a:buClrTx/>
              <a:buSzTx/>
              <a:buFontTx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+mn-ea"/>
              </a:rPr>
              <a:t>让使用者正常坐在一个与轮椅座位高度相近的椅子上，保持自然、直立的坐姿，测量从座位表面到肩胛骨下缘的垂直距离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+mn-ea"/>
              </a:rPr>
              <a:t>，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+mn-ea"/>
              </a:rPr>
              <a:t>即为低靠背轮椅的靠背高度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+mn-ea"/>
              </a:rPr>
              <a:t>，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+mn-ea"/>
              </a:rPr>
              <a:t>可根据情况调整至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+mn-ea"/>
              </a:rPr>
              <a:t>A（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+mn-ea"/>
              </a:rPr>
              <a:t>胸腔下缘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+mn-ea"/>
              </a:rPr>
              <a:t>）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+mn-ea"/>
              </a:rPr>
              <a:t>水平；座面到肩部或后枕部的实际高度，即为高靠背轮椅的靠背高度。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MiSans Normal" panose="00000500000000000000" pitchFamily="2" charset="-122"/>
              <a:ea typeface="MiSans Normal" panose="00000500000000000000" pitchFamily="2" charset="-122"/>
              <a:cs typeface="+mn-ea"/>
            </a:endParaRPr>
          </a:p>
        </p:txBody>
      </p:sp>
      <p:pic>
        <p:nvPicPr>
          <p:cNvPr id="2" name="图片 1" descr="截屏2025-12-15 20.40.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80055" y="1172210"/>
            <a:ext cx="6578600" cy="382270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3" name="组合 32"/>
          <p:cNvGrpSpPr/>
          <p:nvPr/>
        </p:nvGrpSpPr>
        <p:grpSpPr>
          <a:xfrm>
            <a:off x="407533" y="562624"/>
            <a:ext cx="6722961" cy="576000"/>
            <a:chOff x="349477" y="620680"/>
            <a:chExt cx="6722961" cy="576000"/>
          </a:xfrm>
        </p:grpSpPr>
        <p:sp>
          <p:nvSpPr>
            <p:cNvPr id="34" name="矩形: 圆角 33"/>
            <p:cNvSpPr>
              <a:spLocks noChangeAspect="1"/>
            </p:cNvSpPr>
            <p:nvPr/>
          </p:nvSpPr>
          <p:spPr>
            <a:xfrm>
              <a:off x="349477" y="620680"/>
              <a:ext cx="576000" cy="576000"/>
            </a:xfrm>
            <a:prstGeom prst="roundRect">
              <a:avLst>
                <a:gd name="adj" fmla="val 50000"/>
              </a:avLst>
            </a:prstGeom>
            <a:solidFill>
              <a:srgbClr val="9E3537"/>
            </a:solidFill>
            <a:ln>
              <a:noFill/>
            </a:ln>
            <a:effectLst>
              <a:outerShdw blurRad="304800" dist="127000" dir="2700000" algn="ctr" rotWithShape="0">
                <a:srgbClr val="9E3537">
                  <a:alpha val="1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2</a:t>
              </a:r>
              <a:endParaRPr lang="zh-CN" altLang="en-US" sz="28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1005648" y="647070"/>
              <a:ext cx="6066790" cy="521970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zh-CN" altLang="en-US" sz="2800" dirty="0">
                  <a:solidFill>
                    <a:srgbClr val="417F54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轮椅的选择</a:t>
              </a:r>
              <a:r>
                <a:rPr lang="en-US" altLang="zh-CN" sz="2800" dirty="0">
                  <a:solidFill>
                    <a:srgbClr val="417F54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-</a:t>
              </a:r>
              <a:r>
                <a:rPr lang="zh-CN" altLang="en-US" sz="2800" dirty="0">
                  <a:solidFill>
                    <a:srgbClr val="417F54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身体测量与确定轮椅参数</a:t>
              </a:r>
              <a:endParaRPr lang="zh-CN" altLang="en-US" sz="2800" dirty="0">
                <a:solidFill>
                  <a:srgbClr val="417F54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1327785" y="4994910"/>
            <a:ext cx="3456940" cy="1337945"/>
          </a:xfrm>
          <a:prstGeom prst="rect">
            <a:avLst/>
          </a:prstGeom>
        </p:spPr>
        <p:txBody>
          <a:bodyPr wrap="square">
            <a:spAutoFit/>
          </a:bodyPr>
          <a:p>
            <a:pPr marL="0" algn="l" defTabSz="914400">
              <a:lnSpc>
                <a:spcPct val="150000"/>
              </a:lnSpc>
              <a:buClrTx/>
              <a:buSzTx/>
              <a:buFontTx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+mn-ea"/>
              </a:rPr>
              <a:t>与座席高度有关，为了安全，脚托与地面应至少保持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+mn-ea"/>
              </a:rPr>
              <a:t> 5 cm 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+mn-ea"/>
              </a:rPr>
              <a:t>的距离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+mn-ea"/>
              </a:rPr>
              <a:t>。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MiSans Normal" panose="00000500000000000000" pitchFamily="2" charset="-122"/>
              <a:ea typeface="MiSans Normal" panose="00000500000000000000" pitchFamily="2" charset="-122"/>
              <a:cs typeface="+mn-ea"/>
            </a:endParaRPr>
          </a:p>
        </p:txBody>
      </p:sp>
      <p:pic>
        <p:nvPicPr>
          <p:cNvPr id="3" name="图片 2" descr="截屏2025-12-15 21.07.49"/>
          <p:cNvPicPr>
            <a:picLocks noChangeAspect="1"/>
          </p:cNvPicPr>
          <p:nvPr/>
        </p:nvPicPr>
        <p:blipFill>
          <a:blip r:embed="rId1"/>
          <a:srcRect t="3659" r="65677"/>
          <a:stretch>
            <a:fillRect/>
          </a:stretch>
        </p:blipFill>
        <p:spPr>
          <a:xfrm>
            <a:off x="1457325" y="1111250"/>
            <a:ext cx="3327400" cy="3950970"/>
          </a:xfrm>
          <a:prstGeom prst="rect">
            <a:avLst/>
          </a:prstGeom>
        </p:spPr>
      </p:pic>
      <p:pic>
        <p:nvPicPr>
          <p:cNvPr id="4" name="图片 3" descr="截屏2025-12-15 21.07.49"/>
          <p:cNvPicPr>
            <a:picLocks noChangeAspect="1"/>
          </p:cNvPicPr>
          <p:nvPr/>
        </p:nvPicPr>
        <p:blipFill>
          <a:blip r:embed="rId1"/>
          <a:srcRect l="53223" r="2098"/>
          <a:stretch>
            <a:fillRect/>
          </a:stretch>
        </p:blipFill>
        <p:spPr>
          <a:xfrm>
            <a:off x="6221095" y="1111250"/>
            <a:ext cx="4271645" cy="398018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6221095" y="5038090"/>
            <a:ext cx="4271645" cy="922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algn="l" defTabSz="914400">
              <a:lnSpc>
                <a:spcPct val="150000"/>
              </a:lnSpc>
              <a:buClrTx/>
              <a:buSzTx/>
              <a:buFontTx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+mn-ea"/>
                <a:sym typeface="+mn-ea"/>
              </a:rPr>
              <a:t>轮椅全高：推行把手上缘至地面的高度，一般为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+mn-ea"/>
                <a:sym typeface="+mn-ea"/>
              </a:rPr>
              <a:t> 93 cm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MiSans Normal" panose="00000500000000000000" pitchFamily="2" charset="-122"/>
              <a:ea typeface="MiSans Normal" panose="00000500000000000000" pitchFamily="2" charset="-122"/>
              <a:cs typeface="+mn-ea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3" name="组合 32"/>
          <p:cNvGrpSpPr/>
          <p:nvPr/>
        </p:nvGrpSpPr>
        <p:grpSpPr>
          <a:xfrm>
            <a:off x="407533" y="562624"/>
            <a:ext cx="6722961" cy="576000"/>
            <a:chOff x="349477" y="620680"/>
            <a:chExt cx="6722961" cy="576000"/>
          </a:xfrm>
        </p:grpSpPr>
        <p:sp>
          <p:nvSpPr>
            <p:cNvPr id="34" name="矩形: 圆角 33"/>
            <p:cNvSpPr>
              <a:spLocks noChangeAspect="1"/>
            </p:cNvSpPr>
            <p:nvPr/>
          </p:nvSpPr>
          <p:spPr>
            <a:xfrm>
              <a:off x="349477" y="620680"/>
              <a:ext cx="576000" cy="576000"/>
            </a:xfrm>
            <a:prstGeom prst="roundRect">
              <a:avLst>
                <a:gd name="adj" fmla="val 50000"/>
              </a:avLst>
            </a:prstGeom>
            <a:solidFill>
              <a:srgbClr val="9E3537"/>
            </a:solidFill>
            <a:ln>
              <a:noFill/>
            </a:ln>
            <a:effectLst>
              <a:outerShdw blurRad="304800" dist="127000" dir="2700000" algn="ctr" rotWithShape="0">
                <a:srgbClr val="9E3537">
                  <a:alpha val="1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2</a:t>
              </a:r>
              <a:endParaRPr lang="zh-CN" altLang="en-US" sz="28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1005648" y="647070"/>
              <a:ext cx="6066790" cy="521970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zh-CN" altLang="en-US" sz="2800" dirty="0">
                  <a:solidFill>
                    <a:srgbClr val="417F54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轮椅的选择</a:t>
              </a:r>
              <a:r>
                <a:rPr lang="en-US" altLang="zh-CN" sz="2800" dirty="0">
                  <a:solidFill>
                    <a:srgbClr val="417F54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-</a:t>
              </a:r>
              <a:r>
                <a:rPr lang="zh-CN" altLang="en-US" sz="2800" dirty="0">
                  <a:solidFill>
                    <a:srgbClr val="417F54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身体测量与确定轮椅参数</a:t>
              </a:r>
              <a:endParaRPr lang="zh-CN" altLang="en-US" sz="2800" dirty="0">
                <a:solidFill>
                  <a:srgbClr val="417F54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2092325" y="4994910"/>
            <a:ext cx="8087995" cy="1753235"/>
          </a:xfrm>
          <a:prstGeom prst="rect">
            <a:avLst/>
          </a:prstGeom>
        </p:spPr>
        <p:txBody>
          <a:bodyPr wrap="square">
            <a:spAutoFit/>
          </a:bodyPr>
          <a:p>
            <a:pPr marL="0" algn="l" defTabSz="914400">
              <a:lnSpc>
                <a:spcPct val="150000"/>
              </a:lnSpc>
              <a:buClrTx/>
              <a:buSzTx/>
              <a:buFontTx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+mn-ea"/>
              </a:rPr>
              <a:t>轮椅承重能力：测量体重。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+mn-ea"/>
              </a:rPr>
              <a:t> 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MiSans Normal" panose="00000500000000000000" pitchFamily="2" charset="-122"/>
              <a:ea typeface="MiSans Normal" panose="00000500000000000000" pitchFamily="2" charset="-122"/>
              <a:cs typeface="+mn-ea"/>
            </a:endParaRPr>
          </a:p>
          <a:p>
            <a:pPr marL="0" algn="l" defTabSz="914400">
              <a:lnSpc>
                <a:spcPct val="150000"/>
              </a:lnSpc>
              <a:buClrTx/>
              <a:buSzTx/>
              <a:buFontTx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+mn-ea"/>
              </a:rPr>
              <a:t>大轮：为主要的轮子，常见直径有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+mn-ea"/>
              </a:rPr>
              <a:t> 51 cm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+mn-ea"/>
              </a:rPr>
              <a:t>、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+mn-ea"/>
              </a:rPr>
              <a:t>56 cm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+mn-ea"/>
              </a:rPr>
              <a:t>、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+mn-ea"/>
              </a:rPr>
              <a:t>61 cm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+mn-ea"/>
              </a:rPr>
              <a:t>、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+mn-ea"/>
              </a:rPr>
              <a:t>66 cm 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+mn-ea"/>
              </a:rPr>
              <a:t>等，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+mn-ea"/>
              </a:rPr>
              <a:t> 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MiSans Normal" panose="00000500000000000000" pitchFamily="2" charset="-122"/>
              <a:ea typeface="MiSans Normal" panose="00000500000000000000" pitchFamily="2" charset="-122"/>
              <a:cs typeface="+mn-ea"/>
            </a:endParaRPr>
          </a:p>
          <a:p>
            <a:pPr marL="0" algn="l" defTabSz="914400">
              <a:lnSpc>
                <a:spcPct val="150000"/>
              </a:lnSpc>
              <a:buClrTx/>
              <a:buSzTx/>
              <a:buFontTx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+mn-ea"/>
              </a:rPr>
              <a:t>小轮：为辅助支撑，转弯时起导向作用，一般采用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+mn-ea"/>
              </a:rPr>
              <a:t>12.7 cm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+mn-ea"/>
              </a:rPr>
              <a:t>、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+mn-ea"/>
              </a:rPr>
              <a:t>15.24 cm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+mn-ea"/>
              </a:rPr>
              <a:t>、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+mn-ea"/>
              </a:rPr>
              <a:t>17.78 cm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+mn-ea"/>
              </a:rPr>
              <a:t>和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+mn-ea"/>
              </a:rPr>
              <a:t> 20.32 cm4 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+mn-ea"/>
              </a:rPr>
              <a:t>种大小不同的万向轮。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MiSans Normal" panose="00000500000000000000" pitchFamily="2" charset="-122"/>
              <a:ea typeface="MiSans Normal" panose="00000500000000000000" pitchFamily="2" charset="-122"/>
              <a:cs typeface="+mn-ea"/>
            </a:endParaRPr>
          </a:p>
        </p:txBody>
      </p:sp>
      <p:pic>
        <p:nvPicPr>
          <p:cNvPr id="2" name="图片 1" descr="截屏2025-12-15 21.13.2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62605" y="1138555"/>
            <a:ext cx="6475095" cy="397573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" name="矩形 10"/>
          <p:cNvSpPr/>
          <p:nvPr>
            <p:custDataLst>
              <p:tags r:id="rId1"/>
            </p:custDataLst>
          </p:nvPr>
        </p:nvSpPr>
        <p:spPr>
          <a:xfrm>
            <a:off x="582930" y="1598930"/>
            <a:ext cx="11048365" cy="4221480"/>
          </a:xfrm>
          <a:prstGeom prst="rect">
            <a:avLst/>
          </a:prstGeom>
          <a:solidFill>
            <a:schemeClr val="bg1"/>
          </a:solidFill>
          <a:ln w="34925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6" name="矩形 5"/>
          <p:cNvSpPr/>
          <p:nvPr>
            <p:custDataLst>
              <p:tags r:id="rId2"/>
            </p:custDataLst>
          </p:nvPr>
        </p:nvSpPr>
        <p:spPr>
          <a:xfrm>
            <a:off x="412115" y="2698750"/>
            <a:ext cx="330835" cy="1460500"/>
          </a:xfrm>
          <a:prstGeom prst="rect">
            <a:avLst/>
          </a:prstGeom>
          <a:solidFill>
            <a:srgbClr val="00B0F0"/>
          </a:solidFill>
          <a:ln>
            <a:solidFill>
              <a:srgbClr val="000000">
                <a:alpha val="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8" name="矩形 7"/>
          <p:cNvSpPr/>
          <p:nvPr>
            <p:custDataLst>
              <p:tags r:id="rId3"/>
            </p:custDataLst>
          </p:nvPr>
        </p:nvSpPr>
        <p:spPr>
          <a:xfrm>
            <a:off x="11453495" y="2698750"/>
            <a:ext cx="330835" cy="1460500"/>
          </a:xfrm>
          <a:prstGeom prst="rect">
            <a:avLst/>
          </a:prstGeom>
          <a:solidFill>
            <a:srgbClr val="00B0F0"/>
          </a:solidFill>
          <a:ln>
            <a:solidFill>
              <a:srgbClr val="000000">
                <a:alpha val="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>
            <p:custDataLst>
              <p:tags r:id="rId4"/>
            </p:custDataLst>
          </p:nvPr>
        </p:nvSpPr>
        <p:spPr>
          <a:xfrm>
            <a:off x="1040130" y="1773974"/>
            <a:ext cx="10111740" cy="3685266"/>
          </a:xfrm>
          <a:prstGeom prst="rect">
            <a:avLst/>
          </a:prstGeom>
          <a:noFill/>
        </p:spPr>
        <p:txBody>
          <a:bodyPr vert="horz" lIns="90000" tIns="46800" rIns="90000" bIns="46800" rtlCol="0" anchor="ctr">
            <a:normAutofit/>
          </a:bodyPr>
          <a:lstStyle>
            <a:lvl1pPr marL="285750" indent="-285750" fontAlgn="auto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Font typeface="+mj-ea"/>
              <a:buAutoNum type="ea1JpnChsDbPeriod"/>
              <a:defRPr sz="1100" u="none" strike="noStrike" cap="none" spc="150" normalizeH="0" baseline="0"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685800" indent="-228600" fontAlgn="auto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cap="none" spc="150" normalizeH="0" baseline="0">
                <a:uFillTx/>
                <a:latin typeface="微软雅黑" panose="020B0503020204020204" charset="-122"/>
                <a:ea typeface="微软雅黑" panose="020B0503020204020204" charset="-122"/>
              </a:defRPr>
            </a:lvl2pPr>
            <a:lvl3pPr marL="1143000" indent="-228600" fontAlgn="auto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cap="none" spc="150" normalizeH="0" baseline="0">
                <a:uFillTx/>
                <a:latin typeface="微软雅黑" panose="020B0503020204020204" charset="-122"/>
                <a:ea typeface="微软雅黑" panose="020B0503020204020204" charset="-122"/>
              </a:defRPr>
            </a:lvl3pPr>
            <a:lvl4pPr marL="1600200" indent="-228600" fontAlgn="auto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cap="none" spc="150" normalizeH="0" baseline="0">
                <a:uFillTx/>
                <a:latin typeface="微软雅黑" panose="020B0503020204020204" charset="-122"/>
                <a:ea typeface="微软雅黑" panose="020B0503020204020204" charset="-122"/>
              </a:defRPr>
            </a:lvl4pPr>
            <a:lvl5pPr marL="2057400" indent="-228600" fontAlgn="auto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cap="none" spc="150" normalizeH="0" baseline="0">
                <a:uFillTx/>
                <a:latin typeface="微软雅黑" panose="020B0503020204020204" charset="-122"/>
                <a:ea typeface="微软雅黑" panose="020B0503020204020204" charset="-122"/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0" lvl="0" indent="0" algn="l" defTabSz="266700">
              <a:lnSpc>
                <a:spcPct val="120000"/>
              </a:lnSpc>
              <a:buClr>
                <a:schemeClr val="tx1">
                  <a:lumMod val="95000"/>
                  <a:lumOff val="5000"/>
                </a:schemeClr>
              </a:buClr>
              <a:buSzPct val="100000"/>
              <a:buFont typeface="+mj-ea"/>
              <a:buNone/>
            </a:pPr>
            <a:r>
              <a:rPr lang="zh-CN" altLang="en-US" sz="2400" spc="16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lt"/>
              </a:rPr>
              <a:t>在确定轮椅处方前，首要任务是明确以下几点。</a:t>
            </a:r>
            <a:endParaRPr lang="zh-CN" altLang="en-US" sz="2400" spc="16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lt"/>
            </a:endParaRPr>
          </a:p>
          <a:p>
            <a:pPr marL="787400" lvl="1" indent="-381000" algn="l" fontAlgn="ctr">
              <a:lnSpc>
                <a:spcPct val="120000"/>
              </a:lnSpc>
              <a:spcAft>
                <a:spcPts val="800"/>
              </a:spcAft>
              <a:buSzPct val="100000"/>
              <a:buFont typeface="+mj-lt"/>
              <a:buAutoNum type="arabicPeriod"/>
            </a:pPr>
            <a:r>
              <a:rPr lang="zh-CN" altLang="en-US" sz="2200" spc="14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微软雅黑" panose="020B0503020204020204" charset="-122"/>
                <a:cs typeface="+mn-lt"/>
              </a:rPr>
              <a:t>使用者的身份：了解其基本情况和需求。 </a:t>
            </a:r>
            <a:endParaRPr lang="zh-CN" altLang="en-US" sz="2200" spc="14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微软雅黑" panose="020B0503020204020204" charset="-122"/>
              <a:cs typeface="+mn-lt"/>
            </a:endParaRPr>
          </a:p>
          <a:p>
            <a:pPr marL="787400" lvl="1" indent="-381000" algn="l" fontAlgn="ctr">
              <a:lnSpc>
                <a:spcPct val="120000"/>
              </a:lnSpc>
              <a:spcAft>
                <a:spcPts val="800"/>
              </a:spcAft>
              <a:buSzPct val="100000"/>
              <a:buFont typeface="+mj-lt"/>
              <a:buAutoNum type="arabicPeriod"/>
            </a:pPr>
            <a:r>
              <a:rPr lang="zh-CN" altLang="en-US" sz="2200" spc="14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微软雅黑" panose="020B0503020204020204" charset="-122"/>
                <a:cs typeface="+mn-lt"/>
              </a:rPr>
              <a:t>轮椅类型：根据使用者的身体状况、活动能力和生活环境，选择适合的轮椅类型。 </a:t>
            </a:r>
            <a:endParaRPr lang="zh-CN" altLang="en-US" sz="2200" spc="14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微软雅黑" panose="020B0503020204020204" charset="-122"/>
              <a:cs typeface="+mn-lt"/>
            </a:endParaRPr>
          </a:p>
          <a:p>
            <a:pPr marL="787400" lvl="1" indent="-381000" algn="l" fontAlgn="ctr">
              <a:lnSpc>
                <a:spcPct val="120000"/>
              </a:lnSpc>
              <a:spcAft>
                <a:spcPts val="800"/>
              </a:spcAft>
              <a:buSzPct val="100000"/>
              <a:buFont typeface="+mj-lt"/>
              <a:buAutoNum type="arabicPeriod"/>
            </a:pPr>
            <a:r>
              <a:rPr lang="zh-CN" altLang="en-US" sz="2200" spc="14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微软雅黑" panose="020B0503020204020204" charset="-122"/>
                <a:cs typeface="+mn-lt"/>
              </a:rPr>
              <a:t>选择要点：结合使用者的身高、体形和身体机能，重点考虑姿势控制、移动便利性和驱动方式这三个核心要素。</a:t>
            </a:r>
            <a:endParaRPr lang="zh-CN" altLang="en-US" sz="2200" spc="14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微软雅黑" panose="020B0503020204020204" charset="-122"/>
              <a:cs typeface="+mn-lt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407533" y="562624"/>
            <a:ext cx="4589361" cy="576000"/>
            <a:chOff x="349477" y="620680"/>
            <a:chExt cx="4589361" cy="576000"/>
          </a:xfrm>
        </p:grpSpPr>
        <p:sp>
          <p:nvSpPr>
            <p:cNvPr id="34" name="矩形: 圆角 33"/>
            <p:cNvSpPr>
              <a:spLocks noChangeAspect="1"/>
            </p:cNvSpPr>
            <p:nvPr/>
          </p:nvSpPr>
          <p:spPr>
            <a:xfrm>
              <a:off x="349477" y="620680"/>
              <a:ext cx="576000" cy="576000"/>
            </a:xfrm>
            <a:prstGeom prst="roundRect">
              <a:avLst>
                <a:gd name="adj" fmla="val 50000"/>
              </a:avLst>
            </a:prstGeom>
            <a:solidFill>
              <a:srgbClr val="9E3537"/>
            </a:solidFill>
            <a:ln>
              <a:noFill/>
            </a:ln>
            <a:effectLst>
              <a:outerShdw blurRad="304800" dist="127000" dir="2700000" algn="ctr" rotWithShape="0">
                <a:srgbClr val="9E3537">
                  <a:alpha val="1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2</a:t>
              </a:r>
              <a:endParaRPr lang="zh-CN" altLang="en-US" sz="28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1005648" y="647070"/>
              <a:ext cx="3933190" cy="521970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zh-CN" altLang="en-US" sz="2800" dirty="0">
                  <a:solidFill>
                    <a:srgbClr val="417F54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轮椅的选择</a:t>
              </a:r>
              <a:r>
                <a:rPr lang="en-US" altLang="zh-CN" sz="2800" dirty="0">
                  <a:solidFill>
                    <a:srgbClr val="417F54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-</a:t>
              </a:r>
              <a:r>
                <a:rPr lang="zh-CN" altLang="en-US" sz="2800" dirty="0">
                  <a:solidFill>
                    <a:srgbClr val="417F54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轮椅的</a:t>
              </a:r>
              <a:r>
                <a:rPr lang="zh-CN" altLang="en-US" sz="2800" dirty="0">
                  <a:solidFill>
                    <a:srgbClr val="417F54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处方</a:t>
              </a:r>
              <a:endParaRPr lang="zh-CN" altLang="en-US" sz="2800" dirty="0">
                <a:solidFill>
                  <a:srgbClr val="417F54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</p:spTree>
    <p:custDataLst>
      <p:tags r:id="rId5"/>
    </p:custData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3" name="组合 32"/>
          <p:cNvGrpSpPr/>
          <p:nvPr/>
        </p:nvGrpSpPr>
        <p:grpSpPr>
          <a:xfrm>
            <a:off x="407533" y="562624"/>
            <a:ext cx="6011761" cy="576000"/>
            <a:chOff x="349477" y="620680"/>
            <a:chExt cx="6011761" cy="576000"/>
          </a:xfrm>
        </p:grpSpPr>
        <p:sp>
          <p:nvSpPr>
            <p:cNvPr id="34" name="矩形: 圆角 33"/>
            <p:cNvSpPr>
              <a:spLocks noChangeAspect="1"/>
            </p:cNvSpPr>
            <p:nvPr/>
          </p:nvSpPr>
          <p:spPr>
            <a:xfrm>
              <a:off x="349477" y="620680"/>
              <a:ext cx="576000" cy="576000"/>
            </a:xfrm>
            <a:prstGeom prst="roundRect">
              <a:avLst>
                <a:gd name="adj" fmla="val 50000"/>
              </a:avLst>
            </a:prstGeom>
            <a:solidFill>
              <a:srgbClr val="9E3537"/>
            </a:solidFill>
            <a:ln>
              <a:noFill/>
            </a:ln>
            <a:effectLst>
              <a:outerShdw blurRad="304800" dist="127000" dir="2700000" algn="ctr" rotWithShape="0">
                <a:srgbClr val="9E3537">
                  <a:alpha val="1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2</a:t>
              </a:r>
              <a:endParaRPr lang="zh-CN" altLang="en-US" sz="28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1005648" y="647070"/>
              <a:ext cx="5355590" cy="521970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zh-CN" altLang="en-US" sz="2800" dirty="0">
                  <a:solidFill>
                    <a:srgbClr val="417F54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轮椅的选择</a:t>
              </a:r>
              <a:r>
                <a:rPr lang="en-US" altLang="zh-CN" sz="2800" dirty="0">
                  <a:solidFill>
                    <a:srgbClr val="417F54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-</a:t>
              </a:r>
              <a:r>
                <a:rPr lang="zh-CN" altLang="en-US" sz="2800" dirty="0">
                  <a:solidFill>
                    <a:srgbClr val="417F54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轮椅处方的制定</a:t>
              </a:r>
              <a:r>
                <a:rPr lang="zh-CN" altLang="en-US" sz="2800" dirty="0">
                  <a:solidFill>
                    <a:srgbClr val="417F54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原则</a:t>
              </a:r>
              <a:endParaRPr lang="zh-CN" altLang="en-US" sz="2800" dirty="0">
                <a:solidFill>
                  <a:srgbClr val="417F54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graphicFrame>
        <p:nvGraphicFramePr>
          <p:cNvPr id="2" name="图示 1"/>
          <p:cNvGraphicFramePr/>
          <p:nvPr/>
        </p:nvGraphicFramePr>
        <p:xfrm>
          <a:off x="2032000" y="1265555"/>
          <a:ext cx="8128000" cy="541845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</p:spTree>
    <p:custDataLst>
      <p:tags r:id="rId6"/>
    </p:custData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" name="矩形 10"/>
          <p:cNvSpPr/>
          <p:nvPr>
            <p:custDataLst>
              <p:tags r:id="rId1"/>
            </p:custDataLst>
          </p:nvPr>
        </p:nvSpPr>
        <p:spPr>
          <a:xfrm>
            <a:off x="582930" y="1598930"/>
            <a:ext cx="11048365" cy="4221480"/>
          </a:xfrm>
          <a:prstGeom prst="rect">
            <a:avLst/>
          </a:prstGeom>
          <a:solidFill>
            <a:schemeClr val="bg1"/>
          </a:solidFill>
          <a:ln w="34925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6" name="矩形 5"/>
          <p:cNvSpPr/>
          <p:nvPr>
            <p:custDataLst>
              <p:tags r:id="rId2"/>
            </p:custDataLst>
          </p:nvPr>
        </p:nvSpPr>
        <p:spPr>
          <a:xfrm>
            <a:off x="412115" y="2698750"/>
            <a:ext cx="330835" cy="1460500"/>
          </a:xfrm>
          <a:prstGeom prst="rect">
            <a:avLst/>
          </a:prstGeom>
          <a:solidFill>
            <a:srgbClr val="92D050"/>
          </a:solidFill>
          <a:ln>
            <a:solidFill>
              <a:srgbClr val="000000">
                <a:alpha val="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8" name="矩形 7"/>
          <p:cNvSpPr/>
          <p:nvPr>
            <p:custDataLst>
              <p:tags r:id="rId3"/>
            </p:custDataLst>
          </p:nvPr>
        </p:nvSpPr>
        <p:spPr>
          <a:xfrm>
            <a:off x="11453495" y="2698750"/>
            <a:ext cx="330835" cy="1460500"/>
          </a:xfrm>
          <a:prstGeom prst="rect">
            <a:avLst/>
          </a:prstGeom>
          <a:solidFill>
            <a:srgbClr val="92D050"/>
          </a:solidFill>
          <a:ln>
            <a:solidFill>
              <a:srgbClr val="000000">
                <a:alpha val="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>
            <p:custDataLst>
              <p:tags r:id="rId4"/>
            </p:custDataLst>
          </p:nvPr>
        </p:nvSpPr>
        <p:spPr>
          <a:xfrm>
            <a:off x="1040130" y="1773974"/>
            <a:ext cx="10111740" cy="3685266"/>
          </a:xfrm>
          <a:prstGeom prst="rect">
            <a:avLst/>
          </a:prstGeom>
          <a:noFill/>
        </p:spPr>
        <p:txBody>
          <a:bodyPr vert="horz" lIns="90000" tIns="46800" rIns="90000" bIns="46800" rtlCol="0" anchor="ctr">
            <a:normAutofit/>
          </a:bodyPr>
          <a:lstStyle>
            <a:lvl1pPr marL="285750" indent="-285750" fontAlgn="auto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Font typeface="+mj-ea"/>
              <a:buAutoNum type="ea1JpnChsDbPeriod"/>
              <a:defRPr sz="1100" u="none" strike="noStrike" cap="none" spc="150" normalizeH="0" baseline="0"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685800" indent="-228600" fontAlgn="auto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cap="none" spc="150" normalizeH="0" baseline="0">
                <a:uFillTx/>
                <a:latin typeface="微软雅黑" panose="020B0503020204020204" charset="-122"/>
                <a:ea typeface="微软雅黑" panose="020B0503020204020204" charset="-122"/>
              </a:defRPr>
            </a:lvl2pPr>
            <a:lvl3pPr marL="1143000" indent="-228600" fontAlgn="auto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cap="none" spc="150" normalizeH="0" baseline="0">
                <a:uFillTx/>
                <a:latin typeface="微软雅黑" panose="020B0503020204020204" charset="-122"/>
                <a:ea typeface="微软雅黑" panose="020B0503020204020204" charset="-122"/>
              </a:defRPr>
            </a:lvl3pPr>
            <a:lvl4pPr marL="1600200" indent="-228600" fontAlgn="auto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cap="none" spc="150" normalizeH="0" baseline="0">
                <a:uFillTx/>
                <a:latin typeface="微软雅黑" panose="020B0503020204020204" charset="-122"/>
                <a:ea typeface="微软雅黑" panose="020B0503020204020204" charset="-122"/>
              </a:defRPr>
            </a:lvl4pPr>
            <a:lvl5pPr marL="2057400" indent="-228600" fontAlgn="auto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cap="none" spc="150" normalizeH="0" baseline="0">
                <a:uFillTx/>
                <a:latin typeface="微软雅黑" panose="020B0503020204020204" charset="-122"/>
                <a:ea typeface="微软雅黑" panose="020B0503020204020204" charset="-122"/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406400" lvl="1" indent="0" algn="l" fontAlgn="ctr">
              <a:lnSpc>
                <a:spcPct val="150000"/>
              </a:lnSpc>
              <a:spcAft>
                <a:spcPts val="800"/>
              </a:spcAft>
              <a:buSzPct val="100000"/>
              <a:buFont typeface="+mj-lt"/>
              <a:buNone/>
            </a:pPr>
            <a:r>
              <a:rPr lang="zh-CN" altLang="en-US" sz="2400" spc="14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微软雅黑" panose="020B0503020204020204" charset="-122"/>
                <a:cs typeface="+mn-lt"/>
              </a:rPr>
              <a:t>轮椅处方通常包含使用者的基本信息（如姓名、性别、年龄等）、轮椅类型和规格、主要部件要求、特殊附件需求、注意事项等内容。处方格式应清晰明了，以便康复医师、治疗师、护士以及使用者家属等共同商议和确认。</a:t>
            </a:r>
            <a:endParaRPr lang="zh-CN" altLang="en-US" sz="2400" spc="14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微软雅黑" panose="020B0503020204020204" charset="-122"/>
              <a:cs typeface="+mn-lt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407533" y="562624"/>
            <a:ext cx="6367361" cy="576000"/>
            <a:chOff x="349477" y="620680"/>
            <a:chExt cx="6367361" cy="576000"/>
          </a:xfrm>
        </p:grpSpPr>
        <p:sp>
          <p:nvSpPr>
            <p:cNvPr id="34" name="矩形: 圆角 33"/>
            <p:cNvSpPr>
              <a:spLocks noChangeAspect="1"/>
            </p:cNvSpPr>
            <p:nvPr/>
          </p:nvSpPr>
          <p:spPr>
            <a:xfrm>
              <a:off x="349477" y="620680"/>
              <a:ext cx="576000" cy="576000"/>
            </a:xfrm>
            <a:prstGeom prst="roundRect">
              <a:avLst>
                <a:gd name="adj" fmla="val 50000"/>
              </a:avLst>
            </a:prstGeom>
            <a:solidFill>
              <a:srgbClr val="9E3537"/>
            </a:solidFill>
            <a:ln>
              <a:noFill/>
            </a:ln>
            <a:effectLst>
              <a:outerShdw blurRad="304800" dist="127000" dir="2700000" algn="ctr" rotWithShape="0">
                <a:srgbClr val="9E3537">
                  <a:alpha val="1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2</a:t>
              </a:r>
              <a:endParaRPr lang="zh-CN" altLang="en-US" sz="28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1005648" y="647070"/>
              <a:ext cx="5711190" cy="521970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zh-CN" altLang="en-US" sz="2800" dirty="0">
                  <a:solidFill>
                    <a:srgbClr val="417F54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轮椅的选择</a:t>
              </a:r>
              <a:r>
                <a:rPr lang="en-US" altLang="zh-CN" sz="2800" dirty="0">
                  <a:solidFill>
                    <a:srgbClr val="417F54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-</a:t>
              </a:r>
              <a:r>
                <a:rPr lang="zh-CN" altLang="en-US" sz="2800" dirty="0">
                  <a:solidFill>
                    <a:srgbClr val="417F54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轮椅处方的格式与</a:t>
              </a:r>
              <a:r>
                <a:rPr lang="zh-CN" altLang="en-US" sz="2800" dirty="0">
                  <a:solidFill>
                    <a:srgbClr val="417F54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内容</a:t>
              </a:r>
              <a:endParaRPr lang="zh-CN" altLang="en-US" sz="2800" dirty="0">
                <a:solidFill>
                  <a:srgbClr val="417F54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</p:spTree>
    <p:custDataLst>
      <p:tags r:id="rId5"/>
    </p:custData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" name="矩形 10"/>
          <p:cNvSpPr/>
          <p:nvPr>
            <p:custDataLst>
              <p:tags r:id="rId1"/>
            </p:custDataLst>
          </p:nvPr>
        </p:nvSpPr>
        <p:spPr>
          <a:xfrm>
            <a:off x="582930" y="1598930"/>
            <a:ext cx="11048365" cy="4221480"/>
          </a:xfrm>
          <a:prstGeom prst="rect">
            <a:avLst/>
          </a:prstGeom>
          <a:solidFill>
            <a:schemeClr val="bg1"/>
          </a:solidFill>
          <a:ln w="34925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6" name="矩形 5"/>
          <p:cNvSpPr/>
          <p:nvPr>
            <p:custDataLst>
              <p:tags r:id="rId2"/>
            </p:custDataLst>
          </p:nvPr>
        </p:nvSpPr>
        <p:spPr>
          <a:xfrm>
            <a:off x="412115" y="2698750"/>
            <a:ext cx="330835" cy="1460500"/>
          </a:xfrm>
          <a:prstGeom prst="rect">
            <a:avLst/>
          </a:prstGeom>
          <a:solidFill>
            <a:srgbClr val="92D050"/>
          </a:solidFill>
          <a:ln>
            <a:solidFill>
              <a:srgbClr val="000000">
                <a:alpha val="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8" name="矩形 7"/>
          <p:cNvSpPr/>
          <p:nvPr>
            <p:custDataLst>
              <p:tags r:id="rId3"/>
            </p:custDataLst>
          </p:nvPr>
        </p:nvSpPr>
        <p:spPr>
          <a:xfrm>
            <a:off x="11453495" y="2698750"/>
            <a:ext cx="330835" cy="1460500"/>
          </a:xfrm>
          <a:prstGeom prst="rect">
            <a:avLst/>
          </a:prstGeom>
          <a:solidFill>
            <a:srgbClr val="92D050"/>
          </a:solidFill>
          <a:ln>
            <a:solidFill>
              <a:srgbClr val="000000">
                <a:alpha val="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>
            <p:custDataLst>
              <p:tags r:id="rId4"/>
            </p:custDataLst>
          </p:nvPr>
        </p:nvSpPr>
        <p:spPr>
          <a:xfrm>
            <a:off x="1040130" y="1773974"/>
            <a:ext cx="10111740" cy="3685266"/>
          </a:xfrm>
          <a:prstGeom prst="rect">
            <a:avLst/>
          </a:prstGeom>
          <a:noFill/>
        </p:spPr>
        <p:txBody>
          <a:bodyPr vert="horz" lIns="90000" tIns="46800" rIns="90000" bIns="46800" rtlCol="0" anchor="ctr">
            <a:normAutofit/>
          </a:bodyPr>
          <a:lstStyle>
            <a:lvl1pPr marL="285750" indent="-285750" fontAlgn="auto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Font typeface="+mj-ea"/>
              <a:buAutoNum type="ea1JpnChsDbPeriod"/>
              <a:defRPr sz="1100" u="none" strike="noStrike" cap="none" spc="150" normalizeH="0" baseline="0"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685800" indent="-228600" fontAlgn="auto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cap="none" spc="150" normalizeH="0" baseline="0">
                <a:uFillTx/>
                <a:latin typeface="微软雅黑" panose="020B0503020204020204" charset="-122"/>
                <a:ea typeface="微软雅黑" panose="020B0503020204020204" charset="-122"/>
              </a:defRPr>
            </a:lvl2pPr>
            <a:lvl3pPr marL="1143000" indent="-228600" fontAlgn="auto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cap="none" spc="150" normalizeH="0" baseline="0">
                <a:uFillTx/>
                <a:latin typeface="微软雅黑" panose="020B0503020204020204" charset="-122"/>
                <a:ea typeface="微软雅黑" panose="020B0503020204020204" charset="-122"/>
              </a:defRPr>
            </a:lvl3pPr>
            <a:lvl4pPr marL="1600200" indent="-228600" fontAlgn="auto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cap="none" spc="150" normalizeH="0" baseline="0">
                <a:uFillTx/>
                <a:latin typeface="微软雅黑" panose="020B0503020204020204" charset="-122"/>
                <a:ea typeface="微软雅黑" panose="020B0503020204020204" charset="-122"/>
              </a:defRPr>
            </a:lvl4pPr>
            <a:lvl5pPr marL="2057400" indent="-228600" fontAlgn="auto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cap="none" spc="150" normalizeH="0" baseline="0">
                <a:uFillTx/>
                <a:latin typeface="微软雅黑" panose="020B0503020204020204" charset="-122"/>
                <a:ea typeface="微软雅黑" panose="020B0503020204020204" charset="-122"/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406400" lvl="1" indent="0" algn="l" fontAlgn="ctr">
              <a:lnSpc>
                <a:spcPct val="150000"/>
              </a:lnSpc>
              <a:spcAft>
                <a:spcPts val="800"/>
              </a:spcAft>
              <a:buSzPct val="100000"/>
              <a:buFont typeface="+mj-lt"/>
              <a:buNone/>
            </a:pPr>
            <a:r>
              <a:rPr lang="zh-CN" altLang="en-US" sz="2400" spc="14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微软雅黑" panose="020B0503020204020204" charset="-122"/>
                <a:cs typeface="+mn-lt"/>
              </a:rPr>
              <a:t>轮椅处方通常包含使用者的基本信息（如姓名、性别、年龄等）、轮椅类型和规格、主要部件要求、特殊附件需求、注意事项等内容。处方格式应清晰明了，以便康复医师、治疗师、护士以及使用者家属等共同商议和确认。</a:t>
            </a:r>
            <a:endParaRPr lang="zh-CN" altLang="en-US" sz="2400" spc="14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微软雅黑" panose="020B0503020204020204" charset="-122"/>
              <a:cs typeface="+mn-lt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407533" y="562624"/>
            <a:ext cx="6367361" cy="576000"/>
            <a:chOff x="349477" y="620680"/>
            <a:chExt cx="6367361" cy="576000"/>
          </a:xfrm>
        </p:grpSpPr>
        <p:sp>
          <p:nvSpPr>
            <p:cNvPr id="34" name="矩形: 圆角 33"/>
            <p:cNvSpPr>
              <a:spLocks noChangeAspect="1"/>
            </p:cNvSpPr>
            <p:nvPr/>
          </p:nvSpPr>
          <p:spPr>
            <a:xfrm>
              <a:off x="349477" y="620680"/>
              <a:ext cx="576000" cy="576000"/>
            </a:xfrm>
            <a:prstGeom prst="roundRect">
              <a:avLst>
                <a:gd name="adj" fmla="val 50000"/>
              </a:avLst>
            </a:prstGeom>
            <a:solidFill>
              <a:srgbClr val="9E3537"/>
            </a:solidFill>
            <a:ln>
              <a:noFill/>
            </a:ln>
            <a:effectLst>
              <a:outerShdw blurRad="304800" dist="127000" dir="2700000" algn="ctr" rotWithShape="0">
                <a:srgbClr val="9E3537">
                  <a:alpha val="1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2</a:t>
              </a:r>
              <a:endParaRPr lang="zh-CN" altLang="en-US" sz="28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1005648" y="647070"/>
              <a:ext cx="5711190" cy="521970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zh-CN" altLang="en-US" sz="2800" dirty="0">
                  <a:solidFill>
                    <a:srgbClr val="417F54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轮椅的选择</a:t>
              </a:r>
              <a:r>
                <a:rPr lang="en-US" altLang="zh-CN" sz="2800" dirty="0">
                  <a:solidFill>
                    <a:srgbClr val="417F54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-</a:t>
              </a:r>
              <a:r>
                <a:rPr lang="zh-CN" altLang="en-US" sz="2800" dirty="0">
                  <a:solidFill>
                    <a:srgbClr val="417F54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轮椅处方的格式与</a:t>
              </a:r>
              <a:r>
                <a:rPr lang="zh-CN" altLang="en-US" sz="2800" dirty="0">
                  <a:solidFill>
                    <a:srgbClr val="417F54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内容</a:t>
              </a:r>
              <a:endParaRPr lang="zh-CN" altLang="en-US" sz="2800" dirty="0">
                <a:solidFill>
                  <a:srgbClr val="417F54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pic>
        <p:nvPicPr>
          <p:cNvPr id="2" name="图片 1" descr="截屏2025-12-15 21.24.51"/>
          <p:cNvPicPr>
            <a:picLocks noChangeAspect="1"/>
          </p:cNvPicPr>
          <p:nvPr/>
        </p:nvPicPr>
        <p:blipFill>
          <a:blip r:embed="rId5"/>
          <a:srcRect r="1583" b="1824"/>
          <a:stretch>
            <a:fillRect/>
          </a:stretch>
        </p:blipFill>
        <p:spPr>
          <a:xfrm>
            <a:off x="4929505" y="95250"/>
            <a:ext cx="7147560" cy="6732905"/>
          </a:xfrm>
          <a:prstGeom prst="rect">
            <a:avLst/>
          </a:prstGeom>
        </p:spPr>
      </p:pic>
    </p:spTree>
    <p:custDataLst>
      <p:tags r:id="rId6"/>
    </p:custData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3" name="组合 32"/>
          <p:cNvGrpSpPr/>
          <p:nvPr/>
        </p:nvGrpSpPr>
        <p:grpSpPr>
          <a:xfrm>
            <a:off x="407533" y="562624"/>
            <a:ext cx="5300561" cy="576000"/>
            <a:chOff x="349477" y="620680"/>
            <a:chExt cx="5300561" cy="576000"/>
          </a:xfrm>
        </p:grpSpPr>
        <p:sp>
          <p:nvSpPr>
            <p:cNvPr id="34" name="矩形: 圆角 33"/>
            <p:cNvSpPr>
              <a:spLocks noChangeAspect="1"/>
            </p:cNvSpPr>
            <p:nvPr/>
          </p:nvSpPr>
          <p:spPr>
            <a:xfrm>
              <a:off x="349477" y="620680"/>
              <a:ext cx="576000" cy="576000"/>
            </a:xfrm>
            <a:prstGeom prst="roundRect">
              <a:avLst>
                <a:gd name="adj" fmla="val 50000"/>
              </a:avLst>
            </a:prstGeom>
            <a:solidFill>
              <a:srgbClr val="9E3537"/>
            </a:solidFill>
            <a:ln>
              <a:noFill/>
            </a:ln>
            <a:effectLst>
              <a:outerShdw blurRad="304800" dist="127000" dir="2700000" algn="ctr" rotWithShape="0">
                <a:srgbClr val="9E3537">
                  <a:alpha val="1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2</a:t>
              </a:r>
              <a:endParaRPr lang="zh-CN" altLang="en-US" sz="28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1005648" y="647070"/>
              <a:ext cx="4644390" cy="521970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zh-CN" altLang="en-US" sz="2800" dirty="0">
                  <a:solidFill>
                    <a:srgbClr val="417F54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轮椅的选择</a:t>
              </a:r>
              <a:r>
                <a:rPr lang="en-US" altLang="zh-CN" sz="2800" dirty="0">
                  <a:solidFill>
                    <a:srgbClr val="417F54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-</a:t>
              </a:r>
              <a:r>
                <a:rPr lang="zh-CN" altLang="en-US" sz="2800" dirty="0">
                  <a:solidFill>
                    <a:srgbClr val="417F54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制定轮椅的</a:t>
              </a:r>
              <a:r>
                <a:rPr lang="zh-CN" altLang="en-US" sz="2800" dirty="0">
                  <a:solidFill>
                    <a:srgbClr val="417F54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步骤</a:t>
              </a:r>
              <a:endParaRPr lang="zh-CN" altLang="en-US" sz="2800" dirty="0">
                <a:solidFill>
                  <a:srgbClr val="417F54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graphicFrame>
        <p:nvGraphicFramePr>
          <p:cNvPr id="3" name="图示 2"/>
          <p:cNvGraphicFramePr/>
          <p:nvPr/>
        </p:nvGraphicFramePr>
        <p:xfrm>
          <a:off x="407670" y="1233170"/>
          <a:ext cx="11515725" cy="539178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</p:spTree>
    <p:custDataLst>
      <p:tags r:id="rId6"/>
    </p:custData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3" name="组合 32"/>
          <p:cNvGrpSpPr/>
          <p:nvPr/>
        </p:nvGrpSpPr>
        <p:grpSpPr>
          <a:xfrm>
            <a:off x="407533" y="562624"/>
            <a:ext cx="5300561" cy="576000"/>
            <a:chOff x="349477" y="620680"/>
            <a:chExt cx="5300561" cy="576000"/>
          </a:xfrm>
        </p:grpSpPr>
        <p:sp>
          <p:nvSpPr>
            <p:cNvPr id="34" name="矩形: 圆角 33"/>
            <p:cNvSpPr>
              <a:spLocks noChangeAspect="1"/>
            </p:cNvSpPr>
            <p:nvPr/>
          </p:nvSpPr>
          <p:spPr>
            <a:xfrm>
              <a:off x="349477" y="620680"/>
              <a:ext cx="576000" cy="576000"/>
            </a:xfrm>
            <a:prstGeom prst="roundRect">
              <a:avLst>
                <a:gd name="adj" fmla="val 50000"/>
              </a:avLst>
            </a:prstGeom>
            <a:solidFill>
              <a:srgbClr val="9E3537"/>
            </a:solidFill>
            <a:ln>
              <a:noFill/>
            </a:ln>
            <a:effectLst>
              <a:outerShdw blurRad="304800" dist="127000" dir="2700000" algn="ctr" rotWithShape="0">
                <a:srgbClr val="9E3537">
                  <a:alpha val="1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2</a:t>
              </a:r>
              <a:endParaRPr lang="zh-CN" altLang="en-US" sz="28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1005648" y="647070"/>
              <a:ext cx="4644390" cy="521970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zh-CN" altLang="en-US" sz="2800" dirty="0">
                  <a:solidFill>
                    <a:srgbClr val="417F54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轮椅的选择</a:t>
              </a:r>
              <a:r>
                <a:rPr lang="en-US" altLang="zh-CN" sz="2800" dirty="0">
                  <a:solidFill>
                    <a:srgbClr val="417F54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-</a:t>
              </a:r>
              <a:r>
                <a:rPr lang="zh-CN" altLang="en-US" sz="2800" dirty="0">
                  <a:solidFill>
                    <a:srgbClr val="417F54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制定轮椅的</a:t>
              </a:r>
              <a:r>
                <a:rPr lang="zh-CN" altLang="en-US" sz="2800" dirty="0">
                  <a:solidFill>
                    <a:srgbClr val="417F54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步骤</a:t>
              </a:r>
              <a:endParaRPr lang="zh-CN" altLang="en-US" sz="2800" dirty="0">
                <a:solidFill>
                  <a:srgbClr val="417F54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graphicFrame>
        <p:nvGraphicFramePr>
          <p:cNvPr id="3" name="图示 2"/>
          <p:cNvGraphicFramePr/>
          <p:nvPr/>
        </p:nvGraphicFramePr>
        <p:xfrm>
          <a:off x="407670" y="1233170"/>
          <a:ext cx="11515725" cy="539178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2" name="圆角矩形 14"/>
          <p:cNvSpPr/>
          <p:nvPr>
            <p:custDataLst>
              <p:tags r:id="rId6"/>
            </p:custDataLst>
          </p:nvPr>
        </p:nvSpPr>
        <p:spPr>
          <a:xfrm>
            <a:off x="3453765" y="1458595"/>
            <a:ext cx="3310890" cy="4759325"/>
          </a:xfrm>
          <a:prstGeom prst="roundRect">
            <a:avLst>
              <a:gd name="adj" fmla="val 5447"/>
            </a:avLst>
          </a:prstGeom>
          <a:solidFill>
            <a:schemeClr val="bg1"/>
          </a:solidFill>
          <a:ln>
            <a:noFill/>
          </a:ln>
          <a:effectLst>
            <a:outerShdw blurRad="304800" dist="76200" dir="2700000" algn="l" rotWithShape="0">
              <a:schemeClr val="accent1">
                <a:alpha val="19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>
            <p:custDataLst>
              <p:tags r:id="rId7"/>
            </p:custDataLst>
          </p:nvPr>
        </p:nvSpPr>
        <p:spPr>
          <a:xfrm>
            <a:off x="3585845" y="2891790"/>
            <a:ext cx="2894330" cy="3201670"/>
          </a:xfrm>
          <a:prstGeom prst="rect">
            <a:avLst/>
          </a:prstGeom>
          <a:noFill/>
        </p:spPr>
        <p:txBody>
          <a:bodyPr wrap="square" rtlCol="0" anchor="t" anchorCtr="0">
            <a:normAutofit fontScale="90000"/>
          </a:bodyPr>
          <a:p>
            <a:pPr marL="0" lvl="0" indent="0" algn="l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</a:pPr>
            <a:r>
              <a:rPr lang="zh-CN" altLang="en-US" sz="1600" spc="8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</a:rPr>
              <a:t>完全无法自行操纵者，应选择需由他人推动的轮椅；双侧上肢有一定残余力量者，适合使用电动轮椅；肩肌、肘肌有力但手部握力不足者，可在手轮上包裹塑料或海绵；仅有一只手能驱动轮椅者，应选择单侧驱动轮椅或电动轮椅；有偏瘫症状者推荐使用低座席的普通轮椅；双上肢肌力较弱或平衡能力较差者，应在轮椅车闸上安装延长杆。</a:t>
            </a:r>
            <a:endParaRPr lang="zh-CN" altLang="en-US" sz="1600" spc="80">
              <a:solidFill>
                <a:schemeClr val="tx1"/>
              </a:solidFill>
              <a:uFillTx/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5" name="圆角矩形 28"/>
          <p:cNvSpPr/>
          <p:nvPr>
            <p:custDataLst>
              <p:tags r:id="rId8"/>
            </p:custDataLst>
          </p:nvPr>
        </p:nvSpPr>
        <p:spPr>
          <a:xfrm>
            <a:off x="3453765" y="1458595"/>
            <a:ext cx="3309620" cy="518160"/>
          </a:xfrm>
          <a:prstGeom prst="roundRect">
            <a:avLst>
              <a:gd name="adj" fmla="val 5447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椭圆 5"/>
          <p:cNvSpPr/>
          <p:nvPr>
            <p:custDataLst>
              <p:tags r:id="rId9"/>
            </p:custDataLst>
          </p:nvPr>
        </p:nvSpPr>
        <p:spPr>
          <a:xfrm>
            <a:off x="4820488" y="1591080"/>
            <a:ext cx="238015" cy="23801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圆角矩形 12"/>
          <p:cNvSpPr/>
          <p:nvPr>
            <p:custDataLst>
              <p:tags r:id="rId10"/>
            </p:custDataLst>
          </p:nvPr>
        </p:nvSpPr>
        <p:spPr>
          <a:xfrm>
            <a:off x="3831457" y="2217984"/>
            <a:ext cx="2286213" cy="505899"/>
          </a:xfrm>
          <a:prstGeom prst="roundRect">
            <a:avLst/>
          </a:prstGeom>
          <a:solidFill>
            <a:schemeClr val="accent1"/>
          </a:solidFill>
          <a:ln>
            <a:noFill/>
          </a:ln>
          <a:effectLst>
            <a:outerShdw blurRad="114300" dist="25400" dir="2700000" sx="94000" sy="94000" algn="ctr" rotWithShape="0">
              <a:schemeClr val="accent1">
                <a:alpha val="61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rmAutofit/>
          </a:bodyPr>
          <a:p>
            <a:pPr algn="ctr"/>
            <a:r>
              <a:rPr lang="en-US" altLang="zh-CN" sz="2000" b="1">
                <a:solidFill>
                  <a:schemeClr val="lt1"/>
                </a:solidFill>
                <a:cs typeface="+mn-lt"/>
              </a:rPr>
              <a:t>01</a:t>
            </a:r>
            <a:r>
              <a:rPr lang="zh-CN" altLang="en-US" sz="2000" b="1">
                <a:solidFill>
                  <a:schemeClr val="lt1"/>
                </a:solidFill>
                <a:cs typeface="+mn-lt"/>
              </a:rPr>
              <a:t>驱动能力</a:t>
            </a:r>
            <a:endParaRPr lang="zh-CN" altLang="en-US" sz="2000" b="1">
              <a:solidFill>
                <a:schemeClr val="lt1"/>
              </a:solidFill>
              <a:cs typeface="+mn-lt"/>
            </a:endParaRPr>
          </a:p>
        </p:txBody>
      </p:sp>
      <p:sp>
        <p:nvSpPr>
          <p:cNvPr id="8" name="圆角矩形 32"/>
          <p:cNvSpPr/>
          <p:nvPr>
            <p:custDataLst>
              <p:tags r:id="rId11"/>
            </p:custDataLst>
          </p:nvPr>
        </p:nvSpPr>
        <p:spPr>
          <a:xfrm>
            <a:off x="7373620" y="1458595"/>
            <a:ext cx="3310890" cy="4759325"/>
          </a:xfrm>
          <a:prstGeom prst="roundRect">
            <a:avLst>
              <a:gd name="adj" fmla="val 5447"/>
            </a:avLst>
          </a:prstGeom>
          <a:solidFill>
            <a:schemeClr val="bg1"/>
          </a:solidFill>
          <a:ln>
            <a:noFill/>
          </a:ln>
          <a:effectLst>
            <a:outerShdw blurRad="304800" dist="76200" dir="2700000" algn="l" rotWithShape="0">
              <a:schemeClr val="accent2">
                <a:alpha val="19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>
            <p:custDataLst>
              <p:tags r:id="rId12"/>
            </p:custDataLst>
          </p:nvPr>
        </p:nvSpPr>
        <p:spPr>
          <a:xfrm>
            <a:off x="7597775" y="2891790"/>
            <a:ext cx="2968625" cy="3201670"/>
          </a:xfrm>
          <a:prstGeom prst="rect">
            <a:avLst/>
          </a:prstGeom>
          <a:noFill/>
        </p:spPr>
        <p:txBody>
          <a:bodyPr wrap="square" rtlCol="0" anchor="t" anchorCtr="0">
            <a:normAutofit fontScale="90000"/>
          </a:bodyPr>
          <a:p>
            <a:pPr marL="0" lvl="0" indent="0" algn="l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</a:pPr>
            <a:r>
              <a:rPr lang="zh-CN" altLang="en-US" sz="1600" spc="8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</a:rPr>
              <a:t>完全不能自行进出轮椅者，应选择他人推动型轮椅；上肢力量较弱但能在协助下进出轮椅者，可选择带有辅助进出装置的轮椅；下肢力量较弱但能支撑部分体重者，应选择座位较低、脚踏板可调节的轮椅；平衡能力较差者，应选择稳定性好的轮椅；全身肌力较弱但有一定协调性者，可选择电动轮椅或带有辅助驱动装置的轮椅。</a:t>
            </a:r>
            <a:endParaRPr lang="zh-CN" altLang="en-US" sz="1600" spc="80">
              <a:solidFill>
                <a:schemeClr val="tx1"/>
              </a:solidFill>
              <a:uFillTx/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0" name="圆角矩形 34"/>
          <p:cNvSpPr/>
          <p:nvPr>
            <p:custDataLst>
              <p:tags r:id="rId13"/>
            </p:custDataLst>
          </p:nvPr>
        </p:nvSpPr>
        <p:spPr>
          <a:xfrm>
            <a:off x="7374255" y="1458595"/>
            <a:ext cx="3310255" cy="518160"/>
          </a:xfrm>
          <a:prstGeom prst="roundRect">
            <a:avLst>
              <a:gd name="adj" fmla="val 5447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椭圆 10"/>
          <p:cNvSpPr/>
          <p:nvPr>
            <p:custDataLst>
              <p:tags r:id="rId14"/>
            </p:custDataLst>
          </p:nvPr>
        </p:nvSpPr>
        <p:spPr>
          <a:xfrm>
            <a:off x="9079934" y="1591080"/>
            <a:ext cx="238015" cy="23801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圆角矩形 36"/>
          <p:cNvSpPr/>
          <p:nvPr>
            <p:custDataLst>
              <p:tags r:id="rId15"/>
            </p:custDataLst>
          </p:nvPr>
        </p:nvSpPr>
        <p:spPr>
          <a:xfrm>
            <a:off x="7994801" y="2205919"/>
            <a:ext cx="2158395" cy="504288"/>
          </a:xfrm>
          <a:prstGeom prst="roundRect">
            <a:avLst/>
          </a:prstGeom>
          <a:solidFill>
            <a:schemeClr val="accent2"/>
          </a:solidFill>
          <a:ln>
            <a:noFill/>
          </a:ln>
          <a:effectLst>
            <a:outerShdw blurRad="114300" dist="25400" dir="2700000" sx="94000" sy="94000" algn="ctr" rotWithShape="0">
              <a:schemeClr val="accent2">
                <a:alpha val="61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rmAutofit/>
          </a:bodyPr>
          <a:p>
            <a:pPr algn="ctr"/>
            <a:r>
              <a:rPr lang="en-US" altLang="zh-CN" sz="2000" b="1">
                <a:solidFill>
                  <a:schemeClr val="lt1"/>
                </a:solidFill>
                <a:cs typeface="+mn-lt"/>
              </a:rPr>
              <a:t>02</a:t>
            </a:r>
            <a:r>
              <a:rPr lang="zh-CN" altLang="en-US" sz="2000" b="1">
                <a:solidFill>
                  <a:schemeClr val="lt1"/>
                </a:solidFill>
                <a:cs typeface="+mn-lt"/>
              </a:rPr>
              <a:t>进去轮椅能力</a:t>
            </a:r>
            <a:endParaRPr lang="zh-CN" altLang="en-US" sz="2000" b="1">
              <a:solidFill>
                <a:schemeClr val="lt1"/>
              </a:solidFill>
              <a:cs typeface="+mn-lt"/>
            </a:endParaRPr>
          </a:p>
        </p:txBody>
      </p:sp>
    </p:spTree>
    <p:custDataLst>
      <p:tags r:id="rId16"/>
    </p:custData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3" name="组合 32"/>
          <p:cNvGrpSpPr/>
          <p:nvPr/>
        </p:nvGrpSpPr>
        <p:grpSpPr>
          <a:xfrm>
            <a:off x="407533" y="562624"/>
            <a:ext cx="5300561" cy="576000"/>
            <a:chOff x="349477" y="620680"/>
            <a:chExt cx="5300561" cy="576000"/>
          </a:xfrm>
        </p:grpSpPr>
        <p:sp>
          <p:nvSpPr>
            <p:cNvPr id="34" name="矩形: 圆角 33"/>
            <p:cNvSpPr>
              <a:spLocks noChangeAspect="1"/>
            </p:cNvSpPr>
            <p:nvPr/>
          </p:nvSpPr>
          <p:spPr>
            <a:xfrm>
              <a:off x="349477" y="620680"/>
              <a:ext cx="576000" cy="576000"/>
            </a:xfrm>
            <a:prstGeom prst="roundRect">
              <a:avLst>
                <a:gd name="adj" fmla="val 50000"/>
              </a:avLst>
            </a:prstGeom>
            <a:solidFill>
              <a:srgbClr val="9E3537"/>
            </a:solidFill>
            <a:ln>
              <a:noFill/>
            </a:ln>
            <a:effectLst>
              <a:outerShdw blurRad="304800" dist="127000" dir="2700000" algn="ctr" rotWithShape="0">
                <a:srgbClr val="9E3537">
                  <a:alpha val="1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2</a:t>
              </a:r>
              <a:endParaRPr lang="zh-CN" altLang="en-US" sz="28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1005648" y="647070"/>
              <a:ext cx="4644390" cy="521970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zh-CN" altLang="en-US" sz="2800" dirty="0">
                  <a:solidFill>
                    <a:srgbClr val="417F54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轮椅的选择</a:t>
              </a:r>
              <a:r>
                <a:rPr lang="en-US" altLang="zh-CN" sz="2800" dirty="0">
                  <a:solidFill>
                    <a:srgbClr val="417F54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-</a:t>
              </a:r>
              <a:r>
                <a:rPr lang="zh-CN" altLang="en-US" sz="2800" dirty="0">
                  <a:solidFill>
                    <a:srgbClr val="417F54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制定轮椅的</a:t>
              </a:r>
              <a:r>
                <a:rPr lang="zh-CN" altLang="en-US" sz="2800" dirty="0">
                  <a:solidFill>
                    <a:srgbClr val="417F54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步骤</a:t>
              </a:r>
              <a:endParaRPr lang="zh-CN" altLang="en-US" sz="2800" dirty="0">
                <a:solidFill>
                  <a:srgbClr val="417F54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graphicFrame>
        <p:nvGraphicFramePr>
          <p:cNvPr id="3" name="图示 2"/>
          <p:cNvGraphicFramePr/>
          <p:nvPr/>
        </p:nvGraphicFramePr>
        <p:xfrm>
          <a:off x="407670" y="1233170"/>
          <a:ext cx="11515725" cy="539178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grpSp>
        <p:nvGrpSpPr>
          <p:cNvPr id="13" name="组合 12"/>
          <p:cNvGrpSpPr/>
          <p:nvPr/>
        </p:nvGrpSpPr>
        <p:grpSpPr>
          <a:xfrm>
            <a:off x="942340" y="2151380"/>
            <a:ext cx="10406380" cy="4473575"/>
            <a:chOff x="1174" y="1553"/>
            <a:chExt cx="16388" cy="7045"/>
          </a:xfrm>
        </p:grpSpPr>
        <p:sp>
          <p:nvSpPr>
            <p:cNvPr id="14" name="矩形 13"/>
            <p:cNvSpPr/>
            <p:nvPr>
              <p:custDataLst>
                <p:tags r:id="rId6"/>
              </p:custDataLst>
            </p:nvPr>
          </p:nvSpPr>
          <p:spPr>
            <a:xfrm>
              <a:off x="1484" y="2017"/>
              <a:ext cx="15291" cy="6581"/>
            </a:xfrm>
            <a:prstGeom prst="rect">
              <a:avLst/>
            </a:prstGeom>
            <a:solidFill>
              <a:schemeClr val="bg1"/>
            </a:solidFill>
            <a:ln w="34925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15" name="标题 1"/>
            <p:cNvSpPr>
              <a:spLocks noGrp="1"/>
            </p:cNvSpPr>
            <p:nvPr>
              <p:custDataLst>
                <p:tags r:id="rId7"/>
              </p:custDataLst>
            </p:nvPr>
          </p:nvSpPr>
          <p:spPr>
            <a:xfrm>
              <a:off x="3380" y="1553"/>
              <a:ext cx="12473" cy="1241"/>
            </a:xfrm>
            <a:prstGeom prst="rect">
              <a:avLst/>
            </a:prstGeom>
            <a:solidFill>
              <a:srgbClr val="92D050"/>
            </a:solidFill>
            <a:ln>
              <a:solidFill>
                <a:srgbClr val="92D050"/>
              </a:solidFill>
            </a:ln>
          </p:spPr>
          <p:txBody>
            <a:bodyPr vert="horz" lIns="91440" tIns="45720" rIns="91440" bIns="45720" rtlCol="0" anchor="ctr" anchorCtr="0">
              <a:normAutofit/>
            </a:bodyPr>
            <a:lstStyle>
              <a:lvl1pPr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buNone/>
                <a:defRPr sz="2400" b="1" u="none" strike="noStrike" kern="1200" cap="none" spc="200" normalizeH="0">
                  <a:solidFill>
                    <a:schemeClr val="tx1"/>
                  </a:solidFill>
                  <a:uFillTx/>
                  <a:latin typeface="微软雅黑" panose="020B0503020204020204" charset="-122"/>
                  <a:ea typeface="微软雅黑" panose="020B0503020204020204" charset="-122"/>
                  <a:cs typeface="+mj-cs"/>
                </a:defRPr>
              </a:lvl1pPr>
            </a:lstStyle>
            <a:p>
              <a:pPr algn="ctr">
                <a:lnSpc>
                  <a:spcPct val="120000"/>
                </a:lnSpc>
              </a:pPr>
              <a:r>
                <a:rPr lang="zh-CN" altLang="en-US" sz="3200">
                  <a:solidFill>
                    <a:schemeClr val="bg1"/>
                  </a:solidFill>
                  <a:cs typeface="+mn-lt"/>
                  <a:sym typeface="+mn-ea"/>
                </a:rPr>
                <a:t>根据使用者的姿势和体位选择轮椅</a:t>
              </a:r>
              <a:endParaRPr lang="zh-CN" altLang="en-US" sz="3200" spc="300" dirty="0">
                <a:solidFill>
                  <a:schemeClr val="lt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16" name="文本框 15"/>
            <p:cNvSpPr txBox="1"/>
            <p:nvPr>
              <p:custDataLst>
                <p:tags r:id="rId8"/>
              </p:custDataLst>
            </p:nvPr>
          </p:nvSpPr>
          <p:spPr>
            <a:xfrm>
              <a:off x="1638" y="2794"/>
              <a:ext cx="15924" cy="5804"/>
            </a:xfrm>
            <a:prstGeom prst="rect">
              <a:avLst/>
            </a:prstGeom>
            <a:noFill/>
            <a:ln>
              <a:solidFill>
                <a:srgbClr val="92D050"/>
              </a:solidFill>
            </a:ln>
          </p:spPr>
          <p:txBody>
            <a:bodyPr vert="horz" lIns="90000" tIns="46800" rIns="90000" bIns="46800" rtlCol="0" anchor="ctr">
              <a:normAutofit/>
            </a:bodyPr>
            <a:lstStyle>
              <a:lvl1pPr marL="285750" indent="-285750" fontAlgn="auto">
                <a:lnSpc>
                  <a:spcPct val="150000"/>
                </a:lnSpc>
                <a:spcBef>
                  <a:spcPts val="0"/>
                </a:spcBef>
                <a:spcAft>
                  <a:spcPts val="800"/>
                </a:spcAft>
                <a:buFont typeface="+mj-ea"/>
                <a:buAutoNum type="ea1JpnChsDbPeriod"/>
                <a:defRPr sz="1100" u="none" strike="noStrike" cap="none" spc="150" normalizeH="0" baseline="0">
                  <a:solidFill>
                    <a:schemeClr val="tx1">
                      <a:lumMod val="95000"/>
                      <a:lumOff val="5000"/>
                    </a:schemeClr>
                  </a:solidFill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1pPr>
              <a:lvl2pPr marL="685800" indent="-228600" fontAlgn="auto">
                <a:lnSpc>
                  <a:spcPct val="130000"/>
                </a:lnSpc>
                <a:spcBef>
                  <a:spcPts val="0"/>
                </a:spcBef>
                <a:spcAft>
                  <a:spcPts val="1000"/>
                </a:spcAft>
                <a:buFont typeface="Arial" panose="020B0604020202020204" pitchFamily="34" charset="0"/>
                <a:buChar char="•"/>
                <a:tabLst>
                  <a:tab pos="1609725" algn="l"/>
                </a:tabLst>
                <a:defRPr sz="1600" u="none" strike="noStrike" cap="none" spc="150" normalizeH="0" baseline="0">
                  <a:uFillTx/>
                  <a:latin typeface="微软雅黑" panose="020B0503020204020204" charset="-122"/>
                  <a:ea typeface="微软雅黑" panose="020B0503020204020204" charset="-122"/>
                </a:defRPr>
              </a:lvl2pPr>
              <a:lvl3pPr marL="1143000" indent="-228600" fontAlgn="auto">
                <a:lnSpc>
                  <a:spcPct val="130000"/>
                </a:lnSpc>
                <a:spcBef>
                  <a:spcPts val="0"/>
                </a:spcBef>
                <a:spcAft>
                  <a:spcPts val="1000"/>
                </a:spcAft>
                <a:buFont typeface="Arial" panose="020B0604020202020204" pitchFamily="34" charset="0"/>
                <a:buChar char="•"/>
                <a:defRPr sz="1600" u="none" strike="noStrike" cap="none" spc="150" normalizeH="0" baseline="0">
                  <a:uFillTx/>
                  <a:latin typeface="微软雅黑" panose="020B0503020204020204" charset="-122"/>
                  <a:ea typeface="微软雅黑" panose="020B0503020204020204" charset="-122"/>
                </a:defRPr>
              </a:lvl3pPr>
              <a:lvl4pPr marL="1600200" indent="-228600" fontAlgn="auto">
                <a:lnSpc>
                  <a:spcPct val="130000"/>
                </a:lnSpc>
                <a:spcBef>
                  <a:spcPts val="0"/>
                </a:spcBef>
                <a:spcAft>
                  <a:spcPts val="1000"/>
                </a:spcAft>
                <a:buFont typeface="Arial" panose="020B0604020202020204" pitchFamily="34" charset="0"/>
                <a:buChar char="•"/>
                <a:defRPr sz="1600" u="none" strike="noStrike" cap="none" spc="150" normalizeH="0" baseline="0">
                  <a:uFillTx/>
                  <a:latin typeface="微软雅黑" panose="020B0503020204020204" charset="-122"/>
                  <a:ea typeface="微软雅黑" panose="020B0503020204020204" charset="-122"/>
                </a:defRPr>
              </a:lvl4pPr>
              <a:lvl5pPr marL="2057400" indent="-228600" fontAlgn="auto">
                <a:lnSpc>
                  <a:spcPct val="130000"/>
                </a:lnSpc>
                <a:spcBef>
                  <a:spcPts val="0"/>
                </a:spcBef>
                <a:spcAft>
                  <a:spcPts val="1000"/>
                </a:spcAft>
                <a:buFont typeface="Arial" panose="020B0604020202020204" pitchFamily="34" charset="0"/>
                <a:buChar char="•"/>
                <a:defRPr sz="1600" u="none" strike="noStrike" cap="none" spc="150" normalizeH="0" baseline="0">
                  <a:uFillTx/>
                  <a:latin typeface="微软雅黑" panose="020B0503020204020204" charset="-122"/>
                  <a:ea typeface="微软雅黑" panose="020B0503020204020204" charset="-122"/>
                </a:defRPr>
              </a:lvl5pPr>
              <a:lvl6pPr marL="25146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6pPr>
              <a:lvl7pPr marL="2971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7pPr>
              <a:lvl8pPr marL="3429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8pPr>
              <a:lvl9pPr marL="3886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9pPr>
            </a:lstStyle>
            <a:p>
              <a:pPr marL="381000" lvl="0" indent="-381000" algn="l">
                <a:lnSpc>
                  <a:spcPct val="120000"/>
                </a:lnSpc>
                <a:buClr>
                  <a:schemeClr val="tx1">
                    <a:lumMod val="95000"/>
                    <a:lumOff val="5000"/>
                  </a:schemeClr>
                </a:buClr>
                <a:buSzPct val="100000"/>
                <a:buFont typeface="+mj-ea"/>
              </a:pPr>
              <a:r>
                <a:rPr lang="zh-CN" altLang="en-US" sz="2200" spc="14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charset="-122"/>
                </a:rPr>
                <a:t>髋关节活动受限：选择靠背可调节角度的轮椅。</a:t>
              </a:r>
              <a:endParaRPr lang="zh-CN" altLang="en-US" sz="2200" spc="14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endParaRPr>
            </a:p>
            <a:p>
              <a:pPr marL="381000" lvl="0" indent="-381000" algn="l">
                <a:lnSpc>
                  <a:spcPct val="120000"/>
                </a:lnSpc>
                <a:buClr>
                  <a:schemeClr val="tx1">
                    <a:lumMod val="95000"/>
                    <a:lumOff val="5000"/>
                  </a:schemeClr>
                </a:buClr>
                <a:buSzPct val="100000"/>
                <a:buFont typeface="+mj-ea"/>
              </a:pPr>
              <a:r>
                <a:rPr lang="zh-CN" altLang="en-US" sz="2200" spc="14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charset="-122"/>
                </a:rPr>
                <a:t>膝关节僵硬或伸展受限：选用脚踏板可抬升的轮椅。</a:t>
              </a:r>
              <a:endParaRPr lang="zh-CN" altLang="en-US" sz="2200" spc="14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endParaRPr>
            </a:p>
            <a:p>
              <a:pPr marL="381000" lvl="0" indent="-381000" algn="l">
                <a:lnSpc>
                  <a:spcPct val="120000"/>
                </a:lnSpc>
                <a:buClr>
                  <a:schemeClr val="tx1">
                    <a:lumMod val="95000"/>
                    <a:lumOff val="5000"/>
                  </a:schemeClr>
                </a:buClr>
                <a:buSzPct val="100000"/>
                <a:buFont typeface="+mj-ea"/>
              </a:pPr>
              <a:r>
                <a:rPr lang="zh-CN" altLang="en-US" sz="2200" spc="14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charset="-122"/>
                </a:rPr>
                <a:t>双下肢完全瘫痪：选择配备腿托和脚跟固定带的轮椅。</a:t>
              </a:r>
              <a:endParaRPr lang="zh-CN" altLang="en-US" sz="2200" spc="14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endParaRPr>
            </a:p>
            <a:p>
              <a:pPr marL="381000" lvl="0" indent="-381000" algn="l">
                <a:lnSpc>
                  <a:spcPct val="120000"/>
                </a:lnSpc>
                <a:buClr>
                  <a:schemeClr val="tx1">
                    <a:lumMod val="95000"/>
                    <a:lumOff val="5000"/>
                  </a:schemeClr>
                </a:buClr>
                <a:buSzPct val="100000"/>
                <a:buFont typeface="+mj-ea"/>
              </a:pPr>
              <a:r>
                <a:rPr lang="zh-CN" altLang="en-US" sz="2200" spc="14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charset="-122"/>
                </a:rPr>
                <a:t>无法保持平衡：在轮椅上加装安全保护带。</a:t>
              </a:r>
              <a:endParaRPr lang="zh-CN" altLang="en-US" sz="2200" spc="14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endParaRPr>
            </a:p>
            <a:p>
              <a:pPr marL="381000" lvl="0" indent="-381000" algn="l">
                <a:lnSpc>
                  <a:spcPct val="120000"/>
                </a:lnSpc>
                <a:buClr>
                  <a:schemeClr val="tx1">
                    <a:lumMod val="95000"/>
                    <a:lumOff val="5000"/>
                  </a:schemeClr>
                </a:buClr>
                <a:buSzPct val="100000"/>
                <a:buFont typeface="+mj-ea"/>
              </a:pPr>
              <a:r>
                <a:rPr lang="zh-CN" altLang="en-US" sz="2200" spc="14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charset="-122"/>
                </a:rPr>
                <a:t>长时间坐轮椅：在轮椅座位上添加软垫或减压垫。</a:t>
              </a:r>
              <a:endParaRPr lang="zh-CN" altLang="en-US" sz="2200" spc="14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endParaRPr>
            </a:p>
            <a:p>
              <a:pPr marL="381000" lvl="0" indent="-381000" algn="l">
                <a:lnSpc>
                  <a:spcPct val="120000"/>
                </a:lnSpc>
                <a:buClr>
                  <a:schemeClr val="tx1">
                    <a:lumMod val="95000"/>
                    <a:lumOff val="5000"/>
                  </a:schemeClr>
                </a:buClr>
                <a:buSzPct val="100000"/>
                <a:buFont typeface="+mj-ea"/>
              </a:pPr>
              <a:r>
                <a:rPr lang="zh-CN" altLang="en-US" sz="2200" spc="14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charset="-122"/>
                </a:rPr>
                <a:t>大腿截肢：将轮椅车轴后移，并安装防后翻杆。</a:t>
              </a:r>
              <a:endParaRPr lang="zh-CN" altLang="en-US" sz="2200" spc="14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endParaRPr>
            </a:p>
            <a:p>
              <a:pPr marL="381000" lvl="0" indent="-381000" algn="l">
                <a:lnSpc>
                  <a:spcPct val="120000"/>
                </a:lnSpc>
                <a:buClr>
                  <a:schemeClr val="tx1">
                    <a:lumMod val="95000"/>
                    <a:lumOff val="5000"/>
                  </a:schemeClr>
                </a:buClr>
                <a:buSzPct val="100000"/>
                <a:buFont typeface="+mj-ea"/>
              </a:pPr>
              <a:r>
                <a:rPr lang="zh-CN" altLang="en-US" sz="2200" spc="14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charset="-122"/>
                </a:rPr>
                <a:t>脊柱弯曲严重无法直立：使用手动操作的担架车进行转运。</a:t>
              </a:r>
              <a:endParaRPr lang="zh-CN" altLang="en-US" sz="2200" spc="14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  <p:sp>
          <p:nvSpPr>
            <p:cNvPr id="17" name="矩形 16"/>
            <p:cNvSpPr/>
            <p:nvPr>
              <p:custDataLst>
                <p:tags r:id="rId9"/>
              </p:custDataLst>
            </p:nvPr>
          </p:nvSpPr>
          <p:spPr>
            <a:xfrm>
              <a:off x="1174" y="4250"/>
              <a:ext cx="521" cy="2300"/>
            </a:xfrm>
            <a:prstGeom prst="rect">
              <a:avLst/>
            </a:prstGeom>
            <a:solidFill>
              <a:srgbClr val="92D050"/>
            </a:solidFill>
            <a:ln>
              <a:solidFill>
                <a:srgbClr val="000000">
                  <a:alpha val="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p>
              <a:pPr algn="ctr"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18" name="矩形 17"/>
            <p:cNvSpPr/>
            <p:nvPr>
              <p:custDataLst>
                <p:tags r:id="rId10"/>
              </p:custDataLst>
            </p:nvPr>
          </p:nvSpPr>
          <p:spPr>
            <a:xfrm>
              <a:off x="16491" y="4250"/>
              <a:ext cx="521" cy="2300"/>
            </a:xfrm>
            <a:prstGeom prst="rect">
              <a:avLst/>
            </a:prstGeom>
            <a:solidFill>
              <a:srgbClr val="92D050"/>
            </a:solidFill>
            <a:ln>
              <a:solidFill>
                <a:srgbClr val="000000">
                  <a:alpha val="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p>
              <a:pPr algn="ctr"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</p:spTree>
    <p:custDataLst>
      <p:tags r:id="rId11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8E9E3">
            <a:alpha val="3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合 46"/>
          <p:cNvGrpSpPr/>
          <p:nvPr/>
        </p:nvGrpSpPr>
        <p:grpSpPr>
          <a:xfrm>
            <a:off x="6522997" y="2070624"/>
            <a:ext cx="4667521" cy="3798570"/>
            <a:chOff x="826162" y="2220960"/>
            <a:chExt cx="4667521" cy="3798570"/>
          </a:xfrm>
        </p:grpSpPr>
        <p:sp>
          <p:nvSpPr>
            <p:cNvPr id="48" name="圆角矩形 11"/>
            <p:cNvSpPr/>
            <p:nvPr/>
          </p:nvSpPr>
          <p:spPr>
            <a:xfrm>
              <a:off x="826162" y="2222230"/>
              <a:ext cx="679450" cy="695960"/>
            </a:xfrm>
            <a:prstGeom prst="roundRect">
              <a:avLst>
                <a:gd name="adj" fmla="val 50000"/>
              </a:avLst>
            </a:prstGeom>
            <a:solidFill>
              <a:srgbClr val="417F54"/>
            </a:solidFill>
            <a:ln>
              <a:noFill/>
            </a:ln>
            <a:effectLst>
              <a:outerShdw blurRad="127000" dist="127000" dir="2700000" algn="ctr" rotWithShape="0">
                <a:srgbClr val="417F54">
                  <a:alpha val="1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32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MiSans Normal" panose="00000500000000000000" pitchFamily="2" charset="-122"/>
                  <a:sym typeface="+mn-ea"/>
                </a:rPr>
                <a:t>1</a:t>
              </a:r>
              <a:endParaRPr lang="zh-CN" altLang="en-US" sz="32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MiSans Normal" panose="00000500000000000000" pitchFamily="2" charset="-122"/>
                <a:sym typeface="+mn-ea"/>
              </a:endParaRPr>
            </a:p>
          </p:txBody>
        </p:sp>
        <p:sp>
          <p:nvSpPr>
            <p:cNvPr id="49" name="圆角矩形 13"/>
            <p:cNvSpPr/>
            <p:nvPr/>
          </p:nvSpPr>
          <p:spPr>
            <a:xfrm>
              <a:off x="1620818" y="2220960"/>
              <a:ext cx="3872865" cy="675005"/>
            </a:xfrm>
            <a:prstGeom prst="roundRect">
              <a:avLst>
                <a:gd name="adj" fmla="val 50000"/>
              </a:avLst>
            </a:prstGeom>
            <a:solidFill>
              <a:schemeClr val="bg1">
                <a:alpha val="90000"/>
              </a:schemeClr>
            </a:solidFill>
            <a:ln w="12700">
              <a:solidFill>
                <a:srgbClr val="417F54">
                  <a:alpha val="50000"/>
                </a:srgb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60" tIns="60980" rIns="121960" bIns="6098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3200" dirty="0">
                <a:solidFill>
                  <a:srgbClr val="417F54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MiSans Normal" panose="00000500000000000000" pitchFamily="2" charset="-122"/>
              </a:endParaRPr>
            </a:p>
          </p:txBody>
        </p:sp>
        <p:sp>
          <p:nvSpPr>
            <p:cNvPr id="50" name="文本框 14"/>
            <p:cNvSpPr txBox="1"/>
            <p:nvPr/>
          </p:nvSpPr>
          <p:spPr bwMode="auto">
            <a:xfrm>
              <a:off x="1998326" y="2312400"/>
              <a:ext cx="3117850" cy="521970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buClrTx/>
                <a:buSzTx/>
                <a:buFontTx/>
              </a:pPr>
              <a:r>
                <a:rPr lang="zh-CN" altLang="en-US" sz="2800" dirty="0">
                  <a:solidFill>
                    <a:srgbClr val="417F54"/>
                  </a:solidFill>
                  <a:effectLst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MiSans Normal" panose="00000500000000000000" pitchFamily="2" charset="-122"/>
                  <a:sym typeface="+mn-ea"/>
                </a:rPr>
                <a:t>轮椅基础知识</a:t>
              </a:r>
              <a:endParaRPr lang="zh-CN" altLang="en-US" sz="2800" dirty="0">
                <a:solidFill>
                  <a:srgbClr val="417F54"/>
                </a:solidFill>
                <a:effectLst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MiSans Normal" panose="00000500000000000000" pitchFamily="2" charset="-122"/>
                <a:sym typeface="+mn-ea"/>
              </a:endParaRPr>
            </a:p>
          </p:txBody>
        </p:sp>
        <p:sp>
          <p:nvSpPr>
            <p:cNvPr id="51" name="圆角矩形 15"/>
            <p:cNvSpPr/>
            <p:nvPr/>
          </p:nvSpPr>
          <p:spPr>
            <a:xfrm>
              <a:off x="826162" y="3256010"/>
              <a:ext cx="679450" cy="695960"/>
            </a:xfrm>
            <a:prstGeom prst="roundRect">
              <a:avLst>
                <a:gd name="adj" fmla="val 50000"/>
              </a:avLst>
            </a:prstGeom>
            <a:solidFill>
              <a:srgbClr val="9E3537"/>
            </a:solidFill>
            <a:ln>
              <a:noFill/>
            </a:ln>
            <a:effectLst>
              <a:outerShdw blurRad="127000" dist="127000" dir="2700000" algn="ctr" rotWithShape="0">
                <a:srgbClr val="9E3537">
                  <a:alpha val="1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32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MiSans Normal" panose="00000500000000000000" pitchFamily="2" charset="-122"/>
                  <a:sym typeface="+mn-ea"/>
                </a:rPr>
                <a:t>2</a:t>
              </a:r>
              <a:endParaRPr lang="zh-CN" altLang="en-US" sz="32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MiSans Normal" panose="00000500000000000000" pitchFamily="2" charset="-122"/>
                <a:sym typeface="+mn-ea"/>
              </a:endParaRPr>
            </a:p>
          </p:txBody>
        </p:sp>
        <p:sp>
          <p:nvSpPr>
            <p:cNvPr id="52" name="圆角矩形 16"/>
            <p:cNvSpPr/>
            <p:nvPr/>
          </p:nvSpPr>
          <p:spPr>
            <a:xfrm>
              <a:off x="1620818" y="3250295"/>
              <a:ext cx="3872865" cy="675005"/>
            </a:xfrm>
            <a:prstGeom prst="roundRect">
              <a:avLst>
                <a:gd name="adj" fmla="val 50000"/>
              </a:avLst>
            </a:prstGeom>
            <a:solidFill>
              <a:schemeClr val="bg1">
                <a:alpha val="90000"/>
              </a:schemeClr>
            </a:solidFill>
            <a:ln w="12700">
              <a:solidFill>
                <a:srgbClr val="417F54">
                  <a:alpha val="50000"/>
                </a:srgb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60" tIns="60980" rIns="121960" bIns="6098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3200" dirty="0">
                <a:solidFill>
                  <a:srgbClr val="417F54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MiSans Normal" panose="00000500000000000000" pitchFamily="2" charset="-122"/>
              </a:endParaRPr>
            </a:p>
          </p:txBody>
        </p:sp>
        <p:sp>
          <p:nvSpPr>
            <p:cNvPr id="53" name="文本框 17"/>
            <p:cNvSpPr txBox="1"/>
            <p:nvPr/>
          </p:nvSpPr>
          <p:spPr bwMode="auto">
            <a:xfrm>
              <a:off x="1998326" y="3341735"/>
              <a:ext cx="3117850" cy="521970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buClrTx/>
                <a:buSzTx/>
                <a:buFontTx/>
              </a:pPr>
              <a:r>
                <a:rPr lang="zh-CN" altLang="en-US" sz="2800" dirty="0">
                  <a:solidFill>
                    <a:srgbClr val="417F54"/>
                  </a:solidFill>
                  <a:effectLst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MiSans Normal" panose="00000500000000000000" pitchFamily="2" charset="-122"/>
                  <a:sym typeface="+mn-ea"/>
                </a:rPr>
                <a:t>轮椅的选择</a:t>
              </a:r>
              <a:endParaRPr lang="zh-CN" altLang="en-US" sz="2800" dirty="0">
                <a:solidFill>
                  <a:srgbClr val="417F54"/>
                </a:solidFill>
                <a:effectLst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MiSans Normal" panose="00000500000000000000" pitchFamily="2" charset="-122"/>
                <a:sym typeface="+mn-ea"/>
              </a:endParaRPr>
            </a:p>
          </p:txBody>
        </p:sp>
        <p:sp>
          <p:nvSpPr>
            <p:cNvPr id="54" name="圆角矩形 19"/>
            <p:cNvSpPr/>
            <p:nvPr/>
          </p:nvSpPr>
          <p:spPr>
            <a:xfrm>
              <a:off x="826162" y="4289790"/>
              <a:ext cx="679450" cy="695960"/>
            </a:xfrm>
            <a:prstGeom prst="roundRect">
              <a:avLst>
                <a:gd name="adj" fmla="val 50000"/>
              </a:avLst>
            </a:prstGeom>
            <a:solidFill>
              <a:srgbClr val="417F54"/>
            </a:solidFill>
            <a:ln>
              <a:noFill/>
            </a:ln>
            <a:effectLst>
              <a:outerShdw blurRad="127000" dist="127000" dir="2700000" algn="ctr" rotWithShape="0">
                <a:srgbClr val="417F54">
                  <a:alpha val="1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32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MiSans Normal" panose="00000500000000000000" pitchFamily="2" charset="-122"/>
                  <a:sym typeface="+mn-ea"/>
                </a:rPr>
                <a:t>3</a:t>
              </a:r>
              <a:endParaRPr lang="zh-CN" altLang="en-US" sz="32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MiSans Normal" panose="00000500000000000000" pitchFamily="2" charset="-122"/>
                <a:sym typeface="+mn-ea"/>
              </a:endParaRPr>
            </a:p>
          </p:txBody>
        </p:sp>
        <p:sp>
          <p:nvSpPr>
            <p:cNvPr id="55" name="圆角矩形 20"/>
            <p:cNvSpPr/>
            <p:nvPr/>
          </p:nvSpPr>
          <p:spPr>
            <a:xfrm>
              <a:off x="1620818" y="4299950"/>
              <a:ext cx="3872865" cy="675005"/>
            </a:xfrm>
            <a:prstGeom prst="roundRect">
              <a:avLst>
                <a:gd name="adj" fmla="val 50000"/>
              </a:avLst>
            </a:prstGeom>
            <a:solidFill>
              <a:schemeClr val="bg1">
                <a:alpha val="90000"/>
              </a:schemeClr>
            </a:solidFill>
            <a:ln w="12700">
              <a:solidFill>
                <a:srgbClr val="417F54">
                  <a:alpha val="50000"/>
                </a:srgb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60" tIns="60980" rIns="121960" bIns="6098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3200" dirty="0">
                <a:solidFill>
                  <a:srgbClr val="417F54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MiSans Normal" panose="00000500000000000000" pitchFamily="2" charset="-122"/>
              </a:endParaRPr>
            </a:p>
          </p:txBody>
        </p:sp>
        <p:sp>
          <p:nvSpPr>
            <p:cNvPr id="56" name="文本框 21"/>
            <p:cNvSpPr txBox="1"/>
            <p:nvPr/>
          </p:nvSpPr>
          <p:spPr bwMode="auto">
            <a:xfrm>
              <a:off x="1949748" y="4391390"/>
              <a:ext cx="3215005" cy="521970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buClrTx/>
                <a:buSzTx/>
                <a:buFontTx/>
              </a:pPr>
              <a:r>
                <a:rPr lang="zh-CN" altLang="en-US" sz="2800" dirty="0">
                  <a:solidFill>
                    <a:srgbClr val="417F54"/>
                  </a:solidFill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MiSans Normal" panose="00000500000000000000" pitchFamily="2" charset="-122"/>
                  <a:sym typeface="+mn-ea"/>
                </a:rPr>
                <a:t>轮椅的使用</a:t>
              </a:r>
              <a:r>
                <a:rPr lang="zh-CN" altLang="en-US" sz="2800" dirty="0">
                  <a:solidFill>
                    <a:srgbClr val="417F54"/>
                  </a:solidFill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MiSans Normal" panose="00000500000000000000" pitchFamily="2" charset="-122"/>
                  <a:sym typeface="+mn-ea"/>
                </a:rPr>
                <a:t>技巧</a:t>
              </a:r>
              <a:endParaRPr lang="zh-CN" altLang="en-US" sz="2800" dirty="0">
                <a:solidFill>
                  <a:srgbClr val="417F54"/>
                </a:solidFill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MiSans Normal" panose="00000500000000000000" pitchFamily="2" charset="-122"/>
                <a:sym typeface="+mn-ea"/>
              </a:endParaRPr>
            </a:p>
          </p:txBody>
        </p:sp>
        <p:sp>
          <p:nvSpPr>
            <p:cNvPr id="57" name="圆角矩形 22"/>
            <p:cNvSpPr/>
            <p:nvPr/>
          </p:nvSpPr>
          <p:spPr>
            <a:xfrm>
              <a:off x="826162" y="5323570"/>
              <a:ext cx="679450" cy="695960"/>
            </a:xfrm>
            <a:prstGeom prst="roundRect">
              <a:avLst>
                <a:gd name="adj" fmla="val 50000"/>
              </a:avLst>
            </a:prstGeom>
            <a:solidFill>
              <a:srgbClr val="9E3537"/>
            </a:solidFill>
            <a:ln>
              <a:noFill/>
            </a:ln>
            <a:effectLst>
              <a:outerShdw blurRad="127000" dist="127000" dir="2700000" algn="ctr" rotWithShape="0">
                <a:srgbClr val="9E3537">
                  <a:alpha val="1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32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MiSans Normal" panose="00000500000000000000" pitchFamily="2" charset="-122"/>
                  <a:sym typeface="+mn-ea"/>
                </a:rPr>
                <a:t>4</a:t>
              </a:r>
              <a:endParaRPr lang="zh-CN" altLang="en-US" sz="32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MiSans Normal" panose="00000500000000000000" pitchFamily="2" charset="-122"/>
                <a:sym typeface="+mn-ea"/>
              </a:endParaRPr>
            </a:p>
          </p:txBody>
        </p:sp>
        <p:sp>
          <p:nvSpPr>
            <p:cNvPr id="58" name="圆角矩形 23"/>
            <p:cNvSpPr/>
            <p:nvPr/>
          </p:nvSpPr>
          <p:spPr>
            <a:xfrm>
              <a:off x="1620818" y="5314680"/>
              <a:ext cx="3872865" cy="675005"/>
            </a:xfrm>
            <a:prstGeom prst="roundRect">
              <a:avLst>
                <a:gd name="adj" fmla="val 50000"/>
              </a:avLst>
            </a:prstGeom>
            <a:solidFill>
              <a:schemeClr val="bg1">
                <a:alpha val="90000"/>
              </a:schemeClr>
            </a:solidFill>
            <a:ln w="12700">
              <a:solidFill>
                <a:srgbClr val="417F54">
                  <a:alpha val="50000"/>
                </a:srgb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60" tIns="60980" rIns="121960" bIns="6098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3200" dirty="0">
                <a:solidFill>
                  <a:srgbClr val="417F54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MiSans Normal" panose="00000500000000000000" pitchFamily="2" charset="-122"/>
              </a:endParaRPr>
            </a:p>
          </p:txBody>
        </p:sp>
        <p:sp>
          <p:nvSpPr>
            <p:cNvPr id="59" name="文本框 24"/>
            <p:cNvSpPr txBox="1"/>
            <p:nvPr/>
          </p:nvSpPr>
          <p:spPr bwMode="auto">
            <a:xfrm>
              <a:off x="1949477" y="5406755"/>
              <a:ext cx="3439160" cy="521970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buClrTx/>
                <a:buSzTx/>
                <a:buFontTx/>
              </a:pPr>
              <a:r>
                <a:rPr lang="zh-CN" altLang="en-US" sz="2800" dirty="0">
                  <a:solidFill>
                    <a:srgbClr val="417F54"/>
                  </a:solidFill>
                  <a:effectLst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MiSans Normal" panose="00000500000000000000" pitchFamily="2" charset="-122"/>
                  <a:sym typeface="+mn-ea"/>
                </a:rPr>
                <a:t>家居无障碍环境改造</a:t>
              </a:r>
              <a:endParaRPr lang="zh-CN" altLang="en-US" sz="2800" dirty="0">
                <a:solidFill>
                  <a:srgbClr val="417F54"/>
                </a:solidFill>
                <a:effectLst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MiSans Normal" panose="00000500000000000000" pitchFamily="2" charset="-122"/>
                <a:sym typeface="+mn-ea"/>
              </a:endParaRPr>
            </a:p>
          </p:txBody>
        </p:sp>
      </p:grpSp>
      <p:sp>
        <p:nvSpPr>
          <p:cNvPr id="60" name="文本框 21"/>
          <p:cNvSpPr txBox="1"/>
          <p:nvPr/>
        </p:nvSpPr>
        <p:spPr>
          <a:xfrm>
            <a:off x="6372936" y="856811"/>
            <a:ext cx="4013753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7500" i="1">
                <a:gradFill>
                  <a:gsLst>
                    <a:gs pos="0">
                      <a:srgbClr val="006FF1"/>
                    </a:gs>
                    <a:gs pos="74000">
                      <a:srgbClr val="0264D4"/>
                    </a:gs>
                  </a:gsLst>
                  <a:lin ang="5400000" scaled="1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r>
              <a:rPr lang="zh-CN" altLang="en-US" sz="4800" i="0" dirty="0">
                <a:solidFill>
                  <a:srgbClr val="417F54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目录</a:t>
            </a:r>
            <a:r>
              <a:rPr lang="en-US" altLang="zh-CN" sz="3200" i="0" dirty="0">
                <a:solidFill>
                  <a:srgbClr val="417F54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/contents</a:t>
            </a:r>
            <a:endParaRPr lang="zh-CN" altLang="en-US" sz="4800" i="0" dirty="0">
              <a:solidFill>
                <a:srgbClr val="417F54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3" name="组合 32"/>
          <p:cNvGrpSpPr/>
          <p:nvPr/>
        </p:nvGrpSpPr>
        <p:grpSpPr>
          <a:xfrm>
            <a:off x="407533" y="562624"/>
            <a:ext cx="5300561" cy="576000"/>
            <a:chOff x="349477" y="620680"/>
            <a:chExt cx="5300561" cy="576000"/>
          </a:xfrm>
        </p:grpSpPr>
        <p:sp>
          <p:nvSpPr>
            <p:cNvPr id="34" name="矩形: 圆角 33"/>
            <p:cNvSpPr>
              <a:spLocks noChangeAspect="1"/>
            </p:cNvSpPr>
            <p:nvPr/>
          </p:nvSpPr>
          <p:spPr>
            <a:xfrm>
              <a:off x="349477" y="620680"/>
              <a:ext cx="576000" cy="576000"/>
            </a:xfrm>
            <a:prstGeom prst="roundRect">
              <a:avLst>
                <a:gd name="adj" fmla="val 50000"/>
              </a:avLst>
            </a:prstGeom>
            <a:solidFill>
              <a:srgbClr val="9E3537"/>
            </a:solidFill>
            <a:ln>
              <a:noFill/>
            </a:ln>
            <a:effectLst>
              <a:outerShdw blurRad="304800" dist="127000" dir="2700000" algn="ctr" rotWithShape="0">
                <a:srgbClr val="9E3537">
                  <a:alpha val="1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2</a:t>
              </a:r>
              <a:endParaRPr lang="zh-CN" altLang="en-US" sz="28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1005648" y="647070"/>
              <a:ext cx="4644390" cy="521970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zh-CN" altLang="en-US" sz="2800" dirty="0">
                  <a:solidFill>
                    <a:srgbClr val="417F54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轮椅的选择</a:t>
              </a:r>
              <a:r>
                <a:rPr lang="en-US" altLang="zh-CN" sz="2800" dirty="0">
                  <a:solidFill>
                    <a:srgbClr val="417F54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-</a:t>
              </a:r>
              <a:r>
                <a:rPr lang="zh-CN" altLang="en-US" sz="2800" dirty="0">
                  <a:solidFill>
                    <a:srgbClr val="417F54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制定轮椅的</a:t>
              </a:r>
              <a:r>
                <a:rPr lang="zh-CN" altLang="en-US" sz="2800" dirty="0">
                  <a:solidFill>
                    <a:srgbClr val="417F54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步骤</a:t>
              </a:r>
              <a:endParaRPr lang="zh-CN" altLang="en-US" sz="2800" dirty="0">
                <a:solidFill>
                  <a:srgbClr val="417F54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graphicFrame>
        <p:nvGraphicFramePr>
          <p:cNvPr id="3" name="图示 2"/>
          <p:cNvGraphicFramePr/>
          <p:nvPr/>
        </p:nvGraphicFramePr>
        <p:xfrm>
          <a:off x="407670" y="1233170"/>
          <a:ext cx="11515725" cy="539178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2" name="矩形 4"/>
          <p:cNvSpPr/>
          <p:nvPr>
            <p:custDataLst>
              <p:tags r:id="rId6"/>
            </p:custDataLst>
          </p:nvPr>
        </p:nvSpPr>
        <p:spPr>
          <a:xfrm>
            <a:off x="1151255" y="2293620"/>
            <a:ext cx="10201910" cy="3928745"/>
          </a:xfrm>
          <a:custGeom>
            <a:avLst/>
            <a:gdLst>
              <a:gd name="connsiteX0" fmla="*/ 0 w 9899943"/>
              <a:gd name="connsiteY0" fmla="*/ 0 h 4048220"/>
              <a:gd name="connsiteX1" fmla="*/ 9899943 w 9899943"/>
              <a:gd name="connsiteY1" fmla="*/ 0 h 4048220"/>
              <a:gd name="connsiteX2" fmla="*/ 9899943 w 9899943"/>
              <a:gd name="connsiteY2" fmla="*/ 4048220 h 4048220"/>
              <a:gd name="connsiteX3" fmla="*/ 0 w 9899943"/>
              <a:gd name="connsiteY3" fmla="*/ 4048220 h 4048220"/>
              <a:gd name="connsiteX4" fmla="*/ 0 w 9899943"/>
              <a:gd name="connsiteY4" fmla="*/ 0 h 4048220"/>
              <a:gd name="connsiteX0-1" fmla="*/ 0 w 9899943"/>
              <a:gd name="connsiteY0-2" fmla="*/ 0 h 4048220"/>
              <a:gd name="connsiteX1-3" fmla="*/ 9899943 w 9899943"/>
              <a:gd name="connsiteY1-4" fmla="*/ 0 h 4048220"/>
              <a:gd name="connsiteX2-5" fmla="*/ 9899943 w 9899943"/>
              <a:gd name="connsiteY2-6" fmla="*/ 4048220 h 4048220"/>
              <a:gd name="connsiteX3-7" fmla="*/ 808083 w 9899943"/>
              <a:gd name="connsiteY3-8" fmla="*/ 4043410 h 4048220"/>
              <a:gd name="connsiteX4-9" fmla="*/ 0 w 9899943"/>
              <a:gd name="connsiteY4-10" fmla="*/ 4048220 h 4048220"/>
              <a:gd name="connsiteX5" fmla="*/ 0 w 9899943"/>
              <a:gd name="connsiteY5" fmla="*/ 0 h 4048220"/>
              <a:gd name="connsiteX0-11" fmla="*/ 0 w 9899943"/>
              <a:gd name="connsiteY0-12" fmla="*/ 0 h 4048220"/>
              <a:gd name="connsiteX1-13" fmla="*/ 9899943 w 9899943"/>
              <a:gd name="connsiteY1-14" fmla="*/ 0 h 4048220"/>
              <a:gd name="connsiteX2-15" fmla="*/ 9899943 w 9899943"/>
              <a:gd name="connsiteY2-16" fmla="*/ 4048220 h 4048220"/>
              <a:gd name="connsiteX3-17" fmla="*/ 1730103 w 9899943"/>
              <a:gd name="connsiteY3-18" fmla="*/ 4043410 h 4048220"/>
              <a:gd name="connsiteX4-19" fmla="*/ 808083 w 9899943"/>
              <a:gd name="connsiteY4-20" fmla="*/ 4043410 h 4048220"/>
              <a:gd name="connsiteX5-21" fmla="*/ 0 w 9899943"/>
              <a:gd name="connsiteY5-22" fmla="*/ 4048220 h 4048220"/>
              <a:gd name="connsiteX6" fmla="*/ 0 w 9899943"/>
              <a:gd name="connsiteY6" fmla="*/ 0 h 4048220"/>
              <a:gd name="connsiteX0-23" fmla="*/ 808083 w 9899943"/>
              <a:gd name="connsiteY0-24" fmla="*/ 4043410 h 4134850"/>
              <a:gd name="connsiteX1-25" fmla="*/ 0 w 9899943"/>
              <a:gd name="connsiteY1-26" fmla="*/ 4048220 h 4134850"/>
              <a:gd name="connsiteX2-27" fmla="*/ 0 w 9899943"/>
              <a:gd name="connsiteY2-28" fmla="*/ 0 h 4134850"/>
              <a:gd name="connsiteX3-29" fmla="*/ 9899943 w 9899943"/>
              <a:gd name="connsiteY3-30" fmla="*/ 0 h 4134850"/>
              <a:gd name="connsiteX4-31" fmla="*/ 9899943 w 9899943"/>
              <a:gd name="connsiteY4-32" fmla="*/ 4048220 h 4134850"/>
              <a:gd name="connsiteX5-33" fmla="*/ 1730103 w 9899943"/>
              <a:gd name="connsiteY5-34" fmla="*/ 4043410 h 4134850"/>
              <a:gd name="connsiteX6-35" fmla="*/ 899523 w 9899943"/>
              <a:gd name="connsiteY6-36" fmla="*/ 4134850 h 4134850"/>
              <a:gd name="connsiteX0-37" fmla="*/ 808083 w 9899943"/>
              <a:gd name="connsiteY0-38" fmla="*/ 4043410 h 4048220"/>
              <a:gd name="connsiteX1-39" fmla="*/ 0 w 9899943"/>
              <a:gd name="connsiteY1-40" fmla="*/ 4048220 h 4048220"/>
              <a:gd name="connsiteX2-41" fmla="*/ 0 w 9899943"/>
              <a:gd name="connsiteY2-42" fmla="*/ 0 h 4048220"/>
              <a:gd name="connsiteX3-43" fmla="*/ 9899943 w 9899943"/>
              <a:gd name="connsiteY3-44" fmla="*/ 0 h 4048220"/>
              <a:gd name="connsiteX4-45" fmla="*/ 9899943 w 9899943"/>
              <a:gd name="connsiteY4-46" fmla="*/ 4048220 h 4048220"/>
              <a:gd name="connsiteX5-47" fmla="*/ 1730103 w 9899943"/>
              <a:gd name="connsiteY5-48" fmla="*/ 4043410 h 404822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</a:cxnLst>
            <a:rect l="l" t="t" r="r" b="b"/>
            <a:pathLst>
              <a:path w="9899943" h="4048220">
                <a:moveTo>
                  <a:pt x="808083" y="4043410"/>
                </a:moveTo>
                <a:lnTo>
                  <a:pt x="0" y="4048220"/>
                </a:lnTo>
                <a:lnTo>
                  <a:pt x="0" y="0"/>
                </a:lnTo>
                <a:lnTo>
                  <a:pt x="9899943" y="0"/>
                </a:lnTo>
                <a:lnTo>
                  <a:pt x="9899943" y="4048220"/>
                </a:lnTo>
                <a:lnTo>
                  <a:pt x="1730103" y="4043410"/>
                </a:lnTo>
              </a:path>
            </a:pathLst>
          </a:custGeom>
          <a:noFill/>
          <a:ln w="34925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衬底"/>
          <p:cNvSpPr/>
          <p:nvPr>
            <p:custDataLst>
              <p:tags r:id="rId7"/>
            </p:custDataLst>
          </p:nvPr>
        </p:nvSpPr>
        <p:spPr>
          <a:xfrm>
            <a:off x="5525770" y="1854200"/>
            <a:ext cx="5443220" cy="4855845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127000" dist="38100" dir="5400000" algn="t" rotWithShape="0">
              <a:schemeClr val="dk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kumimoji="1" lang="zh-CN" altLang="en-US" sz="1600" b="1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Title 6"/>
          <p:cNvSpPr txBox="1"/>
          <p:nvPr>
            <p:custDataLst>
              <p:tags r:id="rId8"/>
            </p:custDataLst>
          </p:nvPr>
        </p:nvSpPr>
        <p:spPr>
          <a:xfrm>
            <a:off x="1431237" y="2620709"/>
            <a:ext cx="3683025" cy="2895473"/>
          </a:xfrm>
          <a:prstGeom prst="rect">
            <a:avLst/>
          </a:prstGeom>
          <a:solidFill>
            <a:schemeClr val="bg1"/>
          </a:solidFill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330200" lvl="0" indent="-33020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+mj-ea"/>
              <a:buAutoNum type="ea1JpnChsDbPeriod"/>
            </a:pPr>
            <a:r>
              <a:rPr lang="en-US" altLang="zh-CN" sz="15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+mn-lt"/>
                <a:ea typeface="+mn-lt"/>
                <a:cs typeface="微软雅黑" panose="020B0503020204020204" charset="-122"/>
              </a:rPr>
              <a:t>下肢伤残者：一般选用标准轮椅，满足基本移动需求。</a:t>
            </a:r>
            <a:endParaRPr lang="en-US" altLang="zh-CN" sz="1500" spc="10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+mn-lt"/>
              <a:ea typeface="+mn-lt"/>
              <a:cs typeface="微软雅黑" panose="020B0503020204020204" charset="-122"/>
            </a:endParaRPr>
          </a:p>
          <a:p>
            <a:pPr marL="330200" lvl="0" indent="-33020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+mj-ea"/>
              <a:buAutoNum type="ea1JpnChsDbPeriod"/>
            </a:pPr>
            <a:r>
              <a:rPr lang="en-US" altLang="zh-CN" sz="15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+mn-lt"/>
                <a:ea typeface="+mn-lt"/>
                <a:cs typeface="微软雅黑" panose="020B0503020204020204" charset="-122"/>
              </a:rPr>
              <a:t>年老、体弱、病情严重者：一般选用他人推动轮椅，确保安全同时便于家属或照护者协助移动。</a:t>
            </a:r>
            <a:endParaRPr lang="en-US" altLang="zh-CN" sz="1500" spc="10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+mn-lt"/>
              <a:ea typeface="+mn-lt"/>
              <a:cs typeface="微软雅黑" panose="020B0503020204020204" charset="-122"/>
            </a:endParaRPr>
          </a:p>
        </p:txBody>
      </p:sp>
      <p:sp>
        <p:nvSpPr>
          <p:cNvPr id="6" name="Title 6"/>
          <p:cNvSpPr txBox="1"/>
          <p:nvPr>
            <p:custDataLst>
              <p:tags r:id="rId9"/>
            </p:custDataLst>
          </p:nvPr>
        </p:nvSpPr>
        <p:spPr>
          <a:xfrm>
            <a:off x="5793740" y="1915160"/>
            <a:ext cx="4871085" cy="481266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292100" lvl="0" indent="-29210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+mj-ea"/>
              <a:buAutoNum type="ea1JpnChsDbPeriod" startAt="3"/>
            </a:pPr>
            <a:r>
              <a:rPr lang="en-US" altLang="zh-CN" sz="1500" spc="7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+mn-lt"/>
                <a:ea typeface="微软雅黑" panose="020B0503020204020204" charset="-122"/>
                <a:cs typeface="+mn-lt"/>
              </a:rPr>
              <a:t>半失能/失能的偏瘫老年人：根据认知状态、协调性、病情严重程度、平衡功能以及日常转移需求进行综合考虑。</a:t>
            </a:r>
            <a:endParaRPr lang="en-US" altLang="zh-CN" sz="1500" spc="7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+mn-lt"/>
              <a:ea typeface="微软雅黑" panose="020B0503020204020204" charset="-122"/>
              <a:cs typeface="+mn-lt"/>
            </a:endParaRPr>
          </a:p>
          <a:p>
            <a:pPr lvl="0" indent="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+mj-ea"/>
            </a:pPr>
            <a:r>
              <a:rPr lang="en-US" altLang="zh-CN" sz="1500" spc="7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+mn-lt"/>
                <a:ea typeface="微软雅黑" panose="020B0503020204020204" charset="-122"/>
                <a:cs typeface="+mn-lt"/>
              </a:rPr>
              <a:t>1）无认知障碍且协调性好：选择单侧驱动轮椅，便于利用健侧肢体操作。</a:t>
            </a:r>
            <a:endParaRPr lang="en-US" altLang="zh-CN" sz="1500" spc="7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+mn-lt"/>
              <a:ea typeface="微软雅黑" panose="020B0503020204020204" charset="-122"/>
              <a:cs typeface="+mn-lt"/>
            </a:endParaRPr>
          </a:p>
          <a:p>
            <a:pPr lvl="0" indent="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+mj-ea"/>
            </a:pPr>
            <a:r>
              <a:rPr lang="en-US" altLang="zh-CN" sz="1500" spc="7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+mn-lt"/>
                <a:ea typeface="微软雅黑" panose="020B0503020204020204" charset="-122"/>
                <a:cs typeface="+mn-lt"/>
              </a:rPr>
              <a:t>2）家庭经济良好且认知状态良好：可选择单侧能控制的电动轮椅。</a:t>
            </a:r>
            <a:endParaRPr lang="en-US" altLang="zh-CN" sz="1500" spc="7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+mn-lt"/>
              <a:ea typeface="微软雅黑" panose="020B0503020204020204" charset="-122"/>
              <a:cs typeface="+mn-lt"/>
            </a:endParaRPr>
          </a:p>
          <a:p>
            <a:pPr lvl="0" indent="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+mj-ea"/>
            </a:pPr>
            <a:r>
              <a:rPr lang="en-US" altLang="zh-CN" sz="1500" spc="7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+mn-lt"/>
                <a:ea typeface="微软雅黑" panose="020B0503020204020204" charset="-122"/>
                <a:cs typeface="+mn-lt"/>
              </a:rPr>
              <a:t>3）偏瘫程度不严重：保留较好平衡功能和上肢力量者，可选择手动轮椅。</a:t>
            </a:r>
            <a:endParaRPr lang="en-US" altLang="zh-CN" sz="1500" spc="7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+mn-lt"/>
              <a:ea typeface="微软雅黑" panose="020B0503020204020204" charset="-122"/>
              <a:cs typeface="+mn-lt"/>
            </a:endParaRPr>
          </a:p>
          <a:p>
            <a:pPr lvl="0" indent="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+mj-ea"/>
            </a:pPr>
            <a:r>
              <a:rPr lang="en-US" altLang="zh-CN" sz="1500" spc="7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+mn-lt"/>
                <a:ea typeface="微软雅黑" panose="020B0503020204020204" charset="-122"/>
                <a:cs typeface="+mn-lt"/>
              </a:rPr>
              <a:t>4）病情较重、无法自行操作：选择他人推动轮椅，确保安全。</a:t>
            </a:r>
            <a:endParaRPr lang="en-US" altLang="zh-CN" sz="1500" spc="7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+mn-lt"/>
              <a:ea typeface="微软雅黑" panose="020B0503020204020204" charset="-122"/>
              <a:cs typeface="+mn-lt"/>
            </a:endParaRPr>
          </a:p>
          <a:p>
            <a:pPr lvl="0" indent="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+mj-ea"/>
            </a:pPr>
            <a:r>
              <a:rPr lang="en-US" altLang="zh-CN" sz="1500" spc="7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+mn-lt"/>
                <a:ea typeface="微软雅黑" panose="020B0503020204020204" charset="-122"/>
                <a:cs typeface="+mn-lt"/>
              </a:rPr>
              <a:t>5）平衡功能较好：选用座高较低的标准轮椅，增加稳定性，并安装可拆卸式脚托和腿托。</a:t>
            </a:r>
            <a:endParaRPr lang="en-US" altLang="zh-CN" sz="1500" spc="7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+mn-lt"/>
              <a:ea typeface="微软雅黑" panose="020B0503020204020204" charset="-122"/>
              <a:cs typeface="+mn-lt"/>
            </a:endParaRPr>
          </a:p>
          <a:p>
            <a:pPr lvl="0" indent="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+mj-ea"/>
            </a:pPr>
            <a:r>
              <a:rPr lang="en-US" altLang="zh-CN" sz="1500" spc="7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+mn-lt"/>
                <a:ea typeface="微软雅黑" panose="020B0503020204020204" charset="-122"/>
                <a:cs typeface="+mn-lt"/>
              </a:rPr>
              <a:t>6）需要频繁转移：选用可拆卸式扶手的轮椅，提高转移的安全性和便利性。</a:t>
            </a:r>
            <a:endParaRPr lang="en-US" altLang="zh-CN" sz="1500" spc="7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+mn-lt"/>
              <a:ea typeface="微软雅黑" panose="020B0503020204020204" charset="-122"/>
              <a:cs typeface="+mn-lt"/>
            </a:endParaRPr>
          </a:p>
        </p:txBody>
      </p:sp>
    </p:spTree>
    <p:custDataLst>
      <p:tags r:id="rId10"/>
    </p:custData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3" name="组合 32"/>
          <p:cNvGrpSpPr/>
          <p:nvPr/>
        </p:nvGrpSpPr>
        <p:grpSpPr>
          <a:xfrm>
            <a:off x="407533" y="562624"/>
            <a:ext cx="5300561" cy="576000"/>
            <a:chOff x="349477" y="620680"/>
            <a:chExt cx="5300561" cy="576000"/>
          </a:xfrm>
        </p:grpSpPr>
        <p:sp>
          <p:nvSpPr>
            <p:cNvPr id="34" name="矩形: 圆角 33"/>
            <p:cNvSpPr>
              <a:spLocks noChangeAspect="1"/>
            </p:cNvSpPr>
            <p:nvPr/>
          </p:nvSpPr>
          <p:spPr>
            <a:xfrm>
              <a:off x="349477" y="620680"/>
              <a:ext cx="576000" cy="576000"/>
            </a:xfrm>
            <a:prstGeom prst="roundRect">
              <a:avLst>
                <a:gd name="adj" fmla="val 50000"/>
              </a:avLst>
            </a:prstGeom>
            <a:solidFill>
              <a:srgbClr val="9E3537"/>
            </a:solidFill>
            <a:ln>
              <a:noFill/>
            </a:ln>
            <a:effectLst>
              <a:outerShdw blurRad="304800" dist="127000" dir="2700000" algn="ctr" rotWithShape="0">
                <a:srgbClr val="9E3537">
                  <a:alpha val="1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2</a:t>
              </a:r>
              <a:endParaRPr lang="zh-CN" altLang="en-US" sz="28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1005648" y="647070"/>
              <a:ext cx="4644390" cy="521970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zh-CN" altLang="en-US" sz="2800" dirty="0">
                  <a:solidFill>
                    <a:srgbClr val="417F54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轮椅的选择</a:t>
              </a:r>
              <a:r>
                <a:rPr lang="en-US" altLang="zh-CN" sz="2800" dirty="0">
                  <a:solidFill>
                    <a:srgbClr val="417F54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-</a:t>
              </a:r>
              <a:r>
                <a:rPr lang="zh-CN" altLang="en-US" sz="2800" dirty="0">
                  <a:solidFill>
                    <a:srgbClr val="417F54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制定轮椅的</a:t>
              </a:r>
              <a:r>
                <a:rPr lang="zh-CN" altLang="en-US" sz="2800" dirty="0">
                  <a:solidFill>
                    <a:srgbClr val="417F54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步骤</a:t>
              </a:r>
              <a:endParaRPr lang="zh-CN" altLang="en-US" sz="2800" dirty="0">
                <a:solidFill>
                  <a:srgbClr val="417F54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graphicFrame>
        <p:nvGraphicFramePr>
          <p:cNvPr id="3" name="图示 2"/>
          <p:cNvGraphicFramePr/>
          <p:nvPr/>
        </p:nvGraphicFramePr>
        <p:xfrm>
          <a:off x="407670" y="1233170"/>
          <a:ext cx="11515725" cy="539178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2" name="矩形 4"/>
          <p:cNvSpPr/>
          <p:nvPr>
            <p:custDataLst>
              <p:tags r:id="rId6"/>
            </p:custDataLst>
          </p:nvPr>
        </p:nvSpPr>
        <p:spPr>
          <a:xfrm>
            <a:off x="1151255" y="2293620"/>
            <a:ext cx="7609205" cy="3928745"/>
          </a:xfrm>
          <a:custGeom>
            <a:avLst/>
            <a:gdLst>
              <a:gd name="connsiteX0" fmla="*/ 0 w 9899943"/>
              <a:gd name="connsiteY0" fmla="*/ 0 h 4048220"/>
              <a:gd name="connsiteX1" fmla="*/ 9899943 w 9899943"/>
              <a:gd name="connsiteY1" fmla="*/ 0 h 4048220"/>
              <a:gd name="connsiteX2" fmla="*/ 9899943 w 9899943"/>
              <a:gd name="connsiteY2" fmla="*/ 4048220 h 4048220"/>
              <a:gd name="connsiteX3" fmla="*/ 0 w 9899943"/>
              <a:gd name="connsiteY3" fmla="*/ 4048220 h 4048220"/>
              <a:gd name="connsiteX4" fmla="*/ 0 w 9899943"/>
              <a:gd name="connsiteY4" fmla="*/ 0 h 4048220"/>
              <a:gd name="connsiteX0-1" fmla="*/ 0 w 9899943"/>
              <a:gd name="connsiteY0-2" fmla="*/ 0 h 4048220"/>
              <a:gd name="connsiteX1-3" fmla="*/ 9899943 w 9899943"/>
              <a:gd name="connsiteY1-4" fmla="*/ 0 h 4048220"/>
              <a:gd name="connsiteX2-5" fmla="*/ 9899943 w 9899943"/>
              <a:gd name="connsiteY2-6" fmla="*/ 4048220 h 4048220"/>
              <a:gd name="connsiteX3-7" fmla="*/ 808083 w 9899943"/>
              <a:gd name="connsiteY3-8" fmla="*/ 4043410 h 4048220"/>
              <a:gd name="connsiteX4-9" fmla="*/ 0 w 9899943"/>
              <a:gd name="connsiteY4-10" fmla="*/ 4048220 h 4048220"/>
              <a:gd name="connsiteX5" fmla="*/ 0 w 9899943"/>
              <a:gd name="connsiteY5" fmla="*/ 0 h 4048220"/>
              <a:gd name="connsiteX0-11" fmla="*/ 0 w 9899943"/>
              <a:gd name="connsiteY0-12" fmla="*/ 0 h 4048220"/>
              <a:gd name="connsiteX1-13" fmla="*/ 9899943 w 9899943"/>
              <a:gd name="connsiteY1-14" fmla="*/ 0 h 4048220"/>
              <a:gd name="connsiteX2-15" fmla="*/ 9899943 w 9899943"/>
              <a:gd name="connsiteY2-16" fmla="*/ 4048220 h 4048220"/>
              <a:gd name="connsiteX3-17" fmla="*/ 1730103 w 9899943"/>
              <a:gd name="connsiteY3-18" fmla="*/ 4043410 h 4048220"/>
              <a:gd name="connsiteX4-19" fmla="*/ 808083 w 9899943"/>
              <a:gd name="connsiteY4-20" fmla="*/ 4043410 h 4048220"/>
              <a:gd name="connsiteX5-21" fmla="*/ 0 w 9899943"/>
              <a:gd name="connsiteY5-22" fmla="*/ 4048220 h 4048220"/>
              <a:gd name="connsiteX6" fmla="*/ 0 w 9899943"/>
              <a:gd name="connsiteY6" fmla="*/ 0 h 4048220"/>
              <a:gd name="connsiteX0-23" fmla="*/ 808083 w 9899943"/>
              <a:gd name="connsiteY0-24" fmla="*/ 4043410 h 4134850"/>
              <a:gd name="connsiteX1-25" fmla="*/ 0 w 9899943"/>
              <a:gd name="connsiteY1-26" fmla="*/ 4048220 h 4134850"/>
              <a:gd name="connsiteX2-27" fmla="*/ 0 w 9899943"/>
              <a:gd name="connsiteY2-28" fmla="*/ 0 h 4134850"/>
              <a:gd name="connsiteX3-29" fmla="*/ 9899943 w 9899943"/>
              <a:gd name="connsiteY3-30" fmla="*/ 0 h 4134850"/>
              <a:gd name="connsiteX4-31" fmla="*/ 9899943 w 9899943"/>
              <a:gd name="connsiteY4-32" fmla="*/ 4048220 h 4134850"/>
              <a:gd name="connsiteX5-33" fmla="*/ 1730103 w 9899943"/>
              <a:gd name="connsiteY5-34" fmla="*/ 4043410 h 4134850"/>
              <a:gd name="connsiteX6-35" fmla="*/ 899523 w 9899943"/>
              <a:gd name="connsiteY6-36" fmla="*/ 4134850 h 4134850"/>
              <a:gd name="connsiteX0-37" fmla="*/ 808083 w 9899943"/>
              <a:gd name="connsiteY0-38" fmla="*/ 4043410 h 4048220"/>
              <a:gd name="connsiteX1-39" fmla="*/ 0 w 9899943"/>
              <a:gd name="connsiteY1-40" fmla="*/ 4048220 h 4048220"/>
              <a:gd name="connsiteX2-41" fmla="*/ 0 w 9899943"/>
              <a:gd name="connsiteY2-42" fmla="*/ 0 h 4048220"/>
              <a:gd name="connsiteX3-43" fmla="*/ 9899943 w 9899943"/>
              <a:gd name="connsiteY3-44" fmla="*/ 0 h 4048220"/>
              <a:gd name="connsiteX4-45" fmla="*/ 9899943 w 9899943"/>
              <a:gd name="connsiteY4-46" fmla="*/ 4048220 h 4048220"/>
              <a:gd name="connsiteX5-47" fmla="*/ 1730103 w 9899943"/>
              <a:gd name="connsiteY5-48" fmla="*/ 4043410 h 404822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</a:cxnLst>
            <a:rect l="l" t="t" r="r" b="b"/>
            <a:pathLst>
              <a:path w="9899943" h="4048220">
                <a:moveTo>
                  <a:pt x="808083" y="4043410"/>
                </a:moveTo>
                <a:lnTo>
                  <a:pt x="0" y="4048220"/>
                </a:lnTo>
                <a:lnTo>
                  <a:pt x="0" y="0"/>
                </a:lnTo>
                <a:lnTo>
                  <a:pt x="9899943" y="0"/>
                </a:lnTo>
                <a:lnTo>
                  <a:pt x="9899943" y="4048220"/>
                </a:lnTo>
                <a:lnTo>
                  <a:pt x="1730103" y="4043410"/>
                </a:lnTo>
              </a:path>
            </a:pathLst>
          </a:custGeom>
          <a:noFill/>
          <a:ln w="34925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衬底"/>
          <p:cNvSpPr/>
          <p:nvPr>
            <p:custDataLst>
              <p:tags r:id="rId7"/>
            </p:custDataLst>
          </p:nvPr>
        </p:nvSpPr>
        <p:spPr>
          <a:xfrm>
            <a:off x="1303655" y="2009775"/>
            <a:ext cx="7153275" cy="4458970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127000" dist="38100" dir="5400000" algn="t" rotWithShape="0">
              <a:schemeClr val="dk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kumimoji="1" lang="zh-CN" altLang="en-US" sz="1600" b="1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Title 6"/>
          <p:cNvSpPr txBox="1"/>
          <p:nvPr>
            <p:custDataLst>
              <p:tags r:id="rId8"/>
            </p:custDataLst>
          </p:nvPr>
        </p:nvSpPr>
        <p:spPr>
          <a:xfrm>
            <a:off x="1529080" y="2162810"/>
            <a:ext cx="6741795" cy="435864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 indent="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+mj-ea"/>
            </a:pPr>
            <a:r>
              <a:rPr altLang="zh-CN" sz="1600" spc="4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失能/半失能的截瘫老年人：</a:t>
            </a:r>
            <a:endParaRPr altLang="zh-CN" sz="1600" spc="4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0" indent="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+mj-ea"/>
            </a:pPr>
            <a:r>
              <a:rPr altLang="zh-CN" sz="1600" spc="4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优先选择能够提供良好躯干支撑和平衡控制的轮椅，特别是高位截瘫的老年人。</a:t>
            </a:r>
            <a:endParaRPr altLang="zh-CN" sz="1600" spc="4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0" indent="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+mj-ea"/>
            </a:pPr>
            <a:r>
              <a:rPr altLang="zh-CN" sz="1600" spc="4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普通轮椅（标准轮椅）基本可满足日常生活需要，根据具体身体状况和需求选择尺寸、高度和宽度合适的轮椅，并考虑个性化定制。</a:t>
            </a:r>
            <a:endParaRPr altLang="zh-CN" sz="1600" spc="4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0" indent="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+mj-ea"/>
            </a:pPr>
            <a:r>
              <a:rPr altLang="zh-CN" sz="1600" spc="4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可拆卸式扶手和脚踏板：方便在不同场合下的转移和上下轮椅。</a:t>
            </a:r>
            <a:endParaRPr altLang="zh-CN" sz="1600" spc="4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0" indent="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+mj-ea"/>
            </a:pPr>
            <a:r>
              <a:rPr altLang="zh-CN" sz="1600" spc="4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考虑靠背设计，便于从后方完成转移动作和进行日常照护。</a:t>
            </a:r>
            <a:endParaRPr altLang="zh-CN" sz="1600" spc="4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0" indent="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+mj-ea"/>
            </a:pPr>
            <a:r>
              <a:rPr altLang="zh-CN" sz="1600" spc="4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确保制动系统可靠且易于操作，防止使用过程中发生意外。</a:t>
            </a:r>
            <a:endParaRPr altLang="zh-CN" sz="1600" spc="4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0" indent="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+mj-ea"/>
            </a:pPr>
            <a:r>
              <a:rPr altLang="zh-CN" sz="1600" spc="4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足踝有痉挛或阵挛者，增加脚踝带、脚跟环等安全装置。</a:t>
            </a:r>
            <a:endParaRPr altLang="zh-CN" sz="1600" spc="4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0" indent="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+mj-ea"/>
            </a:pPr>
            <a:r>
              <a:rPr altLang="zh-CN" sz="1600" spc="4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选择有足够软垫的坐垫和靠背，提高乘坐舒适性。选用实心轮胎或充气轮胎，并配合较厚的坐垫以减震。选用轻便且易于折叠的轮椅，方便外出和进行康复训练。</a:t>
            </a:r>
            <a:endParaRPr lang="en-US" altLang="zh-CN" sz="1600" spc="4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92100" lvl="0" indent="-29210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+mj-ea"/>
              <a:buAutoNum type="ea1JpnChsDbPeriod" startAt="3"/>
            </a:pPr>
            <a:endParaRPr lang="en-US" altLang="zh-CN" sz="1600" spc="7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9"/>
    </p:custData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3" name="组合 32"/>
          <p:cNvGrpSpPr/>
          <p:nvPr/>
        </p:nvGrpSpPr>
        <p:grpSpPr>
          <a:xfrm>
            <a:off x="407533" y="562624"/>
            <a:ext cx="5300561" cy="576000"/>
            <a:chOff x="349477" y="620680"/>
            <a:chExt cx="5300561" cy="576000"/>
          </a:xfrm>
        </p:grpSpPr>
        <p:sp>
          <p:nvSpPr>
            <p:cNvPr id="34" name="矩形: 圆角 33"/>
            <p:cNvSpPr>
              <a:spLocks noChangeAspect="1"/>
            </p:cNvSpPr>
            <p:nvPr/>
          </p:nvSpPr>
          <p:spPr>
            <a:xfrm>
              <a:off x="349477" y="620680"/>
              <a:ext cx="576000" cy="576000"/>
            </a:xfrm>
            <a:prstGeom prst="roundRect">
              <a:avLst>
                <a:gd name="adj" fmla="val 50000"/>
              </a:avLst>
            </a:prstGeom>
            <a:solidFill>
              <a:srgbClr val="9E3537"/>
            </a:solidFill>
            <a:ln>
              <a:noFill/>
            </a:ln>
            <a:effectLst>
              <a:outerShdw blurRad="304800" dist="127000" dir="2700000" algn="ctr" rotWithShape="0">
                <a:srgbClr val="9E3537">
                  <a:alpha val="1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2</a:t>
              </a:r>
              <a:endParaRPr lang="zh-CN" altLang="en-US" sz="28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1005648" y="647070"/>
              <a:ext cx="4644390" cy="521970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zh-CN" altLang="en-US" sz="2800" dirty="0">
                  <a:solidFill>
                    <a:srgbClr val="417F54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轮椅的选择</a:t>
              </a:r>
              <a:r>
                <a:rPr lang="en-US" altLang="zh-CN" sz="2800" dirty="0">
                  <a:solidFill>
                    <a:srgbClr val="417F54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-</a:t>
              </a:r>
              <a:r>
                <a:rPr lang="zh-CN" altLang="en-US" sz="2800" dirty="0">
                  <a:solidFill>
                    <a:srgbClr val="417F54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制定轮椅的</a:t>
              </a:r>
              <a:r>
                <a:rPr lang="zh-CN" altLang="en-US" sz="2800" dirty="0">
                  <a:solidFill>
                    <a:srgbClr val="417F54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步骤</a:t>
              </a:r>
              <a:endParaRPr lang="zh-CN" altLang="en-US" sz="2800" dirty="0">
                <a:solidFill>
                  <a:srgbClr val="417F54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graphicFrame>
        <p:nvGraphicFramePr>
          <p:cNvPr id="3" name="图示 2"/>
          <p:cNvGraphicFramePr/>
          <p:nvPr/>
        </p:nvGraphicFramePr>
        <p:xfrm>
          <a:off x="407670" y="1233170"/>
          <a:ext cx="11515725" cy="539178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2" name="矩形 4"/>
          <p:cNvSpPr/>
          <p:nvPr>
            <p:custDataLst>
              <p:tags r:id="rId6"/>
            </p:custDataLst>
          </p:nvPr>
        </p:nvSpPr>
        <p:spPr>
          <a:xfrm>
            <a:off x="1151255" y="2293620"/>
            <a:ext cx="10201910" cy="3928745"/>
          </a:xfrm>
          <a:custGeom>
            <a:avLst/>
            <a:gdLst>
              <a:gd name="connsiteX0" fmla="*/ 0 w 9899943"/>
              <a:gd name="connsiteY0" fmla="*/ 0 h 4048220"/>
              <a:gd name="connsiteX1" fmla="*/ 9899943 w 9899943"/>
              <a:gd name="connsiteY1" fmla="*/ 0 h 4048220"/>
              <a:gd name="connsiteX2" fmla="*/ 9899943 w 9899943"/>
              <a:gd name="connsiteY2" fmla="*/ 4048220 h 4048220"/>
              <a:gd name="connsiteX3" fmla="*/ 0 w 9899943"/>
              <a:gd name="connsiteY3" fmla="*/ 4048220 h 4048220"/>
              <a:gd name="connsiteX4" fmla="*/ 0 w 9899943"/>
              <a:gd name="connsiteY4" fmla="*/ 0 h 4048220"/>
              <a:gd name="connsiteX0-1" fmla="*/ 0 w 9899943"/>
              <a:gd name="connsiteY0-2" fmla="*/ 0 h 4048220"/>
              <a:gd name="connsiteX1-3" fmla="*/ 9899943 w 9899943"/>
              <a:gd name="connsiteY1-4" fmla="*/ 0 h 4048220"/>
              <a:gd name="connsiteX2-5" fmla="*/ 9899943 w 9899943"/>
              <a:gd name="connsiteY2-6" fmla="*/ 4048220 h 4048220"/>
              <a:gd name="connsiteX3-7" fmla="*/ 808083 w 9899943"/>
              <a:gd name="connsiteY3-8" fmla="*/ 4043410 h 4048220"/>
              <a:gd name="connsiteX4-9" fmla="*/ 0 w 9899943"/>
              <a:gd name="connsiteY4-10" fmla="*/ 4048220 h 4048220"/>
              <a:gd name="connsiteX5" fmla="*/ 0 w 9899943"/>
              <a:gd name="connsiteY5" fmla="*/ 0 h 4048220"/>
              <a:gd name="connsiteX0-11" fmla="*/ 0 w 9899943"/>
              <a:gd name="connsiteY0-12" fmla="*/ 0 h 4048220"/>
              <a:gd name="connsiteX1-13" fmla="*/ 9899943 w 9899943"/>
              <a:gd name="connsiteY1-14" fmla="*/ 0 h 4048220"/>
              <a:gd name="connsiteX2-15" fmla="*/ 9899943 w 9899943"/>
              <a:gd name="connsiteY2-16" fmla="*/ 4048220 h 4048220"/>
              <a:gd name="connsiteX3-17" fmla="*/ 1730103 w 9899943"/>
              <a:gd name="connsiteY3-18" fmla="*/ 4043410 h 4048220"/>
              <a:gd name="connsiteX4-19" fmla="*/ 808083 w 9899943"/>
              <a:gd name="connsiteY4-20" fmla="*/ 4043410 h 4048220"/>
              <a:gd name="connsiteX5-21" fmla="*/ 0 w 9899943"/>
              <a:gd name="connsiteY5-22" fmla="*/ 4048220 h 4048220"/>
              <a:gd name="connsiteX6" fmla="*/ 0 w 9899943"/>
              <a:gd name="connsiteY6" fmla="*/ 0 h 4048220"/>
              <a:gd name="connsiteX0-23" fmla="*/ 808083 w 9899943"/>
              <a:gd name="connsiteY0-24" fmla="*/ 4043410 h 4134850"/>
              <a:gd name="connsiteX1-25" fmla="*/ 0 w 9899943"/>
              <a:gd name="connsiteY1-26" fmla="*/ 4048220 h 4134850"/>
              <a:gd name="connsiteX2-27" fmla="*/ 0 w 9899943"/>
              <a:gd name="connsiteY2-28" fmla="*/ 0 h 4134850"/>
              <a:gd name="connsiteX3-29" fmla="*/ 9899943 w 9899943"/>
              <a:gd name="connsiteY3-30" fmla="*/ 0 h 4134850"/>
              <a:gd name="connsiteX4-31" fmla="*/ 9899943 w 9899943"/>
              <a:gd name="connsiteY4-32" fmla="*/ 4048220 h 4134850"/>
              <a:gd name="connsiteX5-33" fmla="*/ 1730103 w 9899943"/>
              <a:gd name="connsiteY5-34" fmla="*/ 4043410 h 4134850"/>
              <a:gd name="connsiteX6-35" fmla="*/ 899523 w 9899943"/>
              <a:gd name="connsiteY6-36" fmla="*/ 4134850 h 4134850"/>
              <a:gd name="connsiteX0-37" fmla="*/ 808083 w 9899943"/>
              <a:gd name="connsiteY0-38" fmla="*/ 4043410 h 4048220"/>
              <a:gd name="connsiteX1-39" fmla="*/ 0 w 9899943"/>
              <a:gd name="connsiteY1-40" fmla="*/ 4048220 h 4048220"/>
              <a:gd name="connsiteX2-41" fmla="*/ 0 w 9899943"/>
              <a:gd name="connsiteY2-42" fmla="*/ 0 h 4048220"/>
              <a:gd name="connsiteX3-43" fmla="*/ 9899943 w 9899943"/>
              <a:gd name="connsiteY3-44" fmla="*/ 0 h 4048220"/>
              <a:gd name="connsiteX4-45" fmla="*/ 9899943 w 9899943"/>
              <a:gd name="connsiteY4-46" fmla="*/ 4048220 h 4048220"/>
              <a:gd name="connsiteX5-47" fmla="*/ 1730103 w 9899943"/>
              <a:gd name="connsiteY5-48" fmla="*/ 4043410 h 404822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</a:cxnLst>
            <a:rect l="l" t="t" r="r" b="b"/>
            <a:pathLst>
              <a:path w="9899943" h="4048220">
                <a:moveTo>
                  <a:pt x="808083" y="4043410"/>
                </a:moveTo>
                <a:lnTo>
                  <a:pt x="0" y="4048220"/>
                </a:lnTo>
                <a:lnTo>
                  <a:pt x="0" y="0"/>
                </a:lnTo>
                <a:lnTo>
                  <a:pt x="9899943" y="0"/>
                </a:lnTo>
                <a:lnTo>
                  <a:pt x="9899943" y="4048220"/>
                </a:lnTo>
                <a:lnTo>
                  <a:pt x="1730103" y="4043410"/>
                </a:lnTo>
              </a:path>
            </a:pathLst>
          </a:custGeom>
          <a:noFill/>
          <a:ln w="34925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衬底"/>
          <p:cNvSpPr/>
          <p:nvPr>
            <p:custDataLst>
              <p:tags r:id="rId7"/>
            </p:custDataLst>
          </p:nvPr>
        </p:nvSpPr>
        <p:spPr>
          <a:xfrm>
            <a:off x="5525770" y="2026920"/>
            <a:ext cx="5443220" cy="4359910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127000" dist="38100" dir="5400000" algn="t" rotWithShape="0">
              <a:schemeClr val="dk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kumimoji="1" lang="zh-CN" altLang="en-US" sz="1600" b="1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Title 6"/>
          <p:cNvSpPr txBox="1"/>
          <p:nvPr>
            <p:custDataLst>
              <p:tags r:id="rId8"/>
            </p:custDataLst>
          </p:nvPr>
        </p:nvSpPr>
        <p:spPr>
          <a:xfrm>
            <a:off x="1320800" y="2620645"/>
            <a:ext cx="4041140" cy="3155315"/>
          </a:xfrm>
          <a:prstGeom prst="rect">
            <a:avLst/>
          </a:prstGeom>
          <a:solidFill>
            <a:schemeClr val="bg1"/>
          </a:solidFill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zh-CN" altLang="en-US" sz="1600" spc="4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+mn-lt"/>
                <a:ea typeface="+mn-lt"/>
                <a:cs typeface="微软雅黑" panose="020B0503020204020204" charset="-122"/>
                <a:sym typeface="+mn-ea"/>
              </a:rPr>
              <a:t>合并严重痴呆与帕金森病的老年人</a:t>
            </a:r>
            <a:endParaRPr lang="zh-CN" altLang="en-US" sz="1600" spc="4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+mn-lt"/>
              <a:ea typeface="+mn-lt"/>
              <a:cs typeface="微软雅黑" panose="020B0503020204020204" charset="-122"/>
              <a:sym typeface="+mn-ea"/>
            </a:endParaRPr>
          </a:p>
          <a:p>
            <a:pPr marL="0" lvl="0" indent="0" algn="l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zh-CN" altLang="en-US" sz="1600" spc="4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+mn-lt"/>
                <a:ea typeface="+mn-lt"/>
                <a:cs typeface="微软雅黑" panose="020B0503020204020204" charset="-122"/>
                <a:sym typeface="+mn-ea"/>
              </a:rPr>
              <a:t>选择稳定性卓越、安全性高、舒适度良好且操作简便的多功能轮椅，注重高靠背设计。</a:t>
            </a:r>
            <a:endParaRPr lang="zh-CN" altLang="en-US" sz="1600" spc="4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+mn-lt"/>
              <a:ea typeface="+mn-lt"/>
              <a:cs typeface="微软雅黑" panose="020B0503020204020204" charset="-122"/>
              <a:sym typeface="+mn-ea"/>
            </a:endParaRPr>
          </a:p>
          <a:p>
            <a:pPr marL="0" lvl="0" indent="0" algn="l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zh-CN" altLang="en-US" sz="1600" spc="4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+mn-lt"/>
                <a:ea typeface="+mn-lt"/>
                <a:cs typeface="微软雅黑" panose="020B0503020204020204" charset="-122"/>
                <a:sym typeface="+mn-ea"/>
              </a:rPr>
              <a:t>配备可靠的制动系统、充足的软垫坐垫与靠背，以及易于调整与拆卸的扶手和脚踏板。控制装置设计简洁直观，易于操作。</a:t>
            </a:r>
            <a:endParaRPr lang="en-US" altLang="zh-CN" sz="1600" spc="10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+mn-lt"/>
              <a:ea typeface="+mn-lt"/>
              <a:cs typeface="微软雅黑" panose="020B0503020204020204" charset="-122"/>
            </a:endParaRPr>
          </a:p>
        </p:txBody>
      </p:sp>
      <p:sp>
        <p:nvSpPr>
          <p:cNvPr id="6" name="Title 6"/>
          <p:cNvSpPr txBox="1"/>
          <p:nvPr>
            <p:custDataLst>
              <p:tags r:id="rId9"/>
            </p:custDataLst>
          </p:nvPr>
        </p:nvSpPr>
        <p:spPr>
          <a:xfrm>
            <a:off x="5793740" y="2293620"/>
            <a:ext cx="4871085" cy="419227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-40005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+mj-ea"/>
              <a:buNone/>
            </a:pPr>
            <a:r>
              <a:rPr lang="zh-CN" altLang="en-US" sz="1800" spc="4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+mn-lt"/>
                <a:ea typeface="微软雅黑" panose="020B0503020204020204" charset="-122"/>
                <a:cs typeface="+mn-lt"/>
                <a:sym typeface="+mn-ea"/>
              </a:rPr>
              <a:t>高位截瘫的老年人：根据损伤部位选择</a:t>
            </a:r>
            <a:endParaRPr lang="zh-CN" altLang="en-US" sz="1800" spc="4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+mn-lt"/>
              <a:ea typeface="微软雅黑" panose="020B0503020204020204" charset="-122"/>
              <a:cs typeface="+mn-lt"/>
            </a:endParaRPr>
          </a:p>
          <a:p>
            <a:pPr marL="0" lvl="0" indent="-28575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altLang="zh-CN" sz="1800" spc="4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+mn-lt"/>
                <a:ea typeface="微软雅黑" panose="020B0503020204020204" charset="-122"/>
                <a:cs typeface="+mn-lt"/>
                <a:sym typeface="+mn-ea"/>
              </a:rPr>
              <a:t>1）第四颈椎及以上损伤：选择气控或颏控电动轮椅或由照护者操作的轮椅。</a:t>
            </a:r>
            <a:endParaRPr lang="en-US" altLang="zh-CN" sz="1800" spc="4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+mn-lt"/>
              <a:ea typeface="微软雅黑" panose="020B0503020204020204" charset="-122"/>
              <a:cs typeface="+mn-lt"/>
            </a:endParaRPr>
          </a:p>
          <a:p>
            <a:pPr marL="0" lvl="0" indent="-28575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altLang="zh-CN" sz="1800" spc="4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+mn-lt"/>
                <a:ea typeface="微软雅黑" panose="020B0503020204020204" charset="-122"/>
                <a:cs typeface="+mn-lt"/>
                <a:sym typeface="+mn-ea"/>
              </a:rPr>
              <a:t>2）第五颈椎及以下损伤：通过上肢屈曲操作水平把手，选择前臂控制的高靠背电动轮椅，功能较好者可选用轻便手动轮椅。</a:t>
            </a:r>
            <a:endParaRPr lang="en-US" altLang="zh-CN" sz="1800" spc="4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+mn-lt"/>
              <a:ea typeface="微软雅黑" panose="020B0503020204020204" charset="-122"/>
              <a:cs typeface="+mn-lt"/>
            </a:endParaRPr>
          </a:p>
          <a:p>
            <a:pPr marL="0" lvl="0" indent="-28575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altLang="zh-CN" sz="1800" spc="4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+mn-lt"/>
                <a:ea typeface="微软雅黑" panose="020B0503020204020204" charset="-122"/>
                <a:cs typeface="+mn-lt"/>
                <a:sym typeface="+mn-ea"/>
              </a:rPr>
              <a:t>3）有体位性低血压：选用可倾斜式高靠背轮椅，安装头托，配合膝部角度可调的开合可卸式脚托，车轴尽可能靠后，安装防倾倒杆，选择较厚的坐垫。</a:t>
            </a:r>
            <a:endParaRPr lang="en-US" altLang="zh-CN" sz="1800" spc="7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+mn-lt"/>
              <a:ea typeface="微软雅黑" panose="020B0503020204020204" charset="-122"/>
              <a:cs typeface="+mn-lt"/>
            </a:endParaRPr>
          </a:p>
        </p:txBody>
      </p:sp>
    </p:spTree>
    <p:custDataLst>
      <p:tags r:id="rId10"/>
    </p:custData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3" name="组合 32"/>
          <p:cNvGrpSpPr/>
          <p:nvPr/>
        </p:nvGrpSpPr>
        <p:grpSpPr>
          <a:xfrm>
            <a:off x="407533" y="562624"/>
            <a:ext cx="5300561" cy="576000"/>
            <a:chOff x="349477" y="620680"/>
            <a:chExt cx="5300561" cy="576000"/>
          </a:xfrm>
        </p:grpSpPr>
        <p:sp>
          <p:nvSpPr>
            <p:cNvPr id="34" name="矩形: 圆角 33"/>
            <p:cNvSpPr>
              <a:spLocks noChangeAspect="1"/>
            </p:cNvSpPr>
            <p:nvPr/>
          </p:nvSpPr>
          <p:spPr>
            <a:xfrm>
              <a:off x="349477" y="620680"/>
              <a:ext cx="576000" cy="576000"/>
            </a:xfrm>
            <a:prstGeom prst="roundRect">
              <a:avLst>
                <a:gd name="adj" fmla="val 50000"/>
              </a:avLst>
            </a:prstGeom>
            <a:solidFill>
              <a:srgbClr val="9E3537"/>
            </a:solidFill>
            <a:ln>
              <a:noFill/>
            </a:ln>
            <a:effectLst>
              <a:outerShdw blurRad="304800" dist="127000" dir="2700000" algn="ctr" rotWithShape="0">
                <a:srgbClr val="9E3537">
                  <a:alpha val="1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2</a:t>
              </a:r>
              <a:endParaRPr lang="zh-CN" altLang="en-US" sz="28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1005648" y="647070"/>
              <a:ext cx="4644390" cy="521970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zh-CN" altLang="en-US" sz="2800" dirty="0">
                  <a:solidFill>
                    <a:srgbClr val="417F54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轮椅的选择</a:t>
              </a:r>
              <a:r>
                <a:rPr lang="en-US" altLang="zh-CN" sz="2800" dirty="0">
                  <a:solidFill>
                    <a:srgbClr val="417F54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-</a:t>
              </a:r>
              <a:r>
                <a:rPr lang="zh-CN" altLang="en-US" sz="2800" dirty="0">
                  <a:solidFill>
                    <a:srgbClr val="417F54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制定轮椅的</a:t>
              </a:r>
              <a:r>
                <a:rPr lang="zh-CN" altLang="en-US" sz="2800" dirty="0">
                  <a:solidFill>
                    <a:srgbClr val="417F54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步骤</a:t>
              </a:r>
              <a:endParaRPr lang="zh-CN" altLang="en-US" sz="2800" dirty="0">
                <a:solidFill>
                  <a:srgbClr val="417F54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graphicFrame>
        <p:nvGraphicFramePr>
          <p:cNvPr id="3" name="图示 2"/>
          <p:cNvGraphicFramePr/>
          <p:nvPr/>
        </p:nvGraphicFramePr>
        <p:xfrm>
          <a:off x="407670" y="1233170"/>
          <a:ext cx="11515725" cy="539178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7" name="任意多边形: 形状 3"/>
          <p:cNvSpPr/>
          <p:nvPr>
            <p:custDataLst>
              <p:tags r:id="rId6"/>
            </p:custDataLst>
          </p:nvPr>
        </p:nvSpPr>
        <p:spPr>
          <a:xfrm>
            <a:off x="686516" y="2267759"/>
            <a:ext cx="4292719" cy="4275708"/>
          </a:xfrm>
          <a:custGeom>
            <a:avLst/>
            <a:gdLst>
              <a:gd name="connsiteX0" fmla="*/ 244488 w 3062288"/>
              <a:gd name="connsiteY0" fmla="*/ 0 h 2952750"/>
              <a:gd name="connsiteX1" fmla="*/ 2817800 w 3062288"/>
              <a:gd name="connsiteY1" fmla="*/ 0 h 2952750"/>
              <a:gd name="connsiteX2" fmla="*/ 3062288 w 3062288"/>
              <a:gd name="connsiteY2" fmla="*/ 244488 h 2952750"/>
              <a:gd name="connsiteX3" fmla="*/ 3062288 w 3062288"/>
              <a:gd name="connsiteY3" fmla="*/ 792841 h 2952750"/>
              <a:gd name="connsiteX4" fmla="*/ 3053558 w 3062288"/>
              <a:gd name="connsiteY4" fmla="*/ 795551 h 2952750"/>
              <a:gd name="connsiteX5" fmla="*/ 2940845 w 3062288"/>
              <a:gd name="connsiteY5" fmla="*/ 965595 h 2952750"/>
              <a:gd name="connsiteX6" fmla="*/ 3053558 w 3062288"/>
              <a:gd name="connsiteY6" fmla="*/ 1135640 h 2952750"/>
              <a:gd name="connsiteX7" fmla="*/ 3062288 w 3062288"/>
              <a:gd name="connsiteY7" fmla="*/ 1138349 h 2952750"/>
              <a:gd name="connsiteX8" fmla="*/ 3062288 w 3062288"/>
              <a:gd name="connsiteY8" fmla="*/ 2708262 h 2952750"/>
              <a:gd name="connsiteX9" fmla="*/ 2817800 w 3062288"/>
              <a:gd name="connsiteY9" fmla="*/ 2952750 h 2952750"/>
              <a:gd name="connsiteX10" fmla="*/ 244488 w 3062288"/>
              <a:gd name="connsiteY10" fmla="*/ 2952750 h 2952750"/>
              <a:gd name="connsiteX11" fmla="*/ 0 w 3062288"/>
              <a:gd name="connsiteY11" fmla="*/ 2708262 h 2952750"/>
              <a:gd name="connsiteX12" fmla="*/ 0 w 3062288"/>
              <a:gd name="connsiteY12" fmla="*/ 1138351 h 2952750"/>
              <a:gd name="connsiteX13" fmla="*/ 8731 w 3062288"/>
              <a:gd name="connsiteY13" fmla="*/ 1135640 h 2952750"/>
              <a:gd name="connsiteX14" fmla="*/ 121444 w 3062288"/>
              <a:gd name="connsiteY14" fmla="*/ 965596 h 2952750"/>
              <a:gd name="connsiteX15" fmla="*/ 8731 w 3062288"/>
              <a:gd name="connsiteY15" fmla="*/ 795552 h 2952750"/>
              <a:gd name="connsiteX16" fmla="*/ 0 w 3062288"/>
              <a:gd name="connsiteY16" fmla="*/ 792842 h 2952750"/>
              <a:gd name="connsiteX17" fmla="*/ 0 w 3062288"/>
              <a:gd name="connsiteY17" fmla="*/ 244488 h 2952750"/>
              <a:gd name="connsiteX18" fmla="*/ 244488 w 3062288"/>
              <a:gd name="connsiteY18" fmla="*/ 0 h 2952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3062288" h="2952750">
                <a:moveTo>
                  <a:pt x="244488" y="0"/>
                </a:moveTo>
                <a:lnTo>
                  <a:pt x="2817800" y="0"/>
                </a:lnTo>
                <a:cubicBezTo>
                  <a:pt x="2952827" y="0"/>
                  <a:pt x="3062288" y="109461"/>
                  <a:pt x="3062288" y="244488"/>
                </a:cubicBezTo>
                <a:lnTo>
                  <a:pt x="3062288" y="792841"/>
                </a:lnTo>
                <a:lnTo>
                  <a:pt x="3053558" y="795551"/>
                </a:lnTo>
                <a:cubicBezTo>
                  <a:pt x="2987322" y="823567"/>
                  <a:pt x="2940845" y="889154"/>
                  <a:pt x="2940845" y="965595"/>
                </a:cubicBezTo>
                <a:cubicBezTo>
                  <a:pt x="2940845" y="1042037"/>
                  <a:pt x="2987322" y="1107624"/>
                  <a:pt x="3053558" y="1135640"/>
                </a:cubicBezTo>
                <a:lnTo>
                  <a:pt x="3062288" y="1138349"/>
                </a:lnTo>
                <a:lnTo>
                  <a:pt x="3062288" y="2708262"/>
                </a:lnTo>
                <a:cubicBezTo>
                  <a:pt x="3062288" y="2843289"/>
                  <a:pt x="2952827" y="2952750"/>
                  <a:pt x="2817800" y="2952750"/>
                </a:cubicBezTo>
                <a:lnTo>
                  <a:pt x="244488" y="2952750"/>
                </a:lnTo>
                <a:cubicBezTo>
                  <a:pt x="109461" y="2952750"/>
                  <a:pt x="0" y="2843289"/>
                  <a:pt x="0" y="2708262"/>
                </a:cubicBezTo>
                <a:lnTo>
                  <a:pt x="0" y="1138351"/>
                </a:lnTo>
                <a:lnTo>
                  <a:pt x="8731" y="1135640"/>
                </a:lnTo>
                <a:cubicBezTo>
                  <a:pt x="74968" y="1107625"/>
                  <a:pt x="121444" y="1042038"/>
                  <a:pt x="121444" y="965596"/>
                </a:cubicBezTo>
                <a:cubicBezTo>
                  <a:pt x="121444" y="889155"/>
                  <a:pt x="74968" y="823568"/>
                  <a:pt x="8731" y="795552"/>
                </a:cubicBezTo>
                <a:lnTo>
                  <a:pt x="0" y="792842"/>
                </a:lnTo>
                <a:lnTo>
                  <a:pt x="0" y="244488"/>
                </a:lnTo>
                <a:cubicBezTo>
                  <a:pt x="0" y="109461"/>
                  <a:pt x="109461" y="0"/>
                  <a:pt x="244488" y="0"/>
                </a:cubicBez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8" name="椭圆 7"/>
          <p:cNvSpPr/>
          <p:nvPr>
            <p:custDataLst>
              <p:tags r:id="rId7"/>
            </p:custDataLst>
          </p:nvPr>
        </p:nvSpPr>
        <p:spPr>
          <a:xfrm>
            <a:off x="2358575" y="1518285"/>
            <a:ext cx="978620" cy="1011641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711200" sx="70000" sy="70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9" name="文本框 61"/>
          <p:cNvSpPr txBox="1"/>
          <p:nvPr>
            <p:custDataLst>
              <p:tags r:id="rId8"/>
            </p:custDataLst>
          </p:nvPr>
        </p:nvSpPr>
        <p:spPr>
          <a:xfrm>
            <a:off x="1147808" y="2685024"/>
            <a:ext cx="3374136" cy="766485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en-US" altLang="zh-CN" sz="2600" b="1" spc="180">
                <a:solidFill>
                  <a:schemeClr val="lt1"/>
                </a:solidFill>
                <a:ea typeface="微软雅黑" panose="020B0503020204020204" charset="-122"/>
                <a:cs typeface="+mn-lt"/>
              </a:rPr>
              <a:t>1）身体测量</a:t>
            </a:r>
            <a:endParaRPr lang="en-US" altLang="zh-CN" sz="2600" b="1" spc="180" dirty="0">
              <a:solidFill>
                <a:schemeClr val="lt1"/>
              </a:solidFill>
              <a:ea typeface="微软雅黑" panose="020B0503020204020204" charset="-122"/>
              <a:cs typeface="+mn-lt"/>
            </a:endParaRPr>
          </a:p>
        </p:txBody>
      </p:sp>
      <p:sp>
        <p:nvSpPr>
          <p:cNvPr id="10" name="TextBox 21"/>
          <p:cNvSpPr txBox="1"/>
          <p:nvPr>
            <p:custDataLst>
              <p:tags r:id="rId9"/>
            </p:custDataLst>
          </p:nvPr>
        </p:nvSpPr>
        <p:spPr>
          <a:xfrm flipH="1">
            <a:off x="1147808" y="4020870"/>
            <a:ext cx="3374136" cy="2321471"/>
          </a:xfrm>
          <a:prstGeom prst="rect">
            <a:avLst/>
          </a:prstGeom>
          <a:noFill/>
        </p:spPr>
        <p:txBody>
          <a:bodyPr wrap="square" rtlCol="0" anchor="t">
            <a:normAutofit/>
          </a:bodyPr>
          <a:lstStyle/>
          <a:p>
            <a:pPr marL="0" lvl="0" indent="0" algn="l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</a:pPr>
            <a:r>
              <a:rPr lang="zh-CN" altLang="en-US" spc="160">
                <a:solidFill>
                  <a:schemeClr val="lt1"/>
                </a:solidFill>
                <a:uFillTx/>
                <a:ea typeface="+mn-lt"/>
              </a:rPr>
              <a:t>测量使用者的坐姿高度、大小腿长度等关键尺寸，确保所选轮椅尺寸合适。</a:t>
            </a:r>
            <a:endParaRPr lang="zh-CN" altLang="en-US" spc="160">
              <a:solidFill>
                <a:schemeClr val="lt1"/>
              </a:solidFill>
              <a:uFillTx/>
              <a:ea typeface="+mn-lt"/>
            </a:endParaRPr>
          </a:p>
        </p:txBody>
      </p:sp>
      <p:cxnSp>
        <p:nvCxnSpPr>
          <p:cNvPr id="15" name="直接连接符 14"/>
          <p:cNvCxnSpPr/>
          <p:nvPr>
            <p:custDataLst>
              <p:tags r:id="rId10"/>
            </p:custDataLst>
          </p:nvPr>
        </p:nvCxnSpPr>
        <p:spPr>
          <a:xfrm>
            <a:off x="1841247" y="3704670"/>
            <a:ext cx="1988259" cy="0"/>
          </a:xfrm>
          <a:prstGeom prst="line">
            <a:avLst/>
          </a:prstGeom>
          <a:ln w="19050" cap="rnd">
            <a:solidFill>
              <a:schemeClr val="bg1"/>
            </a:solidFill>
            <a:prstDash val="sys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>
            <p:custDataLst>
              <p:tags r:id="rId11"/>
            </p:custDataLst>
          </p:nvPr>
        </p:nvSpPr>
        <p:spPr>
          <a:xfrm>
            <a:off x="2441627" y="1734422"/>
            <a:ext cx="813515" cy="582369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 algn="ctr"/>
            <a:r>
              <a:rPr lang="en-US" altLang="zh-CN" sz="1800" b="1" spc="300" dirty="0">
                <a:solidFill>
                  <a:schemeClr val="accent5"/>
                </a:solidFill>
                <a:latin typeface="Arial" panose="020B0604020202020204" pitchFamily="34" charset="0"/>
                <a:ea typeface="微软雅黑" panose="020B0503020204020204" charset="-122"/>
              </a:rPr>
              <a:t>01</a:t>
            </a:r>
            <a:endParaRPr lang="en-US" altLang="zh-CN" sz="1800" b="1" spc="300" dirty="0">
              <a:solidFill>
                <a:schemeClr val="accent5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24" name="任意多边形: 形状 23"/>
          <p:cNvSpPr/>
          <p:nvPr>
            <p:custDataLst>
              <p:tags r:id="rId12"/>
            </p:custDataLst>
          </p:nvPr>
        </p:nvSpPr>
        <p:spPr>
          <a:xfrm>
            <a:off x="5555599" y="2267759"/>
            <a:ext cx="4292719" cy="4275708"/>
          </a:xfrm>
          <a:custGeom>
            <a:avLst/>
            <a:gdLst>
              <a:gd name="connsiteX0" fmla="*/ 244488 w 3062288"/>
              <a:gd name="connsiteY0" fmla="*/ 0 h 2952750"/>
              <a:gd name="connsiteX1" fmla="*/ 2817800 w 3062288"/>
              <a:gd name="connsiteY1" fmla="*/ 0 h 2952750"/>
              <a:gd name="connsiteX2" fmla="*/ 3062288 w 3062288"/>
              <a:gd name="connsiteY2" fmla="*/ 244488 h 2952750"/>
              <a:gd name="connsiteX3" fmla="*/ 3062288 w 3062288"/>
              <a:gd name="connsiteY3" fmla="*/ 792841 h 2952750"/>
              <a:gd name="connsiteX4" fmla="*/ 3053558 w 3062288"/>
              <a:gd name="connsiteY4" fmla="*/ 795551 h 2952750"/>
              <a:gd name="connsiteX5" fmla="*/ 2940845 w 3062288"/>
              <a:gd name="connsiteY5" fmla="*/ 965595 h 2952750"/>
              <a:gd name="connsiteX6" fmla="*/ 3053558 w 3062288"/>
              <a:gd name="connsiteY6" fmla="*/ 1135640 h 2952750"/>
              <a:gd name="connsiteX7" fmla="*/ 3062288 w 3062288"/>
              <a:gd name="connsiteY7" fmla="*/ 1138349 h 2952750"/>
              <a:gd name="connsiteX8" fmla="*/ 3062288 w 3062288"/>
              <a:gd name="connsiteY8" fmla="*/ 2708262 h 2952750"/>
              <a:gd name="connsiteX9" fmla="*/ 2817800 w 3062288"/>
              <a:gd name="connsiteY9" fmla="*/ 2952750 h 2952750"/>
              <a:gd name="connsiteX10" fmla="*/ 244488 w 3062288"/>
              <a:gd name="connsiteY10" fmla="*/ 2952750 h 2952750"/>
              <a:gd name="connsiteX11" fmla="*/ 0 w 3062288"/>
              <a:gd name="connsiteY11" fmla="*/ 2708262 h 2952750"/>
              <a:gd name="connsiteX12" fmla="*/ 0 w 3062288"/>
              <a:gd name="connsiteY12" fmla="*/ 1138351 h 2952750"/>
              <a:gd name="connsiteX13" fmla="*/ 8731 w 3062288"/>
              <a:gd name="connsiteY13" fmla="*/ 1135640 h 2952750"/>
              <a:gd name="connsiteX14" fmla="*/ 121444 w 3062288"/>
              <a:gd name="connsiteY14" fmla="*/ 965596 h 2952750"/>
              <a:gd name="connsiteX15" fmla="*/ 8731 w 3062288"/>
              <a:gd name="connsiteY15" fmla="*/ 795552 h 2952750"/>
              <a:gd name="connsiteX16" fmla="*/ 0 w 3062288"/>
              <a:gd name="connsiteY16" fmla="*/ 792842 h 2952750"/>
              <a:gd name="connsiteX17" fmla="*/ 0 w 3062288"/>
              <a:gd name="connsiteY17" fmla="*/ 244488 h 2952750"/>
              <a:gd name="connsiteX18" fmla="*/ 244488 w 3062288"/>
              <a:gd name="connsiteY18" fmla="*/ 0 h 2952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3062288" h="2952750">
                <a:moveTo>
                  <a:pt x="244488" y="0"/>
                </a:moveTo>
                <a:lnTo>
                  <a:pt x="2817800" y="0"/>
                </a:lnTo>
                <a:cubicBezTo>
                  <a:pt x="2952827" y="0"/>
                  <a:pt x="3062288" y="109461"/>
                  <a:pt x="3062288" y="244488"/>
                </a:cubicBezTo>
                <a:lnTo>
                  <a:pt x="3062288" y="792841"/>
                </a:lnTo>
                <a:lnTo>
                  <a:pt x="3053558" y="795551"/>
                </a:lnTo>
                <a:cubicBezTo>
                  <a:pt x="2987322" y="823567"/>
                  <a:pt x="2940845" y="889154"/>
                  <a:pt x="2940845" y="965595"/>
                </a:cubicBezTo>
                <a:cubicBezTo>
                  <a:pt x="2940845" y="1042037"/>
                  <a:pt x="2987322" y="1107624"/>
                  <a:pt x="3053558" y="1135640"/>
                </a:cubicBezTo>
                <a:lnTo>
                  <a:pt x="3062288" y="1138349"/>
                </a:lnTo>
                <a:lnTo>
                  <a:pt x="3062288" y="2708262"/>
                </a:lnTo>
                <a:cubicBezTo>
                  <a:pt x="3062288" y="2843289"/>
                  <a:pt x="2952827" y="2952750"/>
                  <a:pt x="2817800" y="2952750"/>
                </a:cubicBezTo>
                <a:lnTo>
                  <a:pt x="244488" y="2952750"/>
                </a:lnTo>
                <a:cubicBezTo>
                  <a:pt x="109461" y="2952750"/>
                  <a:pt x="0" y="2843289"/>
                  <a:pt x="0" y="2708262"/>
                </a:cubicBezTo>
                <a:lnTo>
                  <a:pt x="0" y="1138351"/>
                </a:lnTo>
                <a:lnTo>
                  <a:pt x="8731" y="1135640"/>
                </a:lnTo>
                <a:cubicBezTo>
                  <a:pt x="74968" y="1107625"/>
                  <a:pt x="121444" y="1042038"/>
                  <a:pt x="121444" y="965596"/>
                </a:cubicBezTo>
                <a:cubicBezTo>
                  <a:pt x="121444" y="889155"/>
                  <a:pt x="74968" y="823568"/>
                  <a:pt x="8731" y="795552"/>
                </a:cubicBezTo>
                <a:lnTo>
                  <a:pt x="0" y="792842"/>
                </a:lnTo>
                <a:lnTo>
                  <a:pt x="0" y="244488"/>
                </a:lnTo>
                <a:cubicBezTo>
                  <a:pt x="0" y="109461"/>
                  <a:pt x="109461" y="0"/>
                  <a:pt x="244488" y="0"/>
                </a:cubicBezTo>
                <a:close/>
              </a:path>
            </a:pathLst>
          </a:cu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5" name="椭圆 24"/>
          <p:cNvSpPr/>
          <p:nvPr>
            <p:custDataLst>
              <p:tags r:id="rId13"/>
            </p:custDataLst>
          </p:nvPr>
        </p:nvSpPr>
        <p:spPr>
          <a:xfrm>
            <a:off x="7227658" y="1518285"/>
            <a:ext cx="978620" cy="1011641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711200" sx="70000" sy="70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6" name="文本框 61"/>
          <p:cNvSpPr txBox="1"/>
          <p:nvPr>
            <p:custDataLst>
              <p:tags r:id="rId14"/>
            </p:custDataLst>
          </p:nvPr>
        </p:nvSpPr>
        <p:spPr>
          <a:xfrm>
            <a:off x="6016891" y="2685024"/>
            <a:ext cx="3374136" cy="766485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en-US" altLang="zh-CN" sz="2600" b="1" spc="180">
                <a:solidFill>
                  <a:schemeClr val="lt1"/>
                </a:solidFill>
                <a:ea typeface="微软雅黑" panose="020B0503020204020204" charset="-122"/>
                <a:cs typeface="+mn-lt"/>
              </a:rPr>
              <a:t>2）参数确定</a:t>
            </a:r>
            <a:endParaRPr lang="en-US" altLang="zh-CN" sz="2600" b="1" spc="180" dirty="0">
              <a:solidFill>
                <a:schemeClr val="lt1"/>
              </a:solidFill>
              <a:ea typeface="微软雅黑" panose="020B0503020204020204" charset="-122"/>
              <a:cs typeface="+mn-lt"/>
            </a:endParaRPr>
          </a:p>
        </p:txBody>
      </p:sp>
      <p:sp>
        <p:nvSpPr>
          <p:cNvPr id="27" name="TextBox 21"/>
          <p:cNvSpPr txBox="1"/>
          <p:nvPr>
            <p:custDataLst>
              <p:tags r:id="rId15"/>
            </p:custDataLst>
          </p:nvPr>
        </p:nvSpPr>
        <p:spPr>
          <a:xfrm flipH="1">
            <a:off x="6016891" y="4020870"/>
            <a:ext cx="3374136" cy="2321471"/>
          </a:xfrm>
          <a:prstGeom prst="rect">
            <a:avLst/>
          </a:prstGeom>
          <a:noFill/>
        </p:spPr>
        <p:txBody>
          <a:bodyPr wrap="square" rtlCol="0" anchor="t">
            <a:normAutofit lnSpcReduction="10000"/>
          </a:bodyPr>
          <a:lstStyle/>
          <a:p>
            <a:pPr marL="0" lvl="0" indent="0" algn="l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</a:pPr>
            <a:r>
              <a:rPr lang="zh-CN" altLang="en-US" spc="100">
                <a:solidFill>
                  <a:schemeClr val="lt1"/>
                </a:solidFill>
                <a:uFillTx/>
                <a:ea typeface="+mn-lt"/>
              </a:rPr>
              <a:t>根据测量结果，结合使用者的身体状况和需求，确定轮椅的座席高度、宽度、深度、靠背高度、扶手高度及脚踏板高度等参数。注意测量时穿普通衣服、有支具者穿着支具、坐椅不可太软等。</a:t>
            </a:r>
            <a:endParaRPr lang="zh-CN" altLang="en-US" spc="100">
              <a:solidFill>
                <a:schemeClr val="lt1"/>
              </a:solidFill>
              <a:uFillTx/>
              <a:ea typeface="+mn-lt"/>
            </a:endParaRPr>
          </a:p>
        </p:txBody>
      </p:sp>
      <p:cxnSp>
        <p:nvCxnSpPr>
          <p:cNvPr id="28" name="直接连接符 27"/>
          <p:cNvCxnSpPr/>
          <p:nvPr>
            <p:custDataLst>
              <p:tags r:id="rId16"/>
            </p:custDataLst>
          </p:nvPr>
        </p:nvCxnSpPr>
        <p:spPr>
          <a:xfrm>
            <a:off x="6710331" y="3704670"/>
            <a:ext cx="1988259" cy="0"/>
          </a:xfrm>
          <a:prstGeom prst="line">
            <a:avLst/>
          </a:prstGeom>
          <a:ln w="19050" cap="rnd">
            <a:solidFill>
              <a:schemeClr val="bg1"/>
            </a:solidFill>
            <a:prstDash val="sys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文本框 28"/>
          <p:cNvSpPr txBox="1"/>
          <p:nvPr>
            <p:custDataLst>
              <p:tags r:id="rId17"/>
            </p:custDataLst>
          </p:nvPr>
        </p:nvSpPr>
        <p:spPr>
          <a:xfrm>
            <a:off x="7310711" y="1734422"/>
            <a:ext cx="813515" cy="582369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 algn="ctr"/>
            <a:r>
              <a:rPr lang="en-US" altLang="zh-CN" sz="1800" b="1" spc="300" dirty="0">
                <a:solidFill>
                  <a:schemeClr val="accent6"/>
                </a:solidFill>
                <a:latin typeface="Arial" panose="020B0604020202020204" pitchFamily="34" charset="0"/>
                <a:ea typeface="微软雅黑" panose="020B0503020204020204" charset="-122"/>
              </a:rPr>
              <a:t>02</a:t>
            </a:r>
            <a:endParaRPr lang="en-US" altLang="zh-CN" sz="1800" b="1" spc="300" dirty="0">
              <a:solidFill>
                <a:schemeClr val="accent6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</p:spTree>
    <p:custDataLst>
      <p:tags r:id="rId18"/>
    </p:custData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3" name="组合 32"/>
          <p:cNvGrpSpPr/>
          <p:nvPr/>
        </p:nvGrpSpPr>
        <p:grpSpPr>
          <a:xfrm>
            <a:off x="407533" y="562624"/>
            <a:ext cx="5300561" cy="576000"/>
            <a:chOff x="349477" y="620680"/>
            <a:chExt cx="5300561" cy="576000"/>
          </a:xfrm>
        </p:grpSpPr>
        <p:sp>
          <p:nvSpPr>
            <p:cNvPr id="34" name="矩形: 圆角 33"/>
            <p:cNvSpPr>
              <a:spLocks noChangeAspect="1"/>
            </p:cNvSpPr>
            <p:nvPr/>
          </p:nvSpPr>
          <p:spPr>
            <a:xfrm>
              <a:off x="349477" y="620680"/>
              <a:ext cx="576000" cy="576000"/>
            </a:xfrm>
            <a:prstGeom prst="roundRect">
              <a:avLst>
                <a:gd name="adj" fmla="val 50000"/>
              </a:avLst>
            </a:prstGeom>
            <a:solidFill>
              <a:srgbClr val="9E3537"/>
            </a:solidFill>
            <a:ln>
              <a:noFill/>
            </a:ln>
            <a:effectLst>
              <a:outerShdw blurRad="304800" dist="127000" dir="2700000" algn="ctr" rotWithShape="0">
                <a:srgbClr val="9E3537">
                  <a:alpha val="1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2</a:t>
              </a:r>
              <a:endParaRPr lang="zh-CN" altLang="en-US" sz="28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1005648" y="647070"/>
              <a:ext cx="4644390" cy="521970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zh-CN" altLang="en-US" sz="2800" dirty="0">
                  <a:solidFill>
                    <a:srgbClr val="417F54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轮椅的选择</a:t>
              </a:r>
              <a:r>
                <a:rPr lang="en-US" altLang="zh-CN" sz="2800" dirty="0">
                  <a:solidFill>
                    <a:srgbClr val="417F54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-</a:t>
              </a:r>
              <a:r>
                <a:rPr lang="zh-CN" altLang="en-US" sz="2800" dirty="0">
                  <a:solidFill>
                    <a:srgbClr val="417F54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制定轮椅的</a:t>
              </a:r>
              <a:r>
                <a:rPr lang="zh-CN" altLang="en-US" sz="2800" dirty="0">
                  <a:solidFill>
                    <a:srgbClr val="417F54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步骤</a:t>
              </a:r>
              <a:endParaRPr lang="zh-CN" altLang="en-US" sz="2800" dirty="0">
                <a:solidFill>
                  <a:srgbClr val="417F54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graphicFrame>
        <p:nvGraphicFramePr>
          <p:cNvPr id="3" name="图示 2"/>
          <p:cNvGraphicFramePr/>
          <p:nvPr/>
        </p:nvGraphicFramePr>
        <p:xfrm>
          <a:off x="407670" y="1233170"/>
          <a:ext cx="11515725" cy="539178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4401185" y="2789555"/>
            <a:ext cx="5977890" cy="277812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noAutofit/>
          </a:bodyPr>
          <a:p>
            <a:pPr marL="342900" indent="-342900">
              <a:lnSpc>
                <a:spcPct val="150000"/>
              </a:lnSpc>
              <a:buFont typeface="Wingdings" panose="05000000000000000000" charset="0"/>
              <a:buChar char=""/>
            </a:pPr>
            <a:r>
              <a:rPr lang="zh-CN" altLang="en-US" sz="2000">
                <a:cs typeface="+mn-lt"/>
              </a:rPr>
              <a:t>确保轮椅移动灵活省力，制动良好。</a:t>
            </a:r>
            <a:endParaRPr lang="zh-CN" altLang="en-US" sz="2000">
              <a:cs typeface="+mn-lt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charset="0"/>
              <a:buChar char=""/>
            </a:pPr>
            <a:r>
              <a:rPr lang="en-US" altLang="zh-CN" sz="2000">
                <a:cs typeface="+mn-lt"/>
              </a:rPr>
              <a:t> </a:t>
            </a:r>
            <a:r>
              <a:rPr lang="zh-CN" altLang="en-US" sz="2000">
                <a:cs typeface="+mn-lt"/>
              </a:rPr>
              <a:t>评估座椅、靠背、扶手等部件的舒适性和稳定性，确保长时间舒适乘坐。</a:t>
            </a:r>
            <a:endParaRPr lang="zh-CN" altLang="en-US" sz="2000">
              <a:cs typeface="+mn-lt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charset="0"/>
              <a:buChar char=""/>
            </a:pPr>
            <a:r>
              <a:rPr lang="zh-CN" altLang="en-US" sz="2000">
                <a:cs typeface="+mn-lt"/>
              </a:rPr>
              <a:t>根据使用者的需求评估轮椅的附加功能，如防震装置、防滑装置、扶手安装臂托、轮椅桌等。</a:t>
            </a:r>
            <a:endParaRPr lang="zh-CN" altLang="en-US" sz="2000">
              <a:cs typeface="+mn-lt"/>
            </a:endParaRPr>
          </a:p>
        </p:txBody>
      </p:sp>
    </p:spTree>
    <p:custDataLst>
      <p:tags r:id="rId6"/>
    </p:custData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3" name="组合 32"/>
          <p:cNvGrpSpPr/>
          <p:nvPr/>
        </p:nvGrpSpPr>
        <p:grpSpPr>
          <a:xfrm>
            <a:off x="407533" y="562624"/>
            <a:ext cx="5300561" cy="576000"/>
            <a:chOff x="349477" y="620680"/>
            <a:chExt cx="5300561" cy="576000"/>
          </a:xfrm>
        </p:grpSpPr>
        <p:sp>
          <p:nvSpPr>
            <p:cNvPr id="34" name="矩形: 圆角 33"/>
            <p:cNvSpPr>
              <a:spLocks noChangeAspect="1"/>
            </p:cNvSpPr>
            <p:nvPr/>
          </p:nvSpPr>
          <p:spPr>
            <a:xfrm>
              <a:off x="349477" y="620680"/>
              <a:ext cx="576000" cy="576000"/>
            </a:xfrm>
            <a:prstGeom prst="roundRect">
              <a:avLst>
                <a:gd name="adj" fmla="val 50000"/>
              </a:avLst>
            </a:prstGeom>
            <a:solidFill>
              <a:srgbClr val="9E3537"/>
            </a:solidFill>
            <a:ln>
              <a:noFill/>
            </a:ln>
            <a:effectLst>
              <a:outerShdw blurRad="304800" dist="127000" dir="2700000" algn="ctr" rotWithShape="0">
                <a:srgbClr val="9E3537">
                  <a:alpha val="1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2</a:t>
              </a:r>
              <a:endParaRPr lang="zh-CN" altLang="en-US" sz="28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1005648" y="647070"/>
              <a:ext cx="4644390" cy="521970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zh-CN" altLang="en-US" sz="2800" dirty="0">
                  <a:solidFill>
                    <a:srgbClr val="417F54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轮椅的选择</a:t>
              </a:r>
              <a:r>
                <a:rPr lang="en-US" altLang="zh-CN" sz="2800" dirty="0">
                  <a:solidFill>
                    <a:srgbClr val="417F54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-</a:t>
              </a:r>
              <a:r>
                <a:rPr lang="zh-CN" altLang="en-US" sz="2800" dirty="0">
                  <a:solidFill>
                    <a:srgbClr val="417F54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制定轮椅的</a:t>
              </a:r>
              <a:r>
                <a:rPr lang="zh-CN" altLang="en-US" sz="2800" dirty="0">
                  <a:solidFill>
                    <a:srgbClr val="417F54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步骤</a:t>
              </a:r>
              <a:endParaRPr lang="zh-CN" altLang="en-US" sz="2800" dirty="0">
                <a:solidFill>
                  <a:srgbClr val="417F54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graphicFrame>
        <p:nvGraphicFramePr>
          <p:cNvPr id="3" name="图示 2"/>
          <p:cNvGraphicFramePr/>
          <p:nvPr/>
        </p:nvGraphicFramePr>
        <p:xfrm>
          <a:off x="407670" y="1233170"/>
          <a:ext cx="11515725" cy="539178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6096000" y="1192530"/>
            <a:ext cx="5951220" cy="539115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noAutofit/>
          </a:bodyPr>
          <a:p>
            <a:pPr marL="266700" indent="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+mn-lt"/>
              </a:rPr>
              <a:t>1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+mn-lt"/>
              </a:rPr>
              <a:t>）坐垫材质：选择足够厚和透气性良好的坐垫，分散臀部压力，防止压疮。</a:t>
            </a:r>
            <a:endParaRPr lang="zh-CN" altLang="en-US">
              <a:solidFill>
                <a:srgbClr val="000000"/>
              </a:solidFill>
              <a:ea typeface="宋体" panose="02010600030101010101" pitchFamily="2" charset="-122"/>
              <a:cs typeface="+mn-lt"/>
            </a:endParaRPr>
          </a:p>
          <a:p>
            <a:pPr marL="266700" indent="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Times New Roman" panose="02020603050405020304"/>
              <a:buAutoNum type="arabicPlain" startAt="2"/>
            </a:pP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+mn-lt"/>
              </a:rPr>
              <a:t>靠背支撑：提供足够的腰部支撑，保持脊柱自然曲线，减少背部疲劳。</a:t>
            </a:r>
            <a:endParaRPr lang="zh-CN" altLang="en-US">
              <a:solidFill>
                <a:srgbClr val="000000"/>
              </a:solidFill>
              <a:ea typeface="宋体" panose="02010600030101010101" pitchFamily="2" charset="-122"/>
              <a:cs typeface="+mn-lt"/>
            </a:endParaRPr>
          </a:p>
          <a:p>
            <a:pPr marL="266700" indent="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Times New Roman" panose="02020603050405020304"/>
              <a:buAutoNum type="arabicPlain" startAt="2"/>
            </a:pP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+mn-lt"/>
              </a:rPr>
              <a:t>减震性能：具备良好的减震性能，减少路面不平带来的颠簸感。</a:t>
            </a:r>
            <a:endParaRPr lang="zh-CN" altLang="en-US">
              <a:solidFill>
                <a:srgbClr val="000000"/>
              </a:solidFill>
              <a:ea typeface="宋体" panose="02010600030101010101" pitchFamily="2" charset="-122"/>
              <a:cs typeface="+mn-lt"/>
            </a:endParaRPr>
          </a:p>
          <a:p>
            <a:pPr marL="266700" indent="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+mn-lt"/>
              </a:rPr>
              <a:t>4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+mn-lt"/>
              </a:rPr>
              <a:t>）个性化配置：根据需求选配附件，如扶手可向上翻起和拆卸、防压疮垫、保暖毯和阅读架等。</a:t>
            </a:r>
            <a:endParaRPr lang="zh-CN" altLang="en-US">
              <a:solidFill>
                <a:srgbClr val="000000"/>
              </a:solidFill>
              <a:ea typeface="宋体" panose="02010600030101010101" pitchFamily="2" charset="-122"/>
              <a:cs typeface="+mn-lt"/>
            </a:endParaRPr>
          </a:p>
          <a:p>
            <a:pPr marL="266700" indent="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+mn-lt"/>
              </a:rPr>
              <a:t>5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+mn-lt"/>
              </a:rPr>
              <a:t>）安全性：注意部件牢固，刹车安全有效，考虑坐位平衡。</a:t>
            </a:r>
            <a:endParaRPr lang="zh-CN" altLang="en-US">
              <a:solidFill>
                <a:srgbClr val="000000"/>
              </a:solidFill>
              <a:ea typeface="宋体" panose="02010600030101010101" pitchFamily="2" charset="-122"/>
              <a:cs typeface="+mn-lt"/>
            </a:endParaRPr>
          </a:p>
          <a:p>
            <a:pPr marL="266700" indent="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+mn-lt"/>
              </a:rPr>
              <a:t>6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+mn-lt"/>
              </a:rPr>
              <a:t>）靠背高度调整：依据平衡功能和躯干控制能力进行个性化设置，确保乘坐舒适和安全。</a:t>
            </a:r>
            <a:endParaRPr lang="zh-CN" altLang="en-US">
              <a:solidFill>
                <a:srgbClr val="000000"/>
              </a:solidFill>
              <a:ea typeface="宋体" panose="02010600030101010101" pitchFamily="2" charset="-122"/>
              <a:cs typeface="+mn-lt"/>
            </a:endParaRPr>
          </a:p>
        </p:txBody>
      </p:sp>
    </p:spTree>
    <p:custDataLst>
      <p:tags r:id="rId6"/>
    </p:custData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3" name="组合 32"/>
          <p:cNvGrpSpPr/>
          <p:nvPr/>
        </p:nvGrpSpPr>
        <p:grpSpPr>
          <a:xfrm>
            <a:off x="407533" y="562624"/>
            <a:ext cx="5300561" cy="576000"/>
            <a:chOff x="349477" y="620680"/>
            <a:chExt cx="5300561" cy="576000"/>
          </a:xfrm>
        </p:grpSpPr>
        <p:sp>
          <p:nvSpPr>
            <p:cNvPr id="34" name="矩形: 圆角 33"/>
            <p:cNvSpPr>
              <a:spLocks noChangeAspect="1"/>
            </p:cNvSpPr>
            <p:nvPr/>
          </p:nvSpPr>
          <p:spPr>
            <a:xfrm>
              <a:off x="349477" y="620680"/>
              <a:ext cx="576000" cy="576000"/>
            </a:xfrm>
            <a:prstGeom prst="roundRect">
              <a:avLst>
                <a:gd name="adj" fmla="val 50000"/>
              </a:avLst>
            </a:prstGeom>
            <a:solidFill>
              <a:srgbClr val="9E3537"/>
            </a:solidFill>
            <a:ln>
              <a:noFill/>
            </a:ln>
            <a:effectLst>
              <a:outerShdw blurRad="304800" dist="127000" dir="2700000" algn="ctr" rotWithShape="0">
                <a:srgbClr val="9E3537">
                  <a:alpha val="1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2</a:t>
              </a:r>
              <a:endParaRPr lang="zh-CN" altLang="en-US" sz="28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1005648" y="647070"/>
              <a:ext cx="4644390" cy="521970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zh-CN" altLang="en-US" sz="2800" dirty="0">
                  <a:solidFill>
                    <a:srgbClr val="417F54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轮椅的选择</a:t>
              </a:r>
              <a:r>
                <a:rPr lang="en-US" altLang="zh-CN" sz="2800" dirty="0">
                  <a:solidFill>
                    <a:srgbClr val="417F54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-</a:t>
              </a:r>
              <a:r>
                <a:rPr lang="zh-CN" altLang="en-US" sz="2800" dirty="0">
                  <a:solidFill>
                    <a:srgbClr val="417F54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制定轮椅的</a:t>
              </a:r>
              <a:r>
                <a:rPr lang="zh-CN" altLang="en-US" sz="2800" dirty="0">
                  <a:solidFill>
                    <a:srgbClr val="417F54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步骤</a:t>
              </a:r>
              <a:endParaRPr lang="zh-CN" altLang="en-US" sz="2800" dirty="0">
                <a:solidFill>
                  <a:srgbClr val="417F54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graphicFrame>
        <p:nvGraphicFramePr>
          <p:cNvPr id="3" name="图示 2"/>
          <p:cNvGraphicFramePr/>
          <p:nvPr/>
        </p:nvGraphicFramePr>
        <p:xfrm>
          <a:off x="407670" y="1233170"/>
          <a:ext cx="11515725" cy="539178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232410" y="1890395"/>
            <a:ext cx="5711825" cy="4077335"/>
          </a:xfrm>
          <a:prstGeom prst="rect">
            <a:avLst/>
          </a:prstGeom>
          <a:solidFill>
            <a:schemeClr val="bg1"/>
          </a:solidFill>
        </p:spPr>
        <p:txBody>
          <a:bodyPr>
            <a:noAutofit/>
          </a:bodyPr>
          <a:p>
            <a:pPr marL="552450" indent="-285750" algn="l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charset="0"/>
              <a:buChar char=""/>
            </a:pP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+mn-lt"/>
              </a:rPr>
              <a:t>地形适应性：轮椅需具备适应不同地形的能力，</a:t>
            </a:r>
            <a:endParaRPr lang="zh-CN" altLang="en-US">
              <a:solidFill>
                <a:srgbClr val="000000"/>
              </a:solidFill>
              <a:ea typeface="宋体" panose="02010600030101010101" pitchFamily="2" charset="-122"/>
              <a:cs typeface="+mn-lt"/>
            </a:endParaRPr>
          </a:p>
          <a:p>
            <a:pPr marL="266700" indent="0" algn="l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charset="0"/>
              <a:buNone/>
            </a:pP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+mn-lt"/>
              </a:rPr>
              <a:t>确保在各种环境下稳定移动。</a:t>
            </a:r>
            <a:endParaRPr lang="zh-CN" altLang="en-US">
              <a:solidFill>
                <a:srgbClr val="000000"/>
              </a:solidFill>
              <a:ea typeface="宋体" panose="02010600030101010101" pitchFamily="2" charset="-122"/>
              <a:cs typeface="+mn-lt"/>
            </a:endParaRPr>
          </a:p>
          <a:p>
            <a:pPr marL="552450" indent="-285750" algn="l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charset="0"/>
              <a:buChar char=""/>
            </a:pP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+mn-lt"/>
              </a:rPr>
              <a:t>建筑设施兼容性：了解评估建筑环境，确保轮椅</a:t>
            </a:r>
            <a:endParaRPr lang="zh-CN" altLang="en-US">
              <a:solidFill>
                <a:srgbClr val="000000"/>
              </a:solidFill>
              <a:ea typeface="宋体" panose="02010600030101010101" pitchFamily="2" charset="-122"/>
              <a:cs typeface="+mn-lt"/>
            </a:endParaRPr>
          </a:p>
          <a:p>
            <a:pPr marL="266700" indent="0" algn="l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charset="0"/>
              <a:buNone/>
            </a:pP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+mn-lt"/>
              </a:rPr>
              <a:t>与无障碍设施兼容，刹车系统易于操作。</a:t>
            </a:r>
            <a:endParaRPr lang="zh-CN" altLang="en-US">
              <a:solidFill>
                <a:srgbClr val="000000"/>
              </a:solidFill>
              <a:ea typeface="宋体" panose="02010600030101010101" pitchFamily="2" charset="-122"/>
              <a:cs typeface="+mn-lt"/>
            </a:endParaRPr>
          </a:p>
          <a:p>
            <a:pPr marL="552450" indent="-285750" algn="l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charset="0"/>
              <a:buChar char=""/>
            </a:pP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+mn-lt"/>
              </a:rPr>
              <a:t>交通出行便利性：对于有频繁外出需求老年人选</a:t>
            </a:r>
            <a:endParaRPr lang="zh-CN" altLang="en-US">
              <a:solidFill>
                <a:srgbClr val="000000"/>
              </a:solidFill>
              <a:ea typeface="宋体" panose="02010600030101010101" pitchFamily="2" charset="-122"/>
              <a:cs typeface="+mn-lt"/>
            </a:endParaRPr>
          </a:p>
          <a:p>
            <a:pPr marL="266700" indent="0" algn="l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charset="0"/>
              <a:buNone/>
            </a:pP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+mn-lt"/>
              </a:rPr>
              <a:t>择轻便易携轮椅，具备灵活穿梭能力，定期检查维护制动系统。</a:t>
            </a:r>
            <a:endParaRPr lang="zh-CN" altLang="en-US">
              <a:solidFill>
                <a:srgbClr val="000000"/>
              </a:solidFill>
              <a:ea typeface="宋体" panose="02010600030101010101" pitchFamily="2" charset="-122"/>
              <a:cs typeface="+mn-lt"/>
            </a:endParaRPr>
          </a:p>
          <a:p>
            <a:pPr marL="552450" indent="-285750" algn="l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charset="0"/>
              <a:buChar char=""/>
            </a:pP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+mn-lt"/>
              </a:rPr>
              <a:t>自然环境适应性：在湿滑地面、复杂地形及恶劣</a:t>
            </a:r>
            <a:endParaRPr lang="zh-CN" altLang="en-US">
              <a:solidFill>
                <a:srgbClr val="000000"/>
              </a:solidFill>
              <a:ea typeface="宋体" panose="02010600030101010101" pitchFamily="2" charset="-122"/>
              <a:cs typeface="+mn-lt"/>
            </a:endParaRPr>
          </a:p>
          <a:p>
            <a:pPr marL="266700" indent="0" algn="l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charset="0"/>
              <a:buNone/>
            </a:pP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+mn-lt"/>
              </a:rPr>
              <a:t>天气下，轮椅需具备相应的防滑、越野和防水性能。</a:t>
            </a:r>
            <a:endParaRPr lang="zh-CN" altLang="en-US">
              <a:solidFill>
                <a:srgbClr val="000000"/>
              </a:solidFill>
              <a:ea typeface="宋体" panose="02010600030101010101" pitchFamily="2" charset="-122"/>
              <a:cs typeface="+mn-lt"/>
            </a:endParaRPr>
          </a:p>
        </p:txBody>
      </p:sp>
    </p:spTree>
    <p:custDataLst>
      <p:tags r:id="rId6"/>
    </p:custData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3" name="组合 32"/>
          <p:cNvGrpSpPr/>
          <p:nvPr/>
        </p:nvGrpSpPr>
        <p:grpSpPr>
          <a:xfrm>
            <a:off x="407533" y="562624"/>
            <a:ext cx="5300561" cy="576000"/>
            <a:chOff x="349477" y="620680"/>
            <a:chExt cx="5300561" cy="576000"/>
          </a:xfrm>
        </p:grpSpPr>
        <p:sp>
          <p:nvSpPr>
            <p:cNvPr id="34" name="矩形: 圆角 33"/>
            <p:cNvSpPr>
              <a:spLocks noChangeAspect="1"/>
            </p:cNvSpPr>
            <p:nvPr/>
          </p:nvSpPr>
          <p:spPr>
            <a:xfrm>
              <a:off x="349477" y="620680"/>
              <a:ext cx="576000" cy="576000"/>
            </a:xfrm>
            <a:prstGeom prst="roundRect">
              <a:avLst>
                <a:gd name="adj" fmla="val 50000"/>
              </a:avLst>
            </a:prstGeom>
            <a:solidFill>
              <a:srgbClr val="9E3537"/>
            </a:solidFill>
            <a:ln>
              <a:noFill/>
            </a:ln>
            <a:effectLst>
              <a:outerShdw blurRad="304800" dist="127000" dir="2700000" algn="ctr" rotWithShape="0">
                <a:srgbClr val="9E3537">
                  <a:alpha val="1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2</a:t>
              </a:r>
              <a:endParaRPr lang="zh-CN" altLang="en-US" sz="28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1005648" y="647070"/>
              <a:ext cx="4644390" cy="521970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zh-CN" altLang="en-US" sz="2800" dirty="0">
                  <a:solidFill>
                    <a:srgbClr val="417F54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轮椅的选择</a:t>
              </a:r>
              <a:r>
                <a:rPr lang="en-US" altLang="zh-CN" sz="2800" dirty="0">
                  <a:solidFill>
                    <a:srgbClr val="417F54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-</a:t>
              </a:r>
              <a:r>
                <a:rPr lang="zh-CN" altLang="en-US" sz="2800" dirty="0">
                  <a:solidFill>
                    <a:srgbClr val="417F54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制定轮椅的</a:t>
              </a:r>
              <a:r>
                <a:rPr lang="zh-CN" altLang="en-US" sz="2800" dirty="0">
                  <a:solidFill>
                    <a:srgbClr val="417F54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步骤</a:t>
              </a:r>
              <a:endParaRPr lang="zh-CN" altLang="en-US" sz="2800" dirty="0">
                <a:solidFill>
                  <a:srgbClr val="417F54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graphicFrame>
        <p:nvGraphicFramePr>
          <p:cNvPr id="3" name="图示 2"/>
          <p:cNvGraphicFramePr/>
          <p:nvPr/>
        </p:nvGraphicFramePr>
        <p:xfrm>
          <a:off x="407670" y="1233170"/>
          <a:ext cx="11515725" cy="539178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617220" y="1890395"/>
            <a:ext cx="5327015" cy="3656330"/>
          </a:xfrm>
          <a:prstGeom prst="rect">
            <a:avLst/>
          </a:prstGeom>
          <a:solidFill>
            <a:schemeClr val="bg1"/>
          </a:solidFill>
        </p:spPr>
        <p:txBody>
          <a:bodyPr>
            <a:noAutofit/>
          </a:bodyPr>
          <a:p>
            <a:pPr marL="552450" indent="-285750" algn="l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charset="0"/>
              <a:buChar char=""/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+mn-lt"/>
              </a:rPr>
              <a:t>1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+mn-lt"/>
              </a:rPr>
              <a:t>）经济性：关注价格，考虑性价比和长期使用成本。</a:t>
            </a:r>
            <a:endParaRPr lang="zh-CN" altLang="en-US">
              <a:solidFill>
                <a:srgbClr val="000000"/>
              </a:solidFill>
              <a:ea typeface="宋体" panose="02010600030101010101" pitchFamily="2" charset="-122"/>
              <a:cs typeface="+mn-lt"/>
            </a:endParaRPr>
          </a:p>
          <a:p>
            <a:pPr marL="552450" indent="-285750" algn="l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charset="0"/>
              <a:buChar char=""/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+mn-lt"/>
              </a:rPr>
              <a:t>2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+mn-lt"/>
              </a:rPr>
              <a:t>）耐用性：材质和质量影响耐用性，承重能力是重要指标，适应不同环境和路况。</a:t>
            </a:r>
            <a:endParaRPr lang="zh-CN" altLang="en-US">
              <a:solidFill>
                <a:srgbClr val="000000"/>
              </a:solidFill>
              <a:ea typeface="宋体" panose="02010600030101010101" pitchFamily="2" charset="-122"/>
              <a:cs typeface="+mn-lt"/>
            </a:endParaRPr>
          </a:p>
          <a:p>
            <a:pPr marL="552450" indent="-285750" algn="l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charset="0"/>
              <a:buChar char=""/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+mn-lt"/>
              </a:rPr>
              <a:t>3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+mn-lt"/>
              </a:rPr>
              <a:t>）权衡方法：明确需求，比较性价比，参考专业数据和用户反馈，考虑多方面因素选择最优方案。</a:t>
            </a:r>
            <a:endParaRPr lang="zh-CN" altLang="en-US">
              <a:solidFill>
                <a:srgbClr val="000000"/>
              </a:solidFill>
              <a:ea typeface="宋体" panose="02010600030101010101" pitchFamily="2" charset="-122"/>
              <a:cs typeface="+mn-lt"/>
            </a:endParaRPr>
          </a:p>
        </p:txBody>
      </p:sp>
    </p:spTree>
    <p:custDataLst>
      <p:tags r:id="rId6"/>
    </p:custData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3" name="组合 32"/>
          <p:cNvGrpSpPr/>
          <p:nvPr/>
        </p:nvGrpSpPr>
        <p:grpSpPr>
          <a:xfrm>
            <a:off x="407533" y="562624"/>
            <a:ext cx="5300561" cy="576000"/>
            <a:chOff x="349477" y="620680"/>
            <a:chExt cx="5300561" cy="576000"/>
          </a:xfrm>
        </p:grpSpPr>
        <p:sp>
          <p:nvSpPr>
            <p:cNvPr id="34" name="矩形: 圆角 33"/>
            <p:cNvSpPr>
              <a:spLocks noChangeAspect="1"/>
            </p:cNvSpPr>
            <p:nvPr/>
          </p:nvSpPr>
          <p:spPr>
            <a:xfrm>
              <a:off x="349477" y="620680"/>
              <a:ext cx="576000" cy="576000"/>
            </a:xfrm>
            <a:prstGeom prst="roundRect">
              <a:avLst>
                <a:gd name="adj" fmla="val 50000"/>
              </a:avLst>
            </a:prstGeom>
            <a:solidFill>
              <a:srgbClr val="9E3537"/>
            </a:solidFill>
            <a:ln>
              <a:noFill/>
            </a:ln>
            <a:effectLst>
              <a:outerShdw blurRad="304800" dist="127000" dir="2700000" algn="ctr" rotWithShape="0">
                <a:srgbClr val="9E3537">
                  <a:alpha val="1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2</a:t>
              </a:r>
              <a:endParaRPr lang="zh-CN" altLang="en-US" sz="28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1005648" y="647070"/>
              <a:ext cx="4644390" cy="521970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zh-CN" altLang="en-US" sz="2800" dirty="0">
                  <a:solidFill>
                    <a:srgbClr val="417F54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轮椅的选择</a:t>
              </a:r>
              <a:r>
                <a:rPr lang="en-US" altLang="zh-CN" sz="2800" dirty="0">
                  <a:solidFill>
                    <a:srgbClr val="417F54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-</a:t>
              </a:r>
              <a:r>
                <a:rPr lang="zh-CN" altLang="en-US" sz="2800" dirty="0">
                  <a:solidFill>
                    <a:srgbClr val="417F54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制定轮椅的</a:t>
              </a:r>
              <a:r>
                <a:rPr lang="zh-CN" altLang="en-US" sz="2800" dirty="0">
                  <a:solidFill>
                    <a:srgbClr val="417F54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步骤</a:t>
              </a:r>
              <a:endParaRPr lang="zh-CN" altLang="en-US" sz="2800" dirty="0">
                <a:solidFill>
                  <a:srgbClr val="417F54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graphicFrame>
        <p:nvGraphicFramePr>
          <p:cNvPr id="3" name="图示 2"/>
          <p:cNvGraphicFramePr/>
          <p:nvPr/>
        </p:nvGraphicFramePr>
        <p:xfrm>
          <a:off x="407670" y="1233170"/>
          <a:ext cx="11515725" cy="539178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238125" y="1305560"/>
            <a:ext cx="6108065" cy="3545205"/>
          </a:xfrm>
          <a:prstGeom prst="rect">
            <a:avLst/>
          </a:prstGeom>
          <a:solidFill>
            <a:schemeClr val="bg1"/>
          </a:solidFill>
        </p:spPr>
        <p:txBody>
          <a:bodyPr>
            <a:noAutofit/>
          </a:bodyPr>
          <a:p>
            <a:pPr marL="266700" indent="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000000"/>
                </a:solidFill>
                <a:ea typeface="宋体" panose="02010600030101010101" pitchFamily="2" charset="-122"/>
                <a:cs typeface="+mn-lt"/>
                <a:sym typeface="+mn-ea"/>
              </a:rPr>
              <a:t>扶手设计</a:t>
            </a:r>
            <a:endParaRPr lang="zh-CN" altLang="en-US" sz="1600">
              <a:solidFill>
                <a:srgbClr val="000000"/>
              </a:solidFill>
              <a:ea typeface="宋体" panose="02010600030101010101" pitchFamily="2" charset="-122"/>
              <a:cs typeface="+mn-lt"/>
            </a:endParaRPr>
          </a:p>
          <a:p>
            <a:pPr marL="0" indent="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600">
                <a:solidFill>
                  <a:srgbClr val="000000"/>
                </a:solidFill>
                <a:ea typeface="宋体" panose="02010600030101010101" pitchFamily="2" charset="-122"/>
                <a:cs typeface="+mn-lt"/>
                <a:sym typeface="+mn-ea"/>
              </a:rPr>
              <a:t>1</a:t>
            </a:r>
            <a:r>
              <a:rPr lang="zh-CN" altLang="en-US" sz="1600">
                <a:solidFill>
                  <a:srgbClr val="000000"/>
                </a:solidFill>
                <a:ea typeface="宋体" panose="02010600030101010101" pitchFamily="2" charset="-122"/>
                <a:cs typeface="+mn-lt"/>
                <a:sym typeface="+mn-ea"/>
              </a:rPr>
              <a:t>）台阶式短扶手：低矮且带台阶，便于进出工作台或餐桌，减少阻碍。</a:t>
            </a:r>
            <a:endParaRPr lang="zh-CN" altLang="en-US" sz="1600">
              <a:solidFill>
                <a:srgbClr val="000000"/>
              </a:solidFill>
              <a:ea typeface="宋体" panose="02010600030101010101" pitchFamily="2" charset="-122"/>
              <a:cs typeface="+mn-lt"/>
            </a:endParaRPr>
          </a:p>
          <a:p>
            <a:pPr marL="0" indent="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600">
                <a:solidFill>
                  <a:srgbClr val="000000"/>
                </a:solidFill>
                <a:ea typeface="宋体" panose="02010600030101010101" pitchFamily="2" charset="-122"/>
                <a:cs typeface="+mn-lt"/>
                <a:sym typeface="+mn-ea"/>
              </a:rPr>
              <a:t>2</a:t>
            </a:r>
            <a:r>
              <a:rPr lang="zh-CN" altLang="en-US" sz="1600">
                <a:solidFill>
                  <a:srgbClr val="000000"/>
                </a:solidFill>
                <a:ea typeface="宋体" panose="02010600030101010101" pitchFamily="2" charset="-122"/>
                <a:cs typeface="+mn-lt"/>
                <a:sym typeface="+mn-ea"/>
              </a:rPr>
              <a:t>）稳定性与附加设备：选稳定性好的轮椅，考虑附加轮椅桌，营造稳定舒适环境。</a:t>
            </a:r>
            <a:endParaRPr lang="zh-CN" altLang="en-US" sz="1600">
              <a:solidFill>
                <a:srgbClr val="000000"/>
              </a:solidFill>
              <a:ea typeface="宋体" panose="02010600030101010101" pitchFamily="2" charset="-122"/>
              <a:cs typeface="+mn-lt"/>
            </a:endParaRPr>
          </a:p>
          <a:p>
            <a:pPr marL="266700" indent="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000000"/>
                </a:solidFill>
                <a:ea typeface="宋体" panose="02010600030101010101" pitchFamily="2" charset="-122"/>
                <a:cs typeface="+mn-lt"/>
                <a:sym typeface="+mn-ea"/>
              </a:rPr>
              <a:t>转移与移动</a:t>
            </a:r>
            <a:endParaRPr lang="zh-CN" altLang="en-US" sz="1600">
              <a:solidFill>
                <a:srgbClr val="000000"/>
              </a:solidFill>
              <a:ea typeface="宋体" panose="02010600030101010101" pitchFamily="2" charset="-122"/>
              <a:cs typeface="+mn-lt"/>
            </a:endParaRPr>
          </a:p>
          <a:p>
            <a:pPr marL="0" indent="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600">
                <a:solidFill>
                  <a:srgbClr val="000000"/>
                </a:solidFill>
                <a:ea typeface="宋体" panose="02010600030101010101" pitchFamily="2" charset="-122"/>
                <a:cs typeface="+mn-lt"/>
                <a:sym typeface="+mn-ea"/>
              </a:rPr>
              <a:t>1</a:t>
            </a:r>
            <a:r>
              <a:rPr lang="zh-CN" altLang="en-US" sz="1600">
                <a:solidFill>
                  <a:srgbClr val="000000"/>
                </a:solidFill>
                <a:ea typeface="宋体" panose="02010600030101010101" pitchFamily="2" charset="-122"/>
                <a:cs typeface="+mn-lt"/>
                <a:sym typeface="+mn-ea"/>
              </a:rPr>
              <a:t>）自行站立与侧方转移：能自行站立者上下轮椅较易；无法自行站立者，轮椅要便于侧方转移，如与床铺等设施贴近，扶手易拆卸。</a:t>
            </a:r>
            <a:endParaRPr lang="zh-CN" altLang="en-US" sz="1600">
              <a:solidFill>
                <a:srgbClr val="000000"/>
              </a:solidFill>
              <a:ea typeface="宋体" panose="02010600030101010101" pitchFamily="2" charset="-122"/>
              <a:cs typeface="+mn-lt"/>
            </a:endParaRPr>
          </a:p>
          <a:p>
            <a:pPr marL="0" indent="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600">
                <a:solidFill>
                  <a:srgbClr val="000000"/>
                </a:solidFill>
                <a:ea typeface="宋体" panose="02010600030101010101" pitchFamily="2" charset="-122"/>
                <a:cs typeface="+mn-lt"/>
                <a:sym typeface="+mn-ea"/>
              </a:rPr>
              <a:t>2</a:t>
            </a:r>
            <a:r>
              <a:rPr lang="zh-CN" altLang="en-US" sz="1600">
                <a:solidFill>
                  <a:srgbClr val="000000"/>
                </a:solidFill>
                <a:ea typeface="宋体" panose="02010600030101010101" pitchFamily="2" charset="-122"/>
                <a:cs typeface="+mn-lt"/>
                <a:sym typeface="+mn-ea"/>
              </a:rPr>
              <a:t>）制动装置：移乘时轮椅配备可靠易操作的制动装置，保障安全。</a:t>
            </a:r>
            <a:endParaRPr lang="zh-CN" altLang="en-US" sz="1600">
              <a:solidFill>
                <a:srgbClr val="000000"/>
              </a:solidFill>
              <a:ea typeface="宋体" panose="02010600030101010101" pitchFamily="2" charset="-122"/>
              <a:cs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576060" y="184785"/>
            <a:ext cx="5507990" cy="644017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noAutofit/>
          </a:bodyPr>
          <a:p>
            <a:pPr marL="266700" indent="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000000"/>
                </a:solidFill>
                <a:ea typeface="宋体" panose="02010600030101010101" pitchFamily="2" charset="-122"/>
                <a:cs typeface="+mn-lt"/>
              </a:rPr>
              <a:t>工作与就餐的便利性</a:t>
            </a:r>
            <a:endParaRPr lang="zh-CN" altLang="en-US" sz="1600">
              <a:solidFill>
                <a:srgbClr val="000000"/>
              </a:solidFill>
              <a:ea typeface="宋体" panose="02010600030101010101" pitchFamily="2" charset="-122"/>
              <a:cs typeface="+mn-lt"/>
            </a:endParaRPr>
          </a:p>
          <a:p>
            <a:pPr marL="0" indent="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600">
                <a:solidFill>
                  <a:srgbClr val="000000"/>
                </a:solidFill>
                <a:ea typeface="宋体" panose="02010600030101010101" pitchFamily="2" charset="-122"/>
                <a:cs typeface="+mn-lt"/>
              </a:rPr>
              <a:t>1</a:t>
            </a:r>
            <a:r>
              <a:rPr lang="zh-CN" altLang="en-US" sz="1600">
                <a:solidFill>
                  <a:srgbClr val="000000"/>
                </a:solidFill>
                <a:ea typeface="宋体" panose="02010600030101010101" pitchFamily="2" charset="-122"/>
                <a:cs typeface="+mn-lt"/>
              </a:rPr>
              <a:t>）脚踏板设计：能灵活转向侧方或拆卸，避免干扰书写、进餐等</a:t>
            </a:r>
            <a:endParaRPr lang="zh-CN" altLang="en-US" sz="1600">
              <a:solidFill>
                <a:srgbClr val="000000"/>
              </a:solidFill>
              <a:ea typeface="宋体" panose="02010600030101010101" pitchFamily="2" charset="-122"/>
              <a:cs typeface="+mn-lt"/>
            </a:endParaRPr>
          </a:p>
          <a:p>
            <a:pPr marL="0" indent="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000000"/>
                </a:solidFill>
                <a:ea typeface="宋体" panose="02010600030101010101" pitchFamily="2" charset="-122"/>
                <a:cs typeface="+mn-lt"/>
              </a:rPr>
              <a:t>活动。</a:t>
            </a:r>
            <a:endParaRPr lang="zh-CN" altLang="en-US" sz="1600">
              <a:solidFill>
                <a:srgbClr val="000000"/>
              </a:solidFill>
              <a:ea typeface="宋体" panose="02010600030101010101" pitchFamily="2" charset="-122"/>
              <a:cs typeface="+mn-lt"/>
            </a:endParaRPr>
          </a:p>
          <a:p>
            <a:pPr marL="0" indent="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600">
                <a:solidFill>
                  <a:srgbClr val="000000"/>
                </a:solidFill>
                <a:ea typeface="宋体" panose="02010600030101010101" pitchFamily="2" charset="-122"/>
                <a:cs typeface="+mn-lt"/>
              </a:rPr>
              <a:t>2</a:t>
            </a:r>
            <a:r>
              <a:rPr lang="zh-CN" altLang="en-US" sz="1600">
                <a:solidFill>
                  <a:srgbClr val="000000"/>
                </a:solidFill>
                <a:ea typeface="宋体" panose="02010600030101010101" pitchFamily="2" charset="-122"/>
                <a:cs typeface="+mn-lt"/>
              </a:rPr>
              <a:t>）轻巧与折叠：具备折叠功能，结构轻巧，便于搬动存放。</a:t>
            </a:r>
            <a:endParaRPr lang="zh-CN" altLang="en-US" sz="1600">
              <a:solidFill>
                <a:srgbClr val="000000"/>
              </a:solidFill>
              <a:ea typeface="宋体" panose="02010600030101010101" pitchFamily="2" charset="-122"/>
              <a:cs typeface="+mn-lt"/>
            </a:endParaRPr>
          </a:p>
          <a:p>
            <a:pPr marL="0" indent="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600">
                <a:solidFill>
                  <a:srgbClr val="000000"/>
                </a:solidFill>
                <a:ea typeface="宋体" panose="02010600030101010101" pitchFamily="2" charset="-122"/>
                <a:cs typeface="+mn-lt"/>
              </a:rPr>
              <a:t>   </a:t>
            </a:r>
            <a:r>
              <a:rPr lang="zh-CN" altLang="en-US" sz="1600">
                <a:solidFill>
                  <a:srgbClr val="000000"/>
                </a:solidFill>
                <a:ea typeface="宋体" panose="02010600030101010101" pitchFamily="2" charset="-122"/>
                <a:cs typeface="+mn-lt"/>
              </a:rPr>
              <a:t>扶手高度与个性化调整</a:t>
            </a:r>
            <a:endParaRPr lang="zh-CN" altLang="en-US" sz="1600">
              <a:solidFill>
                <a:srgbClr val="000000"/>
              </a:solidFill>
              <a:ea typeface="宋体" panose="02010600030101010101" pitchFamily="2" charset="-122"/>
              <a:cs typeface="+mn-lt"/>
            </a:endParaRPr>
          </a:p>
          <a:p>
            <a:pPr marL="0" indent="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600">
                <a:solidFill>
                  <a:srgbClr val="000000"/>
                </a:solidFill>
                <a:ea typeface="宋体" panose="02010600030101010101" pitchFamily="2" charset="-122"/>
                <a:cs typeface="+mn-lt"/>
              </a:rPr>
              <a:t>1</a:t>
            </a:r>
            <a:r>
              <a:rPr lang="zh-CN" altLang="en-US" sz="1600">
                <a:solidFill>
                  <a:srgbClr val="000000"/>
                </a:solidFill>
                <a:ea typeface="宋体" panose="02010600030101010101" pitchFamily="2" charset="-122"/>
                <a:cs typeface="+mn-lt"/>
              </a:rPr>
              <a:t>）适中高度：依身高和手臂长度调整，确保前臂舒适搁置。</a:t>
            </a:r>
            <a:endParaRPr lang="zh-CN" altLang="en-US" sz="1600">
              <a:solidFill>
                <a:srgbClr val="000000"/>
              </a:solidFill>
              <a:ea typeface="宋体" panose="02010600030101010101" pitchFamily="2" charset="-122"/>
              <a:cs typeface="+mn-lt"/>
            </a:endParaRPr>
          </a:p>
          <a:p>
            <a:pPr marL="0" indent="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600">
                <a:solidFill>
                  <a:srgbClr val="000000"/>
                </a:solidFill>
                <a:ea typeface="宋体" panose="02010600030101010101" pitchFamily="2" charset="-122"/>
                <a:cs typeface="+mn-lt"/>
              </a:rPr>
              <a:t>2</a:t>
            </a:r>
            <a:r>
              <a:rPr lang="zh-CN" altLang="en-US" sz="1600">
                <a:solidFill>
                  <a:srgbClr val="000000"/>
                </a:solidFill>
                <a:ea typeface="宋体" panose="02010600030101010101" pitchFamily="2" charset="-122"/>
                <a:cs typeface="+mn-lt"/>
              </a:rPr>
              <a:t>）个性化调整：如针对高位颈髓损伤等特殊情况，对扶手进行个性化调整</a:t>
            </a:r>
            <a:r>
              <a:rPr lang="en-US" altLang="zh-CN" sz="1600">
                <a:solidFill>
                  <a:srgbClr val="000000"/>
                </a:solidFill>
                <a:ea typeface="宋体" panose="02010600030101010101" pitchFamily="2" charset="-122"/>
                <a:cs typeface="+mn-lt"/>
              </a:rPr>
              <a:t>。</a:t>
            </a:r>
            <a:endParaRPr lang="en-US" altLang="zh-CN" sz="1600">
              <a:solidFill>
                <a:srgbClr val="000000"/>
              </a:solidFill>
              <a:ea typeface="宋体" panose="02010600030101010101" pitchFamily="2" charset="-122"/>
              <a:cs typeface="+mn-lt"/>
            </a:endParaRPr>
          </a:p>
          <a:p>
            <a:pPr marL="0" indent="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600">
                <a:solidFill>
                  <a:srgbClr val="000000"/>
                </a:solidFill>
                <a:ea typeface="宋体" panose="02010600030101010101" pitchFamily="2" charset="-122"/>
                <a:cs typeface="+mn-lt"/>
              </a:rPr>
              <a:t>   </a:t>
            </a:r>
            <a:r>
              <a:rPr lang="zh-CN" altLang="en-US" sz="1600">
                <a:solidFill>
                  <a:srgbClr val="000000"/>
                </a:solidFill>
                <a:ea typeface="宋体" panose="02010600030101010101" pitchFamily="2" charset="-122"/>
                <a:cs typeface="+mn-lt"/>
              </a:rPr>
              <a:t>其他</a:t>
            </a:r>
            <a:endParaRPr lang="zh-CN" altLang="en-US" sz="1600">
              <a:solidFill>
                <a:srgbClr val="000000"/>
              </a:solidFill>
              <a:ea typeface="宋体" panose="02010600030101010101" pitchFamily="2" charset="-122"/>
              <a:cs typeface="+mn-lt"/>
            </a:endParaRPr>
          </a:p>
          <a:p>
            <a:pPr marL="0" indent="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600">
                <a:solidFill>
                  <a:srgbClr val="000000"/>
                </a:solidFill>
                <a:ea typeface="宋体" panose="02010600030101010101" pitchFamily="2" charset="-122"/>
                <a:cs typeface="+mn-lt"/>
              </a:rPr>
              <a:t>1</a:t>
            </a:r>
            <a:r>
              <a:rPr lang="zh-CN" altLang="en-US" sz="1600">
                <a:solidFill>
                  <a:srgbClr val="000000"/>
                </a:solidFill>
                <a:ea typeface="宋体" panose="02010600030101010101" pitchFamily="2" charset="-122"/>
                <a:cs typeface="+mn-lt"/>
              </a:rPr>
              <a:t>）足趾环：用于存在踝部背屈肌和腿部伸肌痉挛的老年人，提高</a:t>
            </a:r>
            <a:endParaRPr lang="zh-CN" altLang="en-US" sz="1600">
              <a:solidFill>
                <a:srgbClr val="000000"/>
              </a:solidFill>
              <a:ea typeface="宋体" panose="02010600030101010101" pitchFamily="2" charset="-122"/>
              <a:cs typeface="+mn-lt"/>
            </a:endParaRPr>
          </a:p>
          <a:p>
            <a:pPr marL="0" indent="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000000"/>
                </a:solidFill>
                <a:ea typeface="宋体" panose="02010600030101010101" pitchFamily="2" charset="-122"/>
                <a:cs typeface="+mn-lt"/>
              </a:rPr>
              <a:t>坐姿稳定性。</a:t>
            </a:r>
            <a:endParaRPr lang="zh-CN" altLang="en-US" sz="1600">
              <a:solidFill>
                <a:srgbClr val="000000"/>
              </a:solidFill>
              <a:ea typeface="宋体" panose="02010600030101010101" pitchFamily="2" charset="-122"/>
              <a:cs typeface="+mn-lt"/>
            </a:endParaRPr>
          </a:p>
          <a:p>
            <a:pPr marL="0" indent="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600">
                <a:solidFill>
                  <a:srgbClr val="000000"/>
                </a:solidFill>
                <a:ea typeface="宋体" panose="02010600030101010101" pitchFamily="2" charset="-122"/>
                <a:cs typeface="+mn-lt"/>
              </a:rPr>
              <a:t>2</a:t>
            </a:r>
            <a:r>
              <a:rPr lang="zh-CN" altLang="en-US" sz="1600">
                <a:solidFill>
                  <a:srgbClr val="000000"/>
                </a:solidFill>
                <a:ea typeface="宋体" panose="02010600030101010101" pitchFamily="2" charset="-122"/>
                <a:cs typeface="+mn-lt"/>
              </a:rPr>
              <a:t>）刹车易触及性：便于老年人操作，无需过度弯曲或伸展身体。</a:t>
            </a:r>
            <a:endParaRPr lang="zh-CN" altLang="en-US" sz="1600">
              <a:solidFill>
                <a:srgbClr val="000000"/>
              </a:solidFill>
              <a:ea typeface="宋体" panose="02010600030101010101" pitchFamily="2" charset="-122"/>
              <a:cs typeface="+mn-lt"/>
            </a:endParaRPr>
          </a:p>
          <a:p>
            <a:pPr marL="0" indent="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600">
                <a:solidFill>
                  <a:srgbClr val="000000"/>
                </a:solidFill>
                <a:ea typeface="宋体" panose="02010600030101010101" pitchFamily="2" charset="-122"/>
                <a:cs typeface="+mn-lt"/>
              </a:rPr>
              <a:t>3</a:t>
            </a:r>
            <a:r>
              <a:rPr lang="zh-CN" altLang="en-US" sz="1600">
                <a:solidFill>
                  <a:srgbClr val="000000"/>
                </a:solidFill>
                <a:ea typeface="宋体" panose="02010600030101010101" pitchFamily="2" charset="-122"/>
                <a:cs typeface="+mn-lt"/>
              </a:rPr>
              <a:t>）刹车延伸杆：帮助颈髓损伤老年人独立操作刹车。</a:t>
            </a:r>
            <a:endParaRPr lang="zh-CN" altLang="en-US" sz="1600">
              <a:solidFill>
                <a:srgbClr val="000000"/>
              </a:solidFill>
              <a:ea typeface="宋体" panose="02010600030101010101" pitchFamily="2" charset="-122"/>
              <a:cs typeface="+mn-lt"/>
            </a:endParaRPr>
          </a:p>
          <a:p>
            <a:pPr marL="0" indent="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600">
                <a:solidFill>
                  <a:srgbClr val="000000"/>
                </a:solidFill>
                <a:ea typeface="宋体" panose="02010600030101010101" pitchFamily="2" charset="-122"/>
                <a:cs typeface="+mn-lt"/>
              </a:rPr>
              <a:t>4</a:t>
            </a:r>
            <a:r>
              <a:rPr lang="zh-CN" altLang="en-US" sz="1600">
                <a:solidFill>
                  <a:srgbClr val="000000"/>
                </a:solidFill>
                <a:ea typeface="宋体" panose="02010600030101010101" pitchFamily="2" charset="-122"/>
                <a:cs typeface="+mn-lt"/>
              </a:rPr>
              <a:t>）腰部约束带：根据身体状况，以提供额外腰部支撑。</a:t>
            </a:r>
            <a:endParaRPr lang="zh-CN" altLang="en-US" sz="1600">
              <a:solidFill>
                <a:srgbClr val="000000"/>
              </a:solidFill>
              <a:ea typeface="宋体" panose="02010600030101010101" pitchFamily="2" charset="-122"/>
              <a:cs typeface="+mn-lt"/>
            </a:endParaRPr>
          </a:p>
        </p:txBody>
      </p:sp>
    </p:spTree>
    <p:custDataLst>
      <p:tags r:id="rId6"/>
    </p:custData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3" name="组合 32"/>
          <p:cNvGrpSpPr/>
          <p:nvPr/>
        </p:nvGrpSpPr>
        <p:grpSpPr>
          <a:xfrm>
            <a:off x="407533" y="562624"/>
            <a:ext cx="5300561" cy="576000"/>
            <a:chOff x="349477" y="620680"/>
            <a:chExt cx="5300561" cy="576000"/>
          </a:xfrm>
        </p:grpSpPr>
        <p:sp>
          <p:nvSpPr>
            <p:cNvPr id="34" name="矩形: 圆角 33"/>
            <p:cNvSpPr>
              <a:spLocks noChangeAspect="1"/>
            </p:cNvSpPr>
            <p:nvPr/>
          </p:nvSpPr>
          <p:spPr>
            <a:xfrm>
              <a:off x="349477" y="620680"/>
              <a:ext cx="576000" cy="576000"/>
            </a:xfrm>
            <a:prstGeom prst="roundRect">
              <a:avLst>
                <a:gd name="adj" fmla="val 50000"/>
              </a:avLst>
            </a:prstGeom>
            <a:solidFill>
              <a:srgbClr val="9E3537"/>
            </a:solidFill>
            <a:ln>
              <a:noFill/>
            </a:ln>
            <a:effectLst>
              <a:outerShdw blurRad="304800" dist="127000" dir="2700000" algn="ctr" rotWithShape="0">
                <a:srgbClr val="9E3537">
                  <a:alpha val="1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2</a:t>
              </a:r>
              <a:endParaRPr lang="zh-CN" altLang="en-US" sz="28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1005648" y="647070"/>
              <a:ext cx="4644390" cy="521970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zh-CN" altLang="en-US" sz="2800" dirty="0">
                  <a:solidFill>
                    <a:srgbClr val="417F54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轮椅的选择</a:t>
              </a:r>
              <a:r>
                <a:rPr lang="en-US" altLang="zh-CN" sz="2800" dirty="0">
                  <a:solidFill>
                    <a:srgbClr val="417F54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-</a:t>
              </a:r>
              <a:r>
                <a:rPr lang="zh-CN" altLang="en-US" sz="2800" dirty="0">
                  <a:solidFill>
                    <a:srgbClr val="417F54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制定轮椅的</a:t>
              </a:r>
              <a:r>
                <a:rPr lang="zh-CN" altLang="en-US" sz="2800" dirty="0">
                  <a:solidFill>
                    <a:srgbClr val="417F54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步骤</a:t>
              </a:r>
              <a:endParaRPr lang="zh-CN" altLang="en-US" sz="2800" dirty="0">
                <a:solidFill>
                  <a:srgbClr val="417F54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graphicFrame>
        <p:nvGraphicFramePr>
          <p:cNvPr id="3" name="图示 2"/>
          <p:cNvGraphicFramePr/>
          <p:nvPr/>
        </p:nvGraphicFramePr>
        <p:xfrm>
          <a:off x="407670" y="1233170"/>
          <a:ext cx="11515725" cy="539178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6007735" y="1241425"/>
            <a:ext cx="5987415" cy="495935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noAutofit/>
          </a:bodyPr>
          <a:p>
            <a:pPr marL="266700" indent="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+mn-lt"/>
              </a:rPr>
              <a:t>1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+mn-lt"/>
              </a:rPr>
              <a:t>）对照处方检验：检查轮椅类型、规格、特殊功能是否符合处方要求；验证材质、工艺、质量是否达标。</a:t>
            </a:r>
            <a:endParaRPr lang="zh-CN" altLang="en-US">
              <a:solidFill>
                <a:srgbClr val="000000"/>
              </a:solidFill>
              <a:ea typeface="宋体" panose="02010600030101010101" pitchFamily="2" charset="-122"/>
              <a:cs typeface="+mn-lt"/>
            </a:endParaRPr>
          </a:p>
          <a:p>
            <a:pPr marL="266700" indent="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+mn-lt"/>
              </a:rPr>
              <a:t>2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+mn-lt"/>
              </a:rPr>
              <a:t>）功能操作检验：测试刹车系统、驱动装置等是否操作灵活、安全可靠；检查不同地形行驶性能和稳定性。</a:t>
            </a:r>
            <a:endParaRPr lang="zh-CN" altLang="en-US">
              <a:solidFill>
                <a:srgbClr val="000000"/>
              </a:solidFill>
              <a:ea typeface="宋体" panose="02010600030101010101" pitchFamily="2" charset="-122"/>
              <a:cs typeface="+mn-lt"/>
            </a:endParaRPr>
          </a:p>
          <a:p>
            <a:pPr marL="266700" indent="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+mn-lt"/>
              </a:rPr>
              <a:t>3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+mn-lt"/>
              </a:rPr>
              <a:t>）舒适度检验：让老年人试坐，评估舒适度、支撑度和压力分布，根据反馈调整座椅高度、靠背角度等。</a:t>
            </a:r>
            <a:endParaRPr lang="zh-CN" altLang="en-US">
              <a:solidFill>
                <a:srgbClr val="000000"/>
              </a:solidFill>
              <a:ea typeface="宋体" panose="02010600030101010101" pitchFamily="2" charset="-122"/>
              <a:cs typeface="+mn-lt"/>
            </a:endParaRPr>
          </a:p>
          <a:p>
            <a:pPr marL="266700" indent="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+mn-lt"/>
              </a:rPr>
              <a:t>4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+mn-lt"/>
              </a:rPr>
              <a:t>）安全性检验：检查轮椅结构是否稳固，有无松动或损坏部件，确保使用安全。</a:t>
            </a:r>
            <a:endParaRPr lang="zh-CN" altLang="en-US">
              <a:solidFill>
                <a:srgbClr val="000000"/>
              </a:solidFill>
              <a:ea typeface="宋体" panose="02010600030101010101" pitchFamily="2" charset="-122"/>
              <a:cs typeface="+mn-lt"/>
            </a:endParaRPr>
          </a:p>
          <a:p>
            <a:pPr marL="266700" indent="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+mn-lt"/>
              </a:rPr>
              <a:t>5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+mn-lt"/>
              </a:rPr>
              <a:t>）记录与反馈：详细记录检验过程和结果；根据结果向老年人反馈建议，必要时调整或更换轮椅。</a:t>
            </a:r>
            <a:endParaRPr lang="zh-CN" altLang="en-US">
              <a:solidFill>
                <a:srgbClr val="000000"/>
              </a:solidFill>
              <a:ea typeface="宋体" panose="02010600030101010101" pitchFamily="2" charset="-122"/>
              <a:cs typeface="+mn-lt"/>
            </a:endParaRPr>
          </a:p>
        </p:txBody>
      </p:sp>
    </p:spTree>
    <p:custDataLst>
      <p:tags r:id="rId6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6095999" y="2758587"/>
            <a:ext cx="5480575" cy="2677365"/>
            <a:chOff x="6095999" y="2119660"/>
            <a:chExt cx="5480575" cy="2677365"/>
          </a:xfrm>
        </p:grpSpPr>
        <p:sp>
          <p:nvSpPr>
            <p:cNvPr id="9" name="文本框 14"/>
            <p:cNvSpPr txBox="1"/>
            <p:nvPr/>
          </p:nvSpPr>
          <p:spPr bwMode="auto">
            <a:xfrm>
              <a:off x="6095999" y="2119660"/>
              <a:ext cx="5480575" cy="768350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>
                <a:buClrTx/>
                <a:buSzTx/>
                <a:buFontTx/>
              </a:pPr>
              <a:r>
                <a:rPr lang="zh-CN" altLang="en-US" sz="4400" dirty="0">
                  <a:solidFill>
                    <a:srgbClr val="417F54"/>
                  </a:solidFill>
                  <a:effectLst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MiSans Normal" panose="00000500000000000000" pitchFamily="2" charset="-122"/>
                  <a:sym typeface="+mn-ea"/>
                </a:rPr>
                <a:t>轮椅基础知识</a:t>
              </a:r>
              <a:endParaRPr lang="zh-CN" altLang="en-US" sz="4400" dirty="0">
                <a:solidFill>
                  <a:srgbClr val="417F54"/>
                </a:solidFill>
                <a:effectLst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MiSans Normal" panose="00000500000000000000" pitchFamily="2" charset="-122"/>
                <a:sym typeface="+mn-ea"/>
              </a:endParaRPr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6095999" y="4246169"/>
              <a:ext cx="1741124" cy="550856"/>
              <a:chOff x="1988130" y="4105193"/>
              <a:chExt cx="1741124" cy="550856"/>
            </a:xfrm>
          </p:grpSpPr>
          <p:sp>
            <p:nvSpPr>
              <p:cNvPr id="12" name="图形 203"/>
              <p:cNvSpPr/>
              <p:nvPr/>
            </p:nvSpPr>
            <p:spPr>
              <a:xfrm>
                <a:off x="1988130" y="4105193"/>
                <a:ext cx="1741124" cy="550856"/>
              </a:xfrm>
              <a:prstGeom prst="roundRect">
                <a:avLst>
                  <a:gd name="adj" fmla="val 50000"/>
                </a:avLst>
              </a:prstGeom>
              <a:solidFill>
                <a:srgbClr val="9E3537"/>
              </a:solidFill>
              <a:ln w="9525" cap="flat">
                <a:noFill/>
                <a:prstDash val="solid"/>
                <a:miter/>
              </a:ln>
              <a:effectLst>
                <a:outerShdw blurRad="127000" dist="127000" dir="5400000" algn="ctr" rotWithShape="0">
                  <a:srgbClr val="9E3537">
                    <a:alpha val="15000"/>
                  </a:srgbClr>
                </a:outerShdw>
              </a:effectLst>
            </p:spPr>
            <p:txBody>
              <a:bodyPr rtlCol="0" anchor="ctr"/>
              <a:lstStyle/>
              <a:p>
                <a:endParaRPr lang="zh-CN" altLang="en-US">
                  <a:solidFill>
                    <a:srgbClr val="D7706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endParaRPr>
              </a:p>
            </p:txBody>
          </p:sp>
          <p:sp>
            <p:nvSpPr>
              <p:cNvPr id="13" name="文本框 12"/>
              <p:cNvSpPr txBox="1"/>
              <p:nvPr/>
            </p:nvSpPr>
            <p:spPr>
              <a:xfrm>
                <a:off x="1988130" y="4195955"/>
                <a:ext cx="1741124" cy="36830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思源宋体 CN Heavy" panose="02020900000000000000" pitchFamily="18" charset="-122"/>
                    <a:ea typeface="思源宋体 CN Heavy" panose="02020900000000000000" pitchFamily="18" charset="-122"/>
                  </a:rPr>
                  <a:t>任务一</a:t>
                </a: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</a:endParaRPr>
              </a:p>
            </p:txBody>
          </p:sp>
        </p:grpSp>
      </p:grpSp>
      <p:sp>
        <p:nvSpPr>
          <p:cNvPr id="17" name="文本框 16"/>
          <p:cNvSpPr txBox="1"/>
          <p:nvPr/>
        </p:nvSpPr>
        <p:spPr>
          <a:xfrm>
            <a:off x="6095999" y="1636877"/>
            <a:ext cx="1109980" cy="101473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z="6000" dirty="0">
                <a:ln>
                  <a:solidFill>
                    <a:srgbClr val="417F54"/>
                  </a:solidFill>
                </a:ln>
                <a:noFill/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01</a:t>
            </a:r>
            <a:endParaRPr lang="zh-CN" altLang="en-US" sz="6000" dirty="0">
              <a:ln>
                <a:solidFill>
                  <a:srgbClr val="417F54"/>
                </a:solidFill>
              </a:ln>
              <a:noFill/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3" name="组合 22"/>
          <p:cNvGrpSpPr/>
          <p:nvPr/>
        </p:nvGrpSpPr>
        <p:grpSpPr>
          <a:xfrm>
            <a:off x="407533" y="562624"/>
            <a:ext cx="8145361" cy="576000"/>
            <a:chOff x="349477" y="620680"/>
            <a:chExt cx="8145361" cy="576000"/>
          </a:xfrm>
        </p:grpSpPr>
        <p:sp>
          <p:nvSpPr>
            <p:cNvPr id="24" name="矩形: 圆角 23"/>
            <p:cNvSpPr>
              <a:spLocks noChangeAspect="1"/>
            </p:cNvSpPr>
            <p:nvPr/>
          </p:nvSpPr>
          <p:spPr>
            <a:xfrm>
              <a:off x="349477" y="620680"/>
              <a:ext cx="576000" cy="576000"/>
            </a:xfrm>
            <a:prstGeom prst="roundRect">
              <a:avLst>
                <a:gd name="adj" fmla="val 50000"/>
              </a:avLst>
            </a:prstGeom>
            <a:solidFill>
              <a:srgbClr val="9E3537"/>
            </a:solidFill>
            <a:ln>
              <a:noFill/>
            </a:ln>
            <a:effectLst>
              <a:outerShdw blurRad="304800" dist="127000" dir="2700000" algn="ctr" rotWithShape="0">
                <a:srgbClr val="9E3537">
                  <a:alpha val="1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2</a:t>
              </a:r>
              <a:endParaRPr lang="zh-CN" altLang="en-US" sz="28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1005648" y="647070"/>
              <a:ext cx="7489190" cy="521970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zh-CN" altLang="en-US" sz="2800" dirty="0">
                  <a:solidFill>
                    <a:srgbClr val="417F54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轮椅的选择</a:t>
              </a:r>
              <a:r>
                <a:rPr lang="en-US" altLang="zh-CN" sz="2800" dirty="0">
                  <a:solidFill>
                    <a:srgbClr val="417F54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-</a:t>
              </a:r>
              <a:r>
                <a:rPr lang="zh-CN" altLang="en-US" sz="2800" dirty="0">
                  <a:solidFill>
                    <a:srgbClr val="417F54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电动轮椅与智能化轮椅的特殊考量</a:t>
              </a:r>
              <a:endParaRPr lang="zh-CN" altLang="en-US" sz="2800" dirty="0">
                <a:solidFill>
                  <a:srgbClr val="417F54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sp>
        <p:nvSpPr>
          <p:cNvPr id="6" name="圆角矩形 5"/>
          <p:cNvSpPr/>
          <p:nvPr>
            <p:custDataLst>
              <p:tags r:id="rId1"/>
            </p:custDataLst>
          </p:nvPr>
        </p:nvSpPr>
        <p:spPr>
          <a:xfrm>
            <a:off x="3204003" y="1459865"/>
            <a:ext cx="3519201" cy="5055235"/>
          </a:xfrm>
          <a:prstGeom prst="roundRect">
            <a:avLst>
              <a:gd name="adj" fmla="val 9965"/>
            </a:avLst>
          </a:prstGeom>
          <a:solidFill>
            <a:schemeClr val="bg1"/>
          </a:solidFill>
          <a:ln>
            <a:noFill/>
          </a:ln>
          <a:effectLst>
            <a:outerShdw blurRad="495300" dist="266700" dir="2700000" sx="97000" sy="97000" algn="tl" rotWithShape="0">
              <a:schemeClr val="bg1">
                <a:lumMod val="8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>
            <p:custDataLst>
              <p:tags r:id="rId2"/>
            </p:custDataLst>
          </p:nvPr>
        </p:nvSpPr>
        <p:spPr>
          <a:xfrm>
            <a:off x="3454748" y="3585063"/>
            <a:ext cx="3017710" cy="7189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altLang="en-US" sz="2600" b="0" i="0" spc="180">
                <a:solidFill>
                  <a:schemeClr val="tx1"/>
                </a:solidFill>
                <a:uFillTx/>
                <a:ea typeface="+mn-lt"/>
              </a:rPr>
              <a:t>电动轮椅</a:t>
            </a:r>
            <a:endParaRPr lang="zh-CN" altLang="en-US" sz="2600" b="0" i="0" spc="180">
              <a:solidFill>
                <a:schemeClr val="tx1"/>
              </a:solidFill>
              <a:uFillTx/>
              <a:ea typeface="+mn-lt"/>
            </a:endParaRPr>
          </a:p>
        </p:txBody>
      </p:sp>
      <p:sp>
        <p:nvSpPr>
          <p:cNvPr id="9" name="文本框 8"/>
          <p:cNvSpPr txBox="1"/>
          <p:nvPr>
            <p:custDataLst>
              <p:tags r:id="rId3"/>
            </p:custDataLst>
          </p:nvPr>
        </p:nvSpPr>
        <p:spPr>
          <a:xfrm>
            <a:off x="3309211" y="4313627"/>
            <a:ext cx="3308786" cy="1989304"/>
          </a:xfrm>
          <a:prstGeom prst="rect">
            <a:avLst/>
          </a:prstGeom>
          <a:noFill/>
        </p:spPr>
        <p:txBody>
          <a:bodyPr wrap="square" rtlCol="0">
            <a:normAutofit lnSpcReduction="20000"/>
          </a:bodyPr>
          <a:p>
            <a:pPr marL="0" lvl="0" indent="0" algn="l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</a:pPr>
            <a:r>
              <a:rPr lang="zh-CN" altLang="en-US" sz="1900" i="0" spc="110">
                <a:solidFill>
                  <a:schemeClr val="tx1"/>
                </a:solidFill>
                <a:uFillTx/>
                <a:ea typeface="+mn-lt"/>
              </a:rPr>
              <a:t>操控要易用、灵敏，行驶流畅，室外用需平稳。座椅等部件要适配身体，部分可调。常携带选可折叠款，依需求选电池，推荐电磁刹车、四轮设计。</a:t>
            </a:r>
            <a:endParaRPr lang="zh-CN" altLang="en-US" sz="1900" i="0" spc="110">
              <a:solidFill>
                <a:schemeClr val="tx1"/>
              </a:solidFill>
              <a:uFillTx/>
              <a:ea typeface="+mn-lt"/>
            </a:endParaRPr>
          </a:p>
        </p:txBody>
      </p:sp>
      <p:pic>
        <p:nvPicPr>
          <p:cNvPr id="10" name="图片 9" descr="组1@3x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4270986" y="1977137"/>
            <a:ext cx="1385236" cy="1237945"/>
          </a:xfrm>
          <a:prstGeom prst="rect">
            <a:avLst/>
          </a:prstGeom>
        </p:spPr>
      </p:pic>
      <p:sp>
        <p:nvSpPr>
          <p:cNvPr id="17" name="文本框 16"/>
          <p:cNvSpPr txBox="1"/>
          <p:nvPr>
            <p:custDataLst>
              <p:tags r:id="rId6"/>
            </p:custDataLst>
          </p:nvPr>
        </p:nvSpPr>
        <p:spPr>
          <a:xfrm>
            <a:off x="4263972" y="2246293"/>
            <a:ext cx="837279" cy="699632"/>
          </a:xfrm>
          <a:prstGeom prst="rect">
            <a:avLst/>
          </a:prstGeom>
          <a:noFill/>
        </p:spPr>
        <p:txBody>
          <a:bodyPr wrap="square" rtlCol="0">
            <a:normAutofit/>
          </a:bodyPr>
          <a:p>
            <a:pPr algn="ctr"/>
            <a:r>
              <a:rPr lang="en-US" altLang="zh-CN" sz="360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rPr>
              <a:t>01</a:t>
            </a:r>
            <a:endParaRPr lang="en-US" altLang="zh-CN" sz="360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4" name="圆角矩形 33"/>
          <p:cNvSpPr/>
          <p:nvPr>
            <p:custDataLst>
              <p:tags r:id="rId7"/>
            </p:custDataLst>
          </p:nvPr>
        </p:nvSpPr>
        <p:spPr>
          <a:xfrm>
            <a:off x="7071267" y="1459865"/>
            <a:ext cx="3519201" cy="5055235"/>
          </a:xfrm>
          <a:prstGeom prst="roundRect">
            <a:avLst>
              <a:gd name="adj" fmla="val 9965"/>
            </a:avLst>
          </a:prstGeom>
          <a:solidFill>
            <a:schemeClr val="bg1"/>
          </a:solidFill>
          <a:ln>
            <a:noFill/>
          </a:ln>
          <a:effectLst>
            <a:outerShdw blurRad="495300" dist="266700" dir="2700000" sx="97000" sy="97000" algn="tl" rotWithShape="0">
              <a:schemeClr val="bg1">
                <a:lumMod val="8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1" name="文本框 40"/>
          <p:cNvSpPr txBox="1"/>
          <p:nvPr>
            <p:custDataLst>
              <p:tags r:id="rId8"/>
            </p:custDataLst>
          </p:nvPr>
        </p:nvSpPr>
        <p:spPr>
          <a:xfrm>
            <a:off x="7322012" y="3585063"/>
            <a:ext cx="3017710" cy="7189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marL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Tx/>
            </a:pPr>
            <a:r>
              <a:rPr lang="zh-CN" altLang="en-US" sz="2600" b="0" i="0" spc="180">
                <a:solidFill>
                  <a:schemeClr val="tx1"/>
                </a:solidFill>
                <a:uFillTx/>
                <a:ea typeface="+mn-lt"/>
              </a:rPr>
              <a:t>智能化轮椅</a:t>
            </a:r>
            <a:endParaRPr lang="zh-CN" altLang="en-US" sz="2600" b="0" i="0" spc="180" dirty="0">
              <a:solidFill>
                <a:schemeClr val="tx1"/>
              </a:solidFill>
              <a:uFillTx/>
              <a:ea typeface="+mn-lt"/>
              <a:sym typeface="+mn-ea"/>
            </a:endParaRPr>
          </a:p>
        </p:txBody>
      </p:sp>
      <p:sp>
        <p:nvSpPr>
          <p:cNvPr id="42" name="文本框 41"/>
          <p:cNvSpPr txBox="1"/>
          <p:nvPr>
            <p:custDataLst>
              <p:tags r:id="rId9"/>
            </p:custDataLst>
          </p:nvPr>
        </p:nvSpPr>
        <p:spPr>
          <a:xfrm>
            <a:off x="7176474" y="4313627"/>
            <a:ext cx="3308786" cy="1989304"/>
          </a:xfrm>
          <a:prstGeom prst="rect">
            <a:avLst/>
          </a:prstGeom>
          <a:noFill/>
        </p:spPr>
        <p:txBody>
          <a:bodyPr wrap="square" rtlCol="0">
            <a:normAutofit/>
          </a:bodyPr>
          <a:p>
            <a:pPr marL="0" lvl="0" indent="0" algn="l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Tx/>
            </a:pPr>
            <a:r>
              <a:rPr lang="zh-CN" altLang="en-US" sz="1900" i="0" spc="150">
                <a:solidFill>
                  <a:schemeClr val="tx1"/>
                </a:solidFill>
                <a:uFillTx/>
                <a:ea typeface="+mn-lt"/>
              </a:rPr>
              <a:t>操作界面易用，有智能功能，高端款有导航、避障及健康监测。有特殊需求可选带爬楼或坐便器功能款。</a:t>
            </a:r>
            <a:endParaRPr lang="zh-CN" altLang="en-US" sz="1900" i="0" spc="150">
              <a:solidFill>
                <a:schemeClr val="tx1"/>
              </a:solidFill>
              <a:uFillTx/>
              <a:ea typeface="+mn-lt"/>
            </a:endParaRPr>
          </a:p>
        </p:txBody>
      </p:sp>
      <p:pic>
        <p:nvPicPr>
          <p:cNvPr id="43" name="图片 42" descr="组1@3x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8139126" y="1976260"/>
            <a:ext cx="1385236" cy="1237945"/>
          </a:xfrm>
          <a:prstGeom prst="rect">
            <a:avLst/>
          </a:prstGeom>
        </p:spPr>
      </p:pic>
      <p:sp>
        <p:nvSpPr>
          <p:cNvPr id="44" name="文本框 43"/>
          <p:cNvSpPr txBox="1"/>
          <p:nvPr>
            <p:custDataLst>
              <p:tags r:id="rId11"/>
            </p:custDataLst>
          </p:nvPr>
        </p:nvSpPr>
        <p:spPr>
          <a:xfrm>
            <a:off x="8131235" y="2244540"/>
            <a:ext cx="837279" cy="699632"/>
          </a:xfrm>
          <a:prstGeom prst="rect">
            <a:avLst/>
          </a:prstGeom>
          <a:noFill/>
        </p:spPr>
        <p:txBody>
          <a:bodyPr wrap="square" rtlCol="0">
            <a:normAutofit/>
          </a:bodyPr>
          <a:p>
            <a:pPr algn="ctr"/>
            <a:r>
              <a:rPr lang="en-US" altLang="zh-CN" sz="360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rPr>
              <a:t>02</a:t>
            </a:r>
            <a:endParaRPr lang="en-US" altLang="zh-CN" sz="360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6095999" y="2758587"/>
            <a:ext cx="5480575" cy="2677365"/>
            <a:chOff x="6095999" y="2119660"/>
            <a:chExt cx="5480575" cy="2677365"/>
          </a:xfrm>
        </p:grpSpPr>
        <p:sp>
          <p:nvSpPr>
            <p:cNvPr id="9" name="文本框 14"/>
            <p:cNvSpPr txBox="1"/>
            <p:nvPr/>
          </p:nvSpPr>
          <p:spPr bwMode="auto">
            <a:xfrm>
              <a:off x="6095999" y="2119660"/>
              <a:ext cx="5480575" cy="768350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>
                <a:buClrTx/>
                <a:buSzTx/>
                <a:buFontTx/>
              </a:pPr>
              <a:r>
                <a:rPr lang="zh-CN" altLang="en-US" sz="4400" dirty="0">
                  <a:solidFill>
                    <a:srgbClr val="417F54"/>
                  </a:solidFill>
                  <a:effectLst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MiSans Normal" panose="00000500000000000000" pitchFamily="2" charset="-122"/>
                  <a:sym typeface="+mn-ea"/>
                </a:rPr>
                <a:t>轮椅的使用</a:t>
              </a:r>
              <a:r>
                <a:rPr lang="zh-CN" altLang="en-US" sz="4400" dirty="0">
                  <a:solidFill>
                    <a:srgbClr val="417F54"/>
                  </a:solidFill>
                  <a:effectLst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MiSans Normal" panose="00000500000000000000" pitchFamily="2" charset="-122"/>
                  <a:sym typeface="+mn-ea"/>
                </a:rPr>
                <a:t>技巧</a:t>
              </a:r>
              <a:endParaRPr lang="zh-CN" altLang="en-US" sz="4400" dirty="0">
                <a:solidFill>
                  <a:srgbClr val="417F54"/>
                </a:solidFill>
                <a:effectLst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MiSans Normal" panose="00000500000000000000" pitchFamily="2" charset="-122"/>
                <a:sym typeface="+mn-ea"/>
              </a:endParaRPr>
            </a:p>
          </p:txBody>
        </p:sp>
        <p:sp>
          <p:nvSpPr>
            <p:cNvPr id="10" name="文本框 28"/>
            <p:cNvSpPr txBox="1"/>
            <p:nvPr/>
          </p:nvSpPr>
          <p:spPr>
            <a:xfrm>
              <a:off x="6095999" y="2943040"/>
              <a:ext cx="5123543" cy="553085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  <a:alpha val="80000"/>
                    </a:schemeClr>
                  </a:solidFill>
                  <a:latin typeface="MiSans Normal" panose="00000500000000000000" pitchFamily="2" charset="-122"/>
                  <a:ea typeface="MiSans Normal" panose="00000500000000000000" pitchFamily="2" charset="-122"/>
                </a:rPr>
                <a:t>展示轮椅坐姿标准化训练、轮椅转移分层教学以及进行操控技巧场景化实训，讲解轮椅减压技术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  <a:alpha val="80000"/>
                    </a:schemeClr>
                  </a:solidFill>
                  <a:latin typeface="MiSans Normal" panose="00000500000000000000" pitchFamily="2" charset="-122"/>
                  <a:ea typeface="MiSans Normal" panose="00000500000000000000" pitchFamily="2" charset="-122"/>
                </a:rPr>
                <a:t>‌</a:t>
              </a: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  <a:alpha val="80000"/>
                    </a:schemeClr>
                  </a:solidFill>
                  <a:latin typeface="MiSans Normal" panose="00000500000000000000" pitchFamily="2" charset="-122"/>
                  <a:ea typeface="MiSans Normal" panose="00000500000000000000" pitchFamily="2" charset="-122"/>
                </a:rPr>
                <a:t>。</a:t>
              </a:r>
              <a:endParaRPr lang="zh-CN" altLang="en-US" sz="1000" dirty="0">
                <a:solidFill>
                  <a:schemeClr val="tx1">
                    <a:lumMod val="50000"/>
                    <a:lumOff val="50000"/>
                    <a:alpha val="80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</a:endParaRPr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6095999" y="4246169"/>
              <a:ext cx="1741124" cy="550856"/>
              <a:chOff x="1988130" y="4105193"/>
              <a:chExt cx="1741124" cy="550856"/>
            </a:xfrm>
          </p:grpSpPr>
          <p:sp>
            <p:nvSpPr>
              <p:cNvPr id="12" name="图形 203"/>
              <p:cNvSpPr/>
              <p:nvPr/>
            </p:nvSpPr>
            <p:spPr>
              <a:xfrm>
                <a:off x="1988130" y="4105193"/>
                <a:ext cx="1741124" cy="550856"/>
              </a:xfrm>
              <a:prstGeom prst="roundRect">
                <a:avLst>
                  <a:gd name="adj" fmla="val 50000"/>
                </a:avLst>
              </a:prstGeom>
              <a:solidFill>
                <a:srgbClr val="9E3537"/>
              </a:solidFill>
              <a:ln w="9525" cap="flat">
                <a:noFill/>
                <a:prstDash val="solid"/>
                <a:miter/>
              </a:ln>
              <a:effectLst>
                <a:outerShdw blurRad="127000" dist="127000" dir="5400000" algn="ctr" rotWithShape="0">
                  <a:srgbClr val="9E3537">
                    <a:alpha val="15000"/>
                  </a:srgbClr>
                </a:outerShdw>
              </a:effectLst>
            </p:spPr>
            <p:txBody>
              <a:bodyPr rtlCol="0" anchor="ctr"/>
              <a:lstStyle/>
              <a:p>
                <a:endParaRPr lang="zh-CN" altLang="en-US">
                  <a:solidFill>
                    <a:srgbClr val="D7706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endParaRPr>
              </a:p>
            </p:txBody>
          </p:sp>
          <p:sp>
            <p:nvSpPr>
              <p:cNvPr id="13" name="文本框 12"/>
              <p:cNvSpPr txBox="1"/>
              <p:nvPr/>
            </p:nvSpPr>
            <p:spPr>
              <a:xfrm>
                <a:off x="1988130" y="4195955"/>
                <a:ext cx="1741124" cy="36830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思源宋体 CN Heavy" panose="02020900000000000000" pitchFamily="18" charset="-122"/>
                    <a:ea typeface="思源宋体 CN Heavy" panose="02020900000000000000" pitchFamily="18" charset="-122"/>
                  </a:rPr>
                  <a:t>任务</a:t>
                </a:r>
                <a:r>
                  <a: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思源宋体 CN Heavy" panose="02020900000000000000" pitchFamily="18" charset="-122"/>
                    <a:ea typeface="思源宋体 CN Heavy" panose="02020900000000000000" pitchFamily="18" charset="-122"/>
                  </a:rPr>
                  <a:t>三</a:t>
                </a: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</a:endParaRPr>
              </a:p>
            </p:txBody>
          </p:sp>
        </p:grpSp>
      </p:grpSp>
      <p:sp>
        <p:nvSpPr>
          <p:cNvPr id="17" name="文本框 16"/>
          <p:cNvSpPr txBox="1"/>
          <p:nvPr/>
        </p:nvSpPr>
        <p:spPr>
          <a:xfrm>
            <a:off x="6095999" y="1636877"/>
            <a:ext cx="1109980" cy="101473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z="6000" dirty="0">
                <a:ln>
                  <a:solidFill>
                    <a:srgbClr val="417F54"/>
                  </a:solidFill>
                </a:ln>
                <a:noFill/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03</a:t>
            </a:r>
            <a:endParaRPr lang="zh-CN" altLang="en-US" sz="6000" dirty="0">
              <a:ln>
                <a:solidFill>
                  <a:srgbClr val="417F54"/>
                </a:solidFill>
              </a:ln>
              <a:noFill/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文本框 21"/>
          <p:cNvSpPr txBox="1"/>
          <p:nvPr/>
        </p:nvSpPr>
        <p:spPr>
          <a:xfrm>
            <a:off x="637355" y="1830390"/>
            <a:ext cx="23164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>
                <a:solidFill>
                  <a:srgbClr val="417F54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轮椅转移的</a:t>
            </a:r>
            <a:r>
              <a:rPr lang="zh-CN" altLang="en-US" sz="2400" dirty="0">
                <a:solidFill>
                  <a:srgbClr val="417F54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定义</a:t>
            </a:r>
            <a:endParaRPr lang="zh-CN" altLang="en-US" sz="2400" dirty="0">
              <a:solidFill>
                <a:srgbClr val="417F54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+mn-ea"/>
              <a:sym typeface="+mn-lt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637540" y="2459355"/>
            <a:ext cx="4887595" cy="370268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+mn-ea"/>
                <a:sym typeface="+mn-lt"/>
              </a:rPr>
              <a:t>是指将轮椅使用者从一个位置（如床、椅子、坐便器、浴盆等）安全、舒适地转移到轮椅上，或者从轮椅转移到另一个位置的过程。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MiSans Normal" panose="00000500000000000000" pitchFamily="2" charset="-122"/>
              <a:ea typeface="MiSans Normal" panose="00000500000000000000" pitchFamily="2" charset="-122"/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+mn-ea"/>
                <a:sym typeface="+mn-lt"/>
              </a:rPr>
              <a:t>对于无失能老年人，上下轮椅相对容易；但对于失能或半失能老年人，正确的轮椅转移技术是保障其安全、促进自主活动的重要手段。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MiSans Normal" panose="00000500000000000000" pitchFamily="2" charset="-122"/>
              <a:ea typeface="MiSans Normal" panose="00000500000000000000" pitchFamily="2" charset="-122"/>
              <a:cs typeface="+mn-ea"/>
              <a:sym typeface="+mn-lt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407533" y="562624"/>
            <a:ext cx="3328251" cy="576000"/>
            <a:chOff x="349477" y="620680"/>
            <a:chExt cx="3328251" cy="576000"/>
          </a:xfrm>
        </p:grpSpPr>
        <p:sp>
          <p:nvSpPr>
            <p:cNvPr id="37" name="矩形: 圆角 36"/>
            <p:cNvSpPr>
              <a:spLocks noChangeAspect="1"/>
            </p:cNvSpPr>
            <p:nvPr/>
          </p:nvSpPr>
          <p:spPr>
            <a:xfrm>
              <a:off x="349477" y="620680"/>
              <a:ext cx="576000" cy="576000"/>
            </a:xfrm>
            <a:prstGeom prst="roundRect">
              <a:avLst>
                <a:gd name="adj" fmla="val 50000"/>
              </a:avLst>
            </a:prstGeom>
            <a:solidFill>
              <a:srgbClr val="9E3537"/>
            </a:solidFill>
            <a:ln>
              <a:noFill/>
            </a:ln>
            <a:effectLst>
              <a:outerShdw blurRad="304800" dist="127000" dir="2700000" algn="ctr" rotWithShape="0">
                <a:srgbClr val="9E3537">
                  <a:alpha val="1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3</a:t>
              </a:r>
              <a:endParaRPr lang="zh-CN" altLang="en-US" sz="28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1005648" y="647070"/>
              <a:ext cx="2672080" cy="521970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800" dirty="0">
                  <a:solidFill>
                    <a:srgbClr val="417F54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轮椅的使用</a:t>
              </a:r>
              <a:r>
                <a:rPr lang="zh-CN" altLang="en-US" sz="2800" dirty="0">
                  <a:solidFill>
                    <a:srgbClr val="417F54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技巧</a:t>
              </a:r>
              <a:endParaRPr lang="zh-CN" altLang="en-US" sz="2800" dirty="0">
                <a:solidFill>
                  <a:srgbClr val="417F54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7273290" y="282575"/>
            <a:ext cx="4228465" cy="5452745"/>
            <a:chOff x="9463" y="2122"/>
            <a:chExt cx="5506" cy="6733"/>
          </a:xfrm>
        </p:grpSpPr>
        <p:sp>
          <p:nvSpPr>
            <p:cNvPr id="46" name="椭圆 45"/>
            <p:cNvSpPr/>
            <p:nvPr/>
          </p:nvSpPr>
          <p:spPr>
            <a:xfrm>
              <a:off x="9463" y="3349"/>
              <a:ext cx="5506" cy="5506"/>
            </a:xfrm>
            <a:prstGeom prst="ellipse">
              <a:avLst/>
            </a:prstGeom>
            <a:solidFill>
              <a:srgbClr val="7FC2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" name="图片 1" descr="图标&#10;&#10;描述已自动生成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204" y="2122"/>
              <a:ext cx="4414" cy="6556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8" name="组合 57"/>
          <p:cNvGrpSpPr/>
          <p:nvPr/>
        </p:nvGrpSpPr>
        <p:grpSpPr>
          <a:xfrm>
            <a:off x="704069" y="1551211"/>
            <a:ext cx="10856303" cy="4962525"/>
            <a:chOff x="704069" y="1829885"/>
            <a:chExt cx="10856303" cy="4962525"/>
          </a:xfrm>
        </p:grpSpPr>
        <p:grpSp>
          <p:nvGrpSpPr>
            <p:cNvPr id="48" name="组合 47"/>
            <p:cNvGrpSpPr/>
            <p:nvPr/>
          </p:nvGrpSpPr>
          <p:grpSpPr>
            <a:xfrm>
              <a:off x="704069" y="1829885"/>
              <a:ext cx="3324356" cy="3439046"/>
              <a:chOff x="704069" y="2006416"/>
              <a:chExt cx="3324356" cy="3439046"/>
            </a:xfrm>
          </p:grpSpPr>
          <p:sp>
            <p:nvSpPr>
              <p:cNvPr id="6" name="矩形: 圆角 5"/>
              <p:cNvSpPr/>
              <p:nvPr/>
            </p:nvSpPr>
            <p:spPr>
              <a:xfrm>
                <a:off x="1718172" y="4954691"/>
                <a:ext cx="1296987" cy="490771"/>
              </a:xfrm>
              <a:prstGeom prst="roundRect">
                <a:avLst>
                  <a:gd name="adj" fmla="val 50000"/>
                </a:avLst>
              </a:prstGeom>
              <a:noFill/>
              <a:ln>
                <a:solidFill>
                  <a:srgbClr val="417F54"/>
                </a:solidFill>
              </a:ln>
              <a:effectLst>
                <a:outerShdw blurRad="190500" dist="190500" dir="5400000" algn="t" rotWithShape="0">
                  <a:srgbClr val="417F54">
                    <a:alpha val="23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en-US">
                    <a:solidFill>
                      <a:schemeClr val="lt1"/>
                    </a:solidFill>
                  </a:defRPr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dirty="0">
                  <a:solidFill>
                    <a:schemeClr val="tx1"/>
                  </a:solidFill>
                  <a:latin typeface="MiSans Normal" panose="00000500000000000000" pitchFamily="2" charset="-122"/>
                  <a:ea typeface="MiSans Normal" panose="00000500000000000000" pitchFamily="2" charset="-122"/>
                </a:endParaRPr>
              </a:p>
            </p:txBody>
          </p:sp>
          <p:sp>
            <p:nvSpPr>
              <p:cNvPr id="9" name="文本框 8"/>
              <p:cNvSpPr txBox="1"/>
              <p:nvPr/>
            </p:nvSpPr>
            <p:spPr>
              <a:xfrm>
                <a:off x="1208008" y="2006416"/>
                <a:ext cx="2316480" cy="4603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zh-CN" altLang="en-US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MiSans Normal" panose="00000500000000000000" pitchFamily="2" charset="-122"/>
                    <a:ea typeface="MiSans Normal" panose="00000500000000000000" pitchFamily="2" charset="-122"/>
                    <a:cs typeface="+mn-ea"/>
                    <a:sym typeface="+mn-lt"/>
                  </a:rPr>
                  <a:t>身体位置与姿态</a:t>
                </a:r>
                <a:endParaRPr lang="zh-CN" altLang="en-US" sz="2400" dirty="0">
                  <a:solidFill>
                    <a:srgbClr val="417F54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endParaRPr>
              </a:p>
            </p:txBody>
          </p:sp>
          <p:sp>
            <p:nvSpPr>
              <p:cNvPr id="11" name="文本框 10"/>
              <p:cNvSpPr txBox="1"/>
              <p:nvPr/>
            </p:nvSpPr>
            <p:spPr>
              <a:xfrm>
                <a:off x="704069" y="2467988"/>
                <a:ext cx="3324356" cy="2306955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50000"/>
                  </a:lnSpc>
                </a:pPr>
                <a:r>
                  <a:rPr lang="zh-CN" altLang="en-US" sz="1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MiSans Normal" panose="00000500000000000000" pitchFamily="2" charset="-122"/>
                    <a:ea typeface="MiSans Normal" panose="00000500000000000000" pitchFamily="2" charset="-122"/>
                    <a:cs typeface="+mn-ea"/>
                    <a:sym typeface="+mn-lt"/>
                  </a:rPr>
                  <a:t>坐在轮椅正中，身体上部稍前倾，双眼平视前方，双肩放松。臀部紧贴轮椅靠背，保持骨盆水平，肩膀水平放松。大小腿之间角度保持</a:t>
                </a:r>
                <a:r>
                  <a:rPr lang="en-US" altLang="zh-CN" sz="1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MiSans Normal" panose="00000500000000000000" pitchFamily="2" charset="-122"/>
                    <a:ea typeface="MiSans Normal" panose="00000500000000000000" pitchFamily="2" charset="-122"/>
                    <a:cs typeface="+mn-ea"/>
                    <a:sym typeface="+mn-lt"/>
                  </a:rPr>
                  <a:t>110</a:t>
                </a:r>
                <a:r>
                  <a:rPr lang="en-US" altLang="en-US" sz="1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MiSans Normal" panose="00000500000000000000" pitchFamily="2" charset="-122"/>
                    <a:ea typeface="MiSans Normal" panose="00000500000000000000" pitchFamily="2" charset="-122"/>
                    <a:cs typeface="+mn-ea"/>
                    <a:sym typeface="+mn-lt"/>
                  </a:rPr>
                  <a:t>°</a:t>
                </a:r>
                <a:r>
                  <a:rPr lang="zh-CN" altLang="en-US" sz="1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MiSans Normal" panose="00000500000000000000" pitchFamily="2" charset="-122"/>
                    <a:ea typeface="MiSans Normal" panose="00000500000000000000" pitchFamily="2" charset="-122"/>
                    <a:cs typeface="+mn-ea"/>
                    <a:sym typeface="+mn-lt"/>
                  </a:rPr>
                  <a:t>～</a:t>
                </a:r>
                <a:r>
                  <a:rPr lang="en-US" altLang="zh-CN" sz="1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MiSans Normal" panose="00000500000000000000" pitchFamily="2" charset="-122"/>
                    <a:ea typeface="MiSans Normal" panose="00000500000000000000" pitchFamily="2" charset="-122"/>
                    <a:cs typeface="+mn-ea"/>
                    <a:sym typeface="+mn-lt"/>
                  </a:rPr>
                  <a:t>130</a:t>
                </a:r>
                <a:r>
                  <a:rPr lang="en-US" altLang="en-US" sz="1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MiSans Normal" panose="00000500000000000000" pitchFamily="2" charset="-122"/>
                    <a:ea typeface="MiSans Normal" panose="00000500000000000000" pitchFamily="2" charset="-122"/>
                    <a:cs typeface="+mn-ea"/>
                    <a:sym typeface="+mn-lt"/>
                  </a:rPr>
                  <a:t>°</a:t>
                </a:r>
                <a:r>
                  <a:rPr lang="zh-CN" altLang="en-US" sz="1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MiSans Normal" panose="00000500000000000000" pitchFamily="2" charset="-122"/>
                    <a:ea typeface="MiSans Normal" panose="00000500000000000000" pitchFamily="2" charset="-122"/>
                    <a:cs typeface="+mn-ea"/>
                    <a:sym typeface="+mn-lt"/>
                  </a:rPr>
                  <a:t>，双脚平放在地面或脚踏板上。</a:t>
                </a:r>
                <a:endPara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MiSans Normal" panose="00000500000000000000" pitchFamily="2" charset="-122"/>
                  <a:ea typeface="MiSans Normal" panose="00000500000000000000" pitchFamily="2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49" name="组合 48"/>
            <p:cNvGrpSpPr/>
            <p:nvPr/>
          </p:nvGrpSpPr>
          <p:grpSpPr>
            <a:xfrm>
              <a:off x="4073722" y="1829885"/>
              <a:ext cx="7486650" cy="4962525"/>
              <a:chOff x="-3458356" y="2006416"/>
              <a:chExt cx="7486650" cy="4962525"/>
            </a:xfrm>
          </p:grpSpPr>
          <p:sp>
            <p:nvSpPr>
              <p:cNvPr id="55" name="矩形: 圆角 54"/>
              <p:cNvSpPr/>
              <p:nvPr/>
            </p:nvSpPr>
            <p:spPr>
              <a:xfrm>
                <a:off x="2049007" y="4954691"/>
                <a:ext cx="1296987" cy="490771"/>
              </a:xfrm>
              <a:prstGeom prst="roundRect">
                <a:avLst>
                  <a:gd name="adj" fmla="val 50000"/>
                </a:avLst>
              </a:prstGeom>
              <a:noFill/>
              <a:ln>
                <a:solidFill>
                  <a:srgbClr val="9E3537"/>
                </a:solidFill>
              </a:ln>
              <a:effectLst>
                <a:outerShdw blurRad="190500" dist="190500" dir="5400000" algn="t" rotWithShape="0">
                  <a:srgbClr val="417F54">
                    <a:alpha val="23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en-US">
                    <a:solidFill>
                      <a:schemeClr val="lt1"/>
                    </a:solidFill>
                  </a:defRPr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dirty="0">
                  <a:solidFill>
                    <a:schemeClr val="tx1"/>
                  </a:solidFill>
                  <a:latin typeface="MiSans Normal" panose="00000500000000000000" pitchFamily="2" charset="-122"/>
                  <a:ea typeface="MiSans Normal" panose="00000500000000000000" pitchFamily="2" charset="-122"/>
                </a:endParaRPr>
              </a:p>
            </p:txBody>
          </p:sp>
          <p:sp>
            <p:nvSpPr>
              <p:cNvPr id="51" name="文本框 50"/>
              <p:cNvSpPr txBox="1"/>
              <p:nvPr/>
            </p:nvSpPr>
            <p:spPr>
              <a:xfrm>
                <a:off x="1208008" y="2006416"/>
                <a:ext cx="2316480" cy="4603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zh-CN" altLang="en-US" sz="2400" dirty="0">
                    <a:solidFill>
                      <a:srgbClr val="9E3537"/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</a:rPr>
                  <a:t>上肢与手部位置</a:t>
                </a:r>
                <a:endParaRPr lang="zh-CN" altLang="en-US" sz="2400" dirty="0">
                  <a:solidFill>
                    <a:srgbClr val="9E3537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endParaRPr>
              </a:p>
            </p:txBody>
          </p:sp>
          <p:sp>
            <p:nvSpPr>
              <p:cNvPr id="52" name="文本框 51"/>
              <p:cNvSpPr txBox="1"/>
              <p:nvPr/>
            </p:nvSpPr>
            <p:spPr>
              <a:xfrm>
                <a:off x="-3458356" y="5770061"/>
                <a:ext cx="4335145" cy="1198880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50000"/>
                  </a:lnSpc>
                </a:pPr>
                <a:r>
                  <a:rPr lang="zh-CN" altLang="en-US" sz="1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a typeface="+mn-lt"/>
                    <a:cs typeface="+mn-ea"/>
                    <a:sym typeface="+mn-lt"/>
                  </a:rPr>
                  <a:t>双侧下肢自然放松，平行放置，脚踏板调整到适宜高度。足跟负重，必要时用弹力带固定不稳定的踝关节。</a:t>
                </a:r>
                <a:endPara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+mn-lt"/>
                  <a:cs typeface="+mn-ea"/>
                  <a:sym typeface="+mn-lt"/>
                </a:endParaRPr>
              </a:p>
            </p:txBody>
          </p:sp>
          <p:sp>
            <p:nvSpPr>
              <p:cNvPr id="53" name="文本框 52"/>
              <p:cNvSpPr txBox="1"/>
              <p:nvPr/>
            </p:nvSpPr>
            <p:spPr>
              <a:xfrm>
                <a:off x="877424" y="2466156"/>
                <a:ext cx="3150870" cy="2308860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r>
                  <a:rPr lang="zh-CN" altLang="en-US" sz="1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MiSans Normal" panose="00000500000000000000" pitchFamily="2" charset="-122"/>
                    <a:ea typeface="MiSans Normal" panose="00000500000000000000" pitchFamily="2" charset="-122"/>
                    <a:cs typeface="+mn-ea"/>
                    <a:sym typeface="+mn-lt"/>
                  </a:rPr>
                  <a:t>双侧上肢自然下垂，偏瘫老年人可双手放在轮椅扶手上或置于胸前。使用安全带固定身体，确保安全。</a:t>
                </a:r>
                <a:endPara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MiSans Normal" panose="00000500000000000000" pitchFamily="2" charset="-122"/>
                  <a:ea typeface="MiSans Normal" panose="00000500000000000000" pitchFamily="2" charset="-122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60" name="组合 59"/>
          <p:cNvGrpSpPr/>
          <p:nvPr/>
        </p:nvGrpSpPr>
        <p:grpSpPr>
          <a:xfrm>
            <a:off x="407533" y="562624"/>
            <a:ext cx="6011761" cy="576000"/>
            <a:chOff x="349477" y="620680"/>
            <a:chExt cx="6011761" cy="576000"/>
          </a:xfrm>
        </p:grpSpPr>
        <p:sp>
          <p:nvSpPr>
            <p:cNvPr id="61" name="矩形: 圆角 60"/>
            <p:cNvSpPr>
              <a:spLocks noChangeAspect="1"/>
            </p:cNvSpPr>
            <p:nvPr/>
          </p:nvSpPr>
          <p:spPr>
            <a:xfrm>
              <a:off x="349477" y="620680"/>
              <a:ext cx="576000" cy="576000"/>
            </a:xfrm>
            <a:prstGeom prst="roundRect">
              <a:avLst>
                <a:gd name="adj" fmla="val 50000"/>
              </a:avLst>
            </a:prstGeom>
            <a:solidFill>
              <a:srgbClr val="9E3537"/>
            </a:solidFill>
            <a:ln>
              <a:noFill/>
            </a:ln>
            <a:effectLst>
              <a:outerShdw blurRad="304800" dist="127000" dir="2700000" algn="ctr" rotWithShape="0">
                <a:srgbClr val="9E3537">
                  <a:alpha val="1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3</a:t>
              </a:r>
              <a:endParaRPr lang="zh-CN" altLang="en-US" sz="28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62" name="矩形 61"/>
            <p:cNvSpPr/>
            <p:nvPr/>
          </p:nvSpPr>
          <p:spPr>
            <a:xfrm>
              <a:off x="1005648" y="647070"/>
              <a:ext cx="5355590" cy="521970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zh-CN" altLang="en-US" sz="2800" dirty="0">
                  <a:solidFill>
                    <a:srgbClr val="417F54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轮椅的使用技巧</a:t>
              </a:r>
              <a:r>
                <a:rPr lang="en-US" altLang="zh-CN" sz="2800" dirty="0">
                  <a:solidFill>
                    <a:srgbClr val="417F54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-</a:t>
              </a:r>
              <a:r>
                <a:rPr lang="zh-CN" altLang="en-US" sz="2800" dirty="0">
                  <a:solidFill>
                    <a:srgbClr val="417F54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轮椅的正确坐姿</a:t>
              </a:r>
              <a:endParaRPr lang="zh-CN" altLang="en-US" sz="2800" dirty="0">
                <a:solidFill>
                  <a:srgbClr val="417F54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pic>
        <p:nvPicPr>
          <p:cNvPr id="2" name="图片 1" descr="截屏2025-12-15 22.12.10"/>
          <p:cNvPicPr>
            <a:picLocks noChangeAspect="1"/>
          </p:cNvPicPr>
          <p:nvPr/>
        </p:nvPicPr>
        <p:blipFill>
          <a:blip r:embed="rId1"/>
          <a:srcRect l="1458" t="-5236" r="-90" b="-5622"/>
          <a:stretch>
            <a:fillRect/>
          </a:stretch>
        </p:blipFill>
        <p:spPr>
          <a:xfrm>
            <a:off x="4072890" y="1551305"/>
            <a:ext cx="4167505" cy="3280410"/>
          </a:xfrm>
          <a:prstGeom prst="ellipse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336486" y="4831621"/>
            <a:ext cx="20116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400" dirty="0">
                <a:solidFill>
                  <a:srgbClr val="9E3537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下肢与脚踏板</a:t>
            </a:r>
            <a:endParaRPr lang="zh-CN" altLang="en-US" sz="2400" dirty="0">
              <a:solidFill>
                <a:srgbClr val="9E3537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>
            <p:custDataLst>
              <p:tags r:id="rId1"/>
            </p:custDataLst>
          </p:nvPr>
        </p:nvGrpSpPr>
        <p:grpSpPr>
          <a:xfrm>
            <a:off x="677865" y="1796027"/>
            <a:ext cx="6300000" cy="4319064"/>
            <a:chOff x="677865" y="1534770"/>
            <a:chExt cx="6300000" cy="4319064"/>
          </a:xfrm>
        </p:grpSpPr>
        <p:grpSp>
          <p:nvGrpSpPr>
            <p:cNvPr id="6" name="组合 5"/>
            <p:cNvGrpSpPr/>
            <p:nvPr/>
          </p:nvGrpSpPr>
          <p:grpSpPr>
            <a:xfrm>
              <a:off x="677865" y="1534770"/>
              <a:ext cx="6300000" cy="1163955"/>
              <a:chOff x="495049" y="1752601"/>
              <a:chExt cx="6300000" cy="1163955"/>
            </a:xfrm>
          </p:grpSpPr>
          <p:sp>
            <p:nvSpPr>
              <p:cNvPr id="17" name="矩形: 圆角 16"/>
              <p:cNvSpPr/>
              <p:nvPr>
                <p:custDataLst>
                  <p:tags r:id="rId2"/>
                </p:custDataLst>
              </p:nvPr>
            </p:nvSpPr>
            <p:spPr>
              <a:xfrm>
                <a:off x="495049" y="1752601"/>
                <a:ext cx="6300000" cy="1163955"/>
              </a:xfrm>
              <a:prstGeom prst="roundRect">
                <a:avLst>
                  <a:gd name="adj" fmla="val 11900"/>
                </a:avLst>
              </a:prstGeom>
              <a:solidFill>
                <a:schemeClr val="bg1"/>
              </a:solidFill>
              <a:ln>
                <a:solidFill>
                  <a:srgbClr val="417F54">
                    <a:alpha val="10000"/>
                  </a:srgbClr>
                </a:solidFill>
              </a:ln>
              <a:effectLst>
                <a:outerShdw blurRad="177800" dist="127000" dir="2700000" algn="ctr" rotWithShape="0">
                  <a:srgbClr val="417F54">
                    <a:alpha val="2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MiSans Normal" panose="00000500000000000000" pitchFamily="2" charset="-122"/>
                  <a:ea typeface="MiSans Normal" panose="00000500000000000000" pitchFamily="2" charset="-122"/>
                </a:endParaRPr>
              </a:p>
            </p:txBody>
          </p:sp>
          <p:grpSp>
            <p:nvGrpSpPr>
              <p:cNvPr id="18" name="组合 17"/>
              <p:cNvGrpSpPr/>
              <p:nvPr/>
            </p:nvGrpSpPr>
            <p:grpSpPr>
              <a:xfrm>
                <a:off x="732719" y="1939225"/>
                <a:ext cx="5958840" cy="829945"/>
                <a:chOff x="6413500" y="1677437"/>
                <a:chExt cx="5958840" cy="829945"/>
              </a:xfrm>
            </p:grpSpPr>
            <p:sp>
              <p:nvSpPr>
                <p:cNvPr id="19" name="文本框 18"/>
                <p:cNvSpPr txBox="1"/>
                <p:nvPr>
                  <p:custDataLst>
                    <p:tags r:id="rId3"/>
                  </p:custDataLst>
                </p:nvPr>
              </p:nvSpPr>
              <p:spPr>
                <a:xfrm>
                  <a:off x="7153275" y="1677437"/>
                  <a:ext cx="5219065" cy="82994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l">
                    <a:lnSpc>
                      <a:spcPct val="150000"/>
                    </a:lnSpc>
                  </a:pPr>
                  <a:r>
                    <a:rPr kumimoji="0" lang="zh-CN" altLang="en-US" sz="1600" b="0" i="0" u="none" strike="noStrike" kern="1200" cap="none" spc="120" normalizeH="0" baseline="0" noProof="0" dirty="0">
                      <a:ln>
                        <a:noFill/>
                      </a:ln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effectLst/>
                      <a:uLnTx/>
                      <a:uFillTx/>
                      <a:latin typeface="MiSans Normal" panose="00000500000000000000" pitchFamily="2" charset="-122"/>
                      <a:ea typeface="MiSans Normal" panose="00000500000000000000" pitchFamily="2" charset="-122"/>
                      <a:sym typeface="+mn-ea"/>
                    </a:rPr>
                    <a:t>无失能老年人通常具有完全的活动能力，上下轮椅相对容易。</a:t>
                  </a:r>
                  <a:endParaRPr kumimoji="0" lang="zh-CN" altLang="en-US" sz="1600" b="0" i="0" u="none" strike="noStrike" kern="1200" cap="none" spc="120" normalizeH="0" baseline="0" noProof="0" dirty="0">
                    <a:ln>
                      <a:noFill/>
                    </a:ln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sym typeface="+mn-ea"/>
                  </a:endParaRPr>
                </a:p>
              </p:txBody>
            </p:sp>
            <p:sp>
              <p:nvSpPr>
                <p:cNvPr id="20" name="椭圆 19"/>
                <p:cNvSpPr/>
                <p:nvPr>
                  <p:custDataLst>
                    <p:tags r:id="rId4"/>
                  </p:custDataLst>
                </p:nvPr>
              </p:nvSpPr>
              <p:spPr>
                <a:xfrm>
                  <a:off x="6413500" y="1728503"/>
                  <a:ext cx="688854" cy="688854"/>
                </a:xfrm>
                <a:prstGeom prst="ellipse">
                  <a:avLst/>
                </a:prstGeom>
                <a:solidFill>
                  <a:srgbClr val="417F5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dirty="0">
                      <a:solidFill>
                        <a:schemeClr val="bg1"/>
                      </a:solidFill>
                      <a:latin typeface="思源宋体 CN Heavy" panose="02020900000000000000" pitchFamily="18" charset="-122"/>
                      <a:ea typeface="思源宋体 CN Heavy" panose="02020900000000000000" pitchFamily="18" charset="-122"/>
                      <a:cs typeface="+mn-ea"/>
                      <a:sym typeface="+mn-lt"/>
                    </a:rPr>
                    <a:t>01</a:t>
                  </a:r>
                  <a:endParaRPr lang="zh-CN" altLang="en-US" dirty="0">
                    <a:solidFill>
                      <a:schemeClr val="bg1"/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7" name="组合 6"/>
            <p:cNvGrpSpPr/>
            <p:nvPr/>
          </p:nvGrpSpPr>
          <p:grpSpPr>
            <a:xfrm>
              <a:off x="677865" y="3093625"/>
              <a:ext cx="6299835" cy="1163955"/>
              <a:chOff x="495049" y="1752601"/>
              <a:chExt cx="6299835" cy="1163955"/>
            </a:xfrm>
          </p:grpSpPr>
          <p:sp>
            <p:nvSpPr>
              <p:cNvPr id="13" name="矩形: 圆角 12"/>
              <p:cNvSpPr/>
              <p:nvPr>
                <p:custDataLst>
                  <p:tags r:id="rId5"/>
                </p:custDataLst>
              </p:nvPr>
            </p:nvSpPr>
            <p:spPr>
              <a:xfrm>
                <a:off x="495049" y="1752601"/>
                <a:ext cx="6299835" cy="1163955"/>
              </a:xfrm>
              <a:prstGeom prst="roundRect">
                <a:avLst>
                  <a:gd name="adj" fmla="val 11900"/>
                </a:avLst>
              </a:prstGeom>
              <a:solidFill>
                <a:srgbClr val="417F54"/>
              </a:solidFill>
              <a:ln>
                <a:solidFill>
                  <a:srgbClr val="417F54">
                    <a:alpha val="10000"/>
                  </a:srgbClr>
                </a:solidFill>
              </a:ln>
              <a:effectLst>
                <a:outerShdw blurRad="177800" dist="127000" dir="2700000" algn="ctr" rotWithShape="0">
                  <a:srgbClr val="417F54">
                    <a:alpha val="2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MiSans Normal" panose="00000500000000000000" pitchFamily="2" charset="-122"/>
                  <a:ea typeface="MiSans Normal" panose="00000500000000000000" pitchFamily="2" charset="-122"/>
                </a:endParaRPr>
              </a:p>
            </p:txBody>
          </p:sp>
          <p:grpSp>
            <p:nvGrpSpPr>
              <p:cNvPr id="14" name="组合 13"/>
              <p:cNvGrpSpPr/>
              <p:nvPr/>
            </p:nvGrpSpPr>
            <p:grpSpPr>
              <a:xfrm>
                <a:off x="732719" y="1939225"/>
                <a:ext cx="5959475" cy="801370"/>
                <a:chOff x="6413500" y="1677437"/>
                <a:chExt cx="5959475" cy="801370"/>
              </a:xfrm>
            </p:grpSpPr>
            <p:sp>
              <p:nvSpPr>
                <p:cNvPr id="15" name="文本框 14"/>
                <p:cNvSpPr txBox="1"/>
                <p:nvPr>
                  <p:custDataLst>
                    <p:tags r:id="rId6"/>
                  </p:custDataLst>
                </p:nvPr>
              </p:nvSpPr>
              <p:spPr>
                <a:xfrm>
                  <a:off x="7153275" y="1677437"/>
                  <a:ext cx="5219700" cy="80137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no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zh-CN" altLang="en-US" sz="1600" spc="120" noProof="0" dirty="0">
                      <a:ln>
                        <a:noFill/>
                      </a:ln>
                      <a:solidFill>
                        <a:schemeClr val="bg1"/>
                      </a:solidFill>
                      <a:effectLst/>
                      <a:uLnTx/>
                      <a:uFillTx/>
                      <a:latin typeface="MiSans Normal" panose="00000500000000000000" pitchFamily="2" charset="-122"/>
                      <a:ea typeface="MiSans Normal" panose="00000500000000000000" pitchFamily="2" charset="-122"/>
                      <a:sym typeface="+mn-ea"/>
                    </a:rPr>
                    <a:t>轮椅转移包括轮椅与床、椅子、坐便器、浴盆及地面等之间的转移等。</a:t>
                  </a:r>
                  <a:endParaRPr kumimoji="0" lang="zh-CN" altLang="en-US" sz="1600" b="0" i="0" u="none" strike="noStrike" kern="1200" cap="none" spc="12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sym typeface="+mn-ea"/>
                  </a:endParaRPr>
                </a:p>
              </p:txBody>
            </p:sp>
            <p:sp>
              <p:nvSpPr>
                <p:cNvPr id="16" name="椭圆 15"/>
                <p:cNvSpPr/>
                <p:nvPr>
                  <p:custDataLst>
                    <p:tags r:id="rId7"/>
                  </p:custDataLst>
                </p:nvPr>
              </p:nvSpPr>
              <p:spPr>
                <a:xfrm>
                  <a:off x="6413500" y="1728503"/>
                  <a:ext cx="688854" cy="688854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dirty="0">
                      <a:solidFill>
                        <a:srgbClr val="417F54"/>
                      </a:solidFill>
                      <a:latin typeface="思源宋体 CN Heavy" panose="02020900000000000000" pitchFamily="18" charset="-122"/>
                      <a:ea typeface="思源宋体 CN Heavy" panose="02020900000000000000" pitchFamily="18" charset="-122"/>
                      <a:cs typeface="+mn-ea"/>
                      <a:sym typeface="+mn-lt"/>
                    </a:rPr>
                    <a:t>02</a:t>
                  </a:r>
                  <a:endParaRPr lang="zh-CN" altLang="en-US" dirty="0">
                    <a:solidFill>
                      <a:srgbClr val="417F54"/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8" name="组合 7"/>
            <p:cNvGrpSpPr/>
            <p:nvPr/>
          </p:nvGrpSpPr>
          <p:grpSpPr>
            <a:xfrm>
              <a:off x="677865" y="4652480"/>
              <a:ext cx="6299835" cy="1201354"/>
              <a:chOff x="495049" y="1752601"/>
              <a:chExt cx="6299835" cy="1201354"/>
            </a:xfrm>
          </p:grpSpPr>
          <p:sp>
            <p:nvSpPr>
              <p:cNvPr id="9" name="矩形: 圆角 8"/>
              <p:cNvSpPr/>
              <p:nvPr>
                <p:custDataLst>
                  <p:tags r:id="rId8"/>
                </p:custDataLst>
              </p:nvPr>
            </p:nvSpPr>
            <p:spPr>
              <a:xfrm>
                <a:off x="495049" y="1752601"/>
                <a:ext cx="6299835" cy="1163955"/>
              </a:xfrm>
              <a:prstGeom prst="roundRect">
                <a:avLst>
                  <a:gd name="adj" fmla="val 11900"/>
                </a:avLst>
              </a:prstGeom>
              <a:solidFill>
                <a:schemeClr val="bg1"/>
              </a:solidFill>
              <a:ln>
                <a:solidFill>
                  <a:srgbClr val="417F54">
                    <a:alpha val="10000"/>
                  </a:srgbClr>
                </a:solidFill>
              </a:ln>
              <a:effectLst>
                <a:outerShdw blurRad="177800" dist="127000" dir="2700000" algn="ctr" rotWithShape="0">
                  <a:srgbClr val="417F54">
                    <a:alpha val="2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MiSans Normal" panose="00000500000000000000" pitchFamily="2" charset="-122"/>
                  <a:ea typeface="MiSans Normal" panose="00000500000000000000" pitchFamily="2" charset="-122"/>
                </a:endParaRPr>
              </a:p>
            </p:txBody>
          </p:sp>
          <p:grpSp>
            <p:nvGrpSpPr>
              <p:cNvPr id="10" name="组合 9"/>
              <p:cNvGrpSpPr/>
              <p:nvPr/>
            </p:nvGrpSpPr>
            <p:grpSpPr>
              <a:xfrm>
                <a:off x="732719" y="1755075"/>
                <a:ext cx="5958840" cy="1198880"/>
                <a:chOff x="6413500" y="1493287"/>
                <a:chExt cx="5958840" cy="1198880"/>
              </a:xfrm>
            </p:grpSpPr>
            <p:sp>
              <p:nvSpPr>
                <p:cNvPr id="11" name="文本框 10"/>
                <p:cNvSpPr txBox="1"/>
                <p:nvPr>
                  <p:custDataLst>
                    <p:tags r:id="rId9"/>
                  </p:custDataLst>
                </p:nvPr>
              </p:nvSpPr>
              <p:spPr>
                <a:xfrm>
                  <a:off x="7153275" y="1493287"/>
                  <a:ext cx="5219065" cy="119888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zh-CN" altLang="en-US" sz="1600" spc="120" noProof="0" dirty="0">
                      <a:ln>
                        <a:noFill/>
                      </a:ln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effectLst/>
                      <a:uLnTx/>
                      <a:uFillTx/>
                      <a:latin typeface="MiSans Normal" panose="00000500000000000000" pitchFamily="2" charset="-122"/>
                      <a:ea typeface="MiSans Normal" panose="00000500000000000000" pitchFamily="2" charset="-122"/>
                      <a:sym typeface="+mn-ea"/>
                    </a:rPr>
                    <a:t>床椅转移包括被动搬运、辅助转移、主动转移。轮椅转移有多种方法，如斜角法、直角法，正面转移、侧面转移、后面转移等。</a:t>
                  </a:r>
                  <a:endParaRPr kumimoji="0" lang="zh-CN" altLang="en-US" sz="1600" b="0" i="0" u="none" strike="noStrike" kern="1200" cap="none" spc="120" normalizeH="0" baseline="0" noProof="0" dirty="0">
                    <a:ln>
                      <a:noFill/>
                    </a:ln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sym typeface="+mn-ea"/>
                  </a:endParaRPr>
                </a:p>
              </p:txBody>
            </p:sp>
            <p:sp>
              <p:nvSpPr>
                <p:cNvPr id="12" name="椭圆 11"/>
                <p:cNvSpPr/>
                <p:nvPr>
                  <p:custDataLst>
                    <p:tags r:id="rId10"/>
                  </p:custDataLst>
                </p:nvPr>
              </p:nvSpPr>
              <p:spPr>
                <a:xfrm>
                  <a:off x="6413500" y="1728503"/>
                  <a:ext cx="688854" cy="688854"/>
                </a:xfrm>
                <a:prstGeom prst="ellipse">
                  <a:avLst/>
                </a:prstGeom>
                <a:solidFill>
                  <a:srgbClr val="417F5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dirty="0">
                      <a:solidFill>
                        <a:schemeClr val="bg1"/>
                      </a:solidFill>
                      <a:latin typeface="思源宋体 CN Heavy" panose="02020900000000000000" pitchFamily="18" charset="-122"/>
                      <a:ea typeface="思源宋体 CN Heavy" panose="02020900000000000000" pitchFamily="18" charset="-122"/>
                      <a:cs typeface="+mn-ea"/>
                      <a:sym typeface="+mn-lt"/>
                    </a:rPr>
                    <a:t>03</a:t>
                  </a:r>
                  <a:endParaRPr lang="zh-CN" altLang="en-US" dirty="0">
                    <a:solidFill>
                      <a:schemeClr val="bg1"/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  <a:cs typeface="+mn-ea"/>
                    <a:sym typeface="+mn-lt"/>
                  </a:endParaRPr>
                </a:p>
              </p:txBody>
            </p:sp>
          </p:grpSp>
        </p:grpSp>
      </p:grpSp>
      <p:grpSp>
        <p:nvGrpSpPr>
          <p:cNvPr id="25" name="组合 24"/>
          <p:cNvGrpSpPr/>
          <p:nvPr/>
        </p:nvGrpSpPr>
        <p:grpSpPr>
          <a:xfrm>
            <a:off x="407533" y="562624"/>
            <a:ext cx="7434161" cy="576000"/>
            <a:chOff x="349477" y="620680"/>
            <a:chExt cx="7434161" cy="576000"/>
          </a:xfrm>
        </p:grpSpPr>
        <p:sp>
          <p:nvSpPr>
            <p:cNvPr id="26" name="矩形: 圆角 25"/>
            <p:cNvSpPr>
              <a:spLocks noChangeAspect="1"/>
            </p:cNvSpPr>
            <p:nvPr/>
          </p:nvSpPr>
          <p:spPr>
            <a:xfrm>
              <a:off x="349477" y="620680"/>
              <a:ext cx="576000" cy="576000"/>
            </a:xfrm>
            <a:prstGeom prst="roundRect">
              <a:avLst>
                <a:gd name="adj" fmla="val 50000"/>
              </a:avLst>
            </a:prstGeom>
            <a:solidFill>
              <a:srgbClr val="9E3537"/>
            </a:solidFill>
            <a:ln>
              <a:noFill/>
            </a:ln>
            <a:effectLst>
              <a:outerShdw blurRad="304800" dist="127000" dir="2700000" algn="ctr" rotWithShape="0">
                <a:srgbClr val="9E3537">
                  <a:alpha val="1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3</a:t>
              </a:r>
              <a:endParaRPr lang="zh-CN" altLang="en-US" sz="28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1005648" y="647070"/>
              <a:ext cx="6777990" cy="521970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zh-CN" altLang="en-US" sz="2800" dirty="0">
                  <a:solidFill>
                    <a:srgbClr val="417F54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轮椅的使用技巧</a:t>
              </a:r>
              <a:r>
                <a:rPr lang="en-US" altLang="zh-CN" sz="2800" dirty="0">
                  <a:solidFill>
                    <a:srgbClr val="417F54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-</a:t>
              </a:r>
              <a:r>
                <a:rPr lang="zh-CN" altLang="en-US" sz="2800" dirty="0">
                  <a:solidFill>
                    <a:srgbClr val="417F54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上下轮椅及轮椅转移技术</a:t>
              </a:r>
              <a:endParaRPr lang="zh-CN" altLang="en-US" sz="2800" dirty="0">
                <a:solidFill>
                  <a:srgbClr val="417F54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7534910" y="1573530"/>
            <a:ext cx="394144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1600" spc="12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sym typeface="+mn-ea"/>
              </a:rPr>
              <a:t>选择适合者即可，不一定越复杂越好。</a:t>
            </a:r>
            <a:endParaRPr lang="zh-CN" altLang="en-US" sz="1600" spc="12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  <a:sym typeface="+mn-ea"/>
            </a:endParaRP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 rot="0">
            <a:off x="678180" y="1795780"/>
            <a:ext cx="6374765" cy="3793490"/>
            <a:chOff x="495049" y="1752601"/>
            <a:chExt cx="6374932" cy="3793490"/>
          </a:xfrm>
        </p:grpSpPr>
        <p:sp>
          <p:nvSpPr>
            <p:cNvPr id="17" name="矩形: 圆角 16"/>
            <p:cNvSpPr/>
            <p:nvPr>
              <p:custDataLst>
                <p:tags r:id="rId1"/>
              </p:custDataLst>
            </p:nvPr>
          </p:nvSpPr>
          <p:spPr>
            <a:xfrm>
              <a:off x="495049" y="1752601"/>
              <a:ext cx="6374932" cy="3793490"/>
            </a:xfrm>
            <a:prstGeom prst="roundRect">
              <a:avLst>
                <a:gd name="adj" fmla="val 11900"/>
              </a:avLst>
            </a:prstGeom>
            <a:solidFill>
              <a:schemeClr val="bg1"/>
            </a:solidFill>
            <a:ln>
              <a:solidFill>
                <a:srgbClr val="417F54">
                  <a:alpha val="10000"/>
                </a:srgbClr>
              </a:solidFill>
            </a:ln>
            <a:effectLst>
              <a:outerShdw blurRad="177800" dist="127000" dir="2700000" algn="ctr" rotWithShape="0">
                <a:srgbClr val="417F54">
                  <a:alpha val="2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MiSans Normal" panose="00000500000000000000" pitchFamily="2" charset="-122"/>
                <a:ea typeface="MiSans Normal" panose="00000500000000000000" pitchFamily="2" charset="-122"/>
              </a:endParaRPr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732719" y="1939225"/>
              <a:ext cx="5958840" cy="2861310"/>
              <a:chOff x="6413500" y="1677437"/>
              <a:chExt cx="5958840" cy="2861310"/>
            </a:xfrm>
          </p:grpSpPr>
          <p:sp>
            <p:nvSpPr>
              <p:cNvPr id="19" name="文本框 18"/>
              <p:cNvSpPr txBox="1"/>
              <p:nvPr>
                <p:custDataLst>
                  <p:tags r:id="rId2"/>
                </p:custDataLst>
              </p:nvPr>
            </p:nvSpPr>
            <p:spPr>
              <a:xfrm>
                <a:off x="7153275" y="1677437"/>
                <a:ext cx="5219065" cy="28613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kumimoji="0" lang="zh-CN" altLang="en-US" sz="2400" b="1" i="0" u="none" strike="noStrike" kern="1200" cap="none" spc="120" normalizeH="0" baseline="0" noProof="0" dirty="0">
                    <a:ln>
                      <a:noFill/>
                    </a:ln>
                    <a:solidFill>
                      <a:schemeClr val="accent6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sym typeface="+mn-ea"/>
                  </a:rPr>
                  <a:t>通用技巧</a:t>
                </a:r>
                <a:endParaRPr kumimoji="0" lang="en-US" altLang="zh-CN" sz="2400" b="1" i="0" u="none" strike="noStrike" kern="1200" cap="none" spc="120" normalizeH="0" baseline="0" noProof="0" dirty="0">
                  <a:ln>
                    <a:noFill/>
                  </a:ln>
                  <a:solidFill>
                    <a:schemeClr val="accent6"/>
                  </a:solidFill>
                  <a:effectLst/>
                  <a:uLnTx/>
                  <a:uFillTx/>
                  <a:latin typeface="MiSans Normal" panose="00000500000000000000" pitchFamily="2" charset="-122"/>
                  <a:ea typeface="MiSans Normal" panose="00000500000000000000" pitchFamily="2" charset="-122"/>
                  <a:sym typeface="+mn-ea"/>
                </a:endParaRPr>
              </a:p>
              <a:p>
                <a:pPr marL="285750" indent="-285750" algn="l">
                  <a:lnSpc>
                    <a:spcPct val="150000"/>
                  </a:lnSpc>
                  <a:buFont typeface="Wingdings" panose="05000000000000000000" charset="0"/>
                  <a:buChar char=""/>
                </a:pPr>
                <a:r>
                  <a:rPr kumimoji="0" lang="zh-CN" altLang="en-US" sz="1600" b="0" i="0" u="none" strike="noStrike" kern="1200" cap="none" spc="120" normalizeH="0" baseline="0" noProof="0" dirty="0">
                    <a:ln>
                      <a:noFill/>
                    </a:ln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sym typeface="+mn-ea"/>
                  </a:rPr>
                  <a:t>了解轮椅构造，保持正确坐姿（坐在轮椅正中，身体上部稍前倾，双眼平视前方，双肩放松，臀部紧贴轮椅靠背，保持大小腿之间角度为</a:t>
                </a:r>
                <a:r>
                  <a:rPr kumimoji="0" lang="en-US" altLang="zh-CN" sz="1600" b="0" i="0" u="none" strike="noStrike" kern="1200" cap="none" spc="120" normalizeH="0" baseline="0" noProof="0" dirty="0">
                    <a:ln>
                      <a:noFill/>
                    </a:ln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sym typeface="+mn-ea"/>
                  </a:rPr>
                  <a:t>110</a:t>
                </a:r>
                <a:r>
                  <a:rPr kumimoji="0" lang="en-US" altLang="en-US" sz="1600" b="0" i="0" u="none" strike="noStrike" kern="1200" cap="none" spc="120" normalizeH="0" baseline="0" noProof="0" dirty="0">
                    <a:ln>
                      <a:noFill/>
                    </a:ln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sym typeface="+mn-ea"/>
                  </a:rPr>
                  <a:t>°</a:t>
                </a:r>
                <a:r>
                  <a:rPr kumimoji="0" lang="zh-CN" altLang="en-US" sz="1600" b="0" i="0" u="none" strike="noStrike" kern="1200" cap="none" spc="120" normalizeH="0" baseline="0" noProof="0" dirty="0">
                    <a:ln>
                      <a:noFill/>
                    </a:ln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sym typeface="+mn-ea"/>
                  </a:rPr>
                  <a:t>～</a:t>
                </a:r>
                <a:r>
                  <a:rPr kumimoji="0" lang="en-US" altLang="zh-CN" sz="1600" b="0" i="0" u="none" strike="noStrike" kern="1200" cap="none" spc="120" normalizeH="0" baseline="0" noProof="0" dirty="0">
                    <a:ln>
                      <a:noFill/>
                    </a:ln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sym typeface="+mn-ea"/>
                  </a:rPr>
                  <a:t>130</a:t>
                </a:r>
                <a:r>
                  <a:rPr kumimoji="0" lang="en-US" altLang="en-US" sz="1600" b="0" i="0" u="none" strike="noStrike" kern="1200" cap="none" spc="120" normalizeH="0" baseline="0" noProof="0" dirty="0">
                    <a:ln>
                      <a:noFill/>
                    </a:ln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sym typeface="+mn-ea"/>
                  </a:rPr>
                  <a:t>°</a:t>
                </a:r>
                <a:r>
                  <a:rPr kumimoji="0" lang="zh-CN" altLang="en-US" sz="1600" b="0" i="0" u="none" strike="noStrike" kern="1200" cap="none" spc="120" normalizeH="0" baseline="0" noProof="0" dirty="0">
                    <a:ln>
                      <a:noFill/>
                    </a:ln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sym typeface="+mn-ea"/>
                  </a:rPr>
                  <a:t>）。</a:t>
                </a:r>
                <a:endParaRPr kumimoji="0" lang="zh-CN" altLang="en-US" sz="1600" b="0" i="0" u="none" strike="noStrike" kern="1200" cap="none" spc="12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MiSans Normal" panose="00000500000000000000" pitchFamily="2" charset="-122"/>
                  <a:ea typeface="MiSans Normal" panose="00000500000000000000" pitchFamily="2" charset="-122"/>
                  <a:sym typeface="+mn-ea"/>
                </a:endParaRPr>
              </a:p>
              <a:p>
                <a:pPr marL="285750" indent="-285750" algn="l">
                  <a:lnSpc>
                    <a:spcPct val="150000"/>
                  </a:lnSpc>
                  <a:buFont typeface="Wingdings" panose="05000000000000000000" charset="0"/>
                  <a:buChar char=""/>
                </a:pPr>
                <a:r>
                  <a:rPr kumimoji="0" lang="zh-CN" altLang="en-US" sz="1600" b="0" i="0" u="none" strike="noStrike" kern="1200" cap="none" spc="120" normalizeH="0" baseline="0" noProof="0" dirty="0">
                    <a:ln>
                      <a:noFill/>
                    </a:ln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sym typeface="+mn-ea"/>
                  </a:rPr>
                  <a:t>每次使用前检查轮椅的刹车、轮胎、悬挂系统等是否正常，确保安全。</a:t>
                </a:r>
                <a:endParaRPr kumimoji="0" lang="zh-CN" altLang="en-US" sz="1600" b="0" i="0" u="none" strike="noStrike" kern="1200" cap="none" spc="12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MiSans Normal" panose="00000500000000000000" pitchFamily="2" charset="-122"/>
                  <a:ea typeface="MiSans Normal" panose="00000500000000000000" pitchFamily="2" charset="-122"/>
                  <a:sym typeface="+mn-ea"/>
                </a:endParaRPr>
              </a:p>
            </p:txBody>
          </p:sp>
          <p:sp>
            <p:nvSpPr>
              <p:cNvPr id="20" name="椭圆 19"/>
              <p:cNvSpPr/>
              <p:nvPr>
                <p:custDataLst>
                  <p:tags r:id="rId3"/>
                </p:custDataLst>
              </p:nvPr>
            </p:nvSpPr>
            <p:spPr>
              <a:xfrm>
                <a:off x="6413500" y="1728503"/>
                <a:ext cx="688854" cy="688854"/>
              </a:xfrm>
              <a:prstGeom prst="ellipse">
                <a:avLst/>
              </a:prstGeom>
              <a:solidFill>
                <a:srgbClr val="417F5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5" name="组合 24"/>
          <p:cNvGrpSpPr/>
          <p:nvPr/>
        </p:nvGrpSpPr>
        <p:grpSpPr>
          <a:xfrm>
            <a:off x="407533" y="562624"/>
            <a:ext cx="6011761" cy="576000"/>
            <a:chOff x="349477" y="620680"/>
            <a:chExt cx="6011761" cy="576000"/>
          </a:xfrm>
        </p:grpSpPr>
        <p:sp>
          <p:nvSpPr>
            <p:cNvPr id="26" name="矩形: 圆角 25"/>
            <p:cNvSpPr>
              <a:spLocks noChangeAspect="1"/>
            </p:cNvSpPr>
            <p:nvPr/>
          </p:nvSpPr>
          <p:spPr>
            <a:xfrm>
              <a:off x="349477" y="620680"/>
              <a:ext cx="576000" cy="576000"/>
            </a:xfrm>
            <a:prstGeom prst="roundRect">
              <a:avLst>
                <a:gd name="adj" fmla="val 50000"/>
              </a:avLst>
            </a:prstGeom>
            <a:solidFill>
              <a:srgbClr val="9E3537"/>
            </a:solidFill>
            <a:ln>
              <a:noFill/>
            </a:ln>
            <a:effectLst>
              <a:outerShdw blurRad="304800" dist="127000" dir="2700000" algn="ctr" rotWithShape="0">
                <a:srgbClr val="9E3537">
                  <a:alpha val="1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3</a:t>
              </a:r>
              <a:endParaRPr lang="zh-CN" altLang="en-US" sz="28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1005648" y="647070"/>
              <a:ext cx="5355590" cy="521970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zh-CN" altLang="en-US" sz="2800" dirty="0">
                  <a:solidFill>
                    <a:srgbClr val="417F54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轮椅的使用技巧</a:t>
              </a:r>
              <a:r>
                <a:rPr lang="en-US" altLang="zh-CN" sz="2800" dirty="0">
                  <a:solidFill>
                    <a:srgbClr val="417F54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-</a:t>
              </a:r>
              <a:r>
                <a:rPr lang="zh-CN" altLang="en-US" sz="2800" dirty="0">
                  <a:solidFill>
                    <a:srgbClr val="417F54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轮椅的操控技巧</a:t>
              </a:r>
              <a:endParaRPr lang="zh-CN" altLang="en-US" sz="2800" dirty="0">
                <a:solidFill>
                  <a:srgbClr val="417F54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6" name="组合 65"/>
          <p:cNvGrpSpPr/>
          <p:nvPr/>
        </p:nvGrpSpPr>
        <p:grpSpPr>
          <a:xfrm>
            <a:off x="408305" y="1190626"/>
            <a:ext cx="8321675" cy="4436117"/>
            <a:chOff x="733053" y="1838258"/>
            <a:chExt cx="6088662" cy="3599376"/>
          </a:xfrm>
        </p:grpSpPr>
        <p:cxnSp>
          <p:nvCxnSpPr>
            <p:cNvPr id="46" name="直接连接符 45"/>
            <p:cNvCxnSpPr/>
            <p:nvPr/>
          </p:nvCxnSpPr>
          <p:spPr>
            <a:xfrm>
              <a:off x="1381070" y="2772083"/>
              <a:ext cx="0" cy="449943"/>
            </a:xfrm>
            <a:prstGeom prst="line">
              <a:avLst/>
            </a:prstGeom>
            <a:ln>
              <a:solidFill>
                <a:srgbClr val="417F54"/>
              </a:solidFill>
              <a:headEnd type="none"/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圆角矩形 17"/>
            <p:cNvSpPr/>
            <p:nvPr/>
          </p:nvSpPr>
          <p:spPr>
            <a:xfrm>
              <a:off x="733053" y="1957274"/>
              <a:ext cx="1106227" cy="611574"/>
            </a:xfrm>
            <a:prstGeom prst="roundRect">
              <a:avLst>
                <a:gd name="adj" fmla="val 50000"/>
              </a:avLst>
            </a:prstGeom>
            <a:solidFill>
              <a:srgbClr val="417F54"/>
            </a:solidFill>
            <a:ln w="9525">
              <a:noFill/>
            </a:ln>
            <a:effectLst>
              <a:outerShdw blurRad="127000" dist="127000" dir="2700000" algn="ctr" rotWithShape="0">
                <a:srgbClr val="417F54">
                  <a:alpha val="1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01</a:t>
              </a:r>
              <a:endParaRPr lang="en-US" altLang="zh-CN" sz="28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54" name="文本框 53"/>
            <p:cNvSpPr txBox="1"/>
            <p:nvPr/>
          </p:nvSpPr>
          <p:spPr>
            <a:xfrm>
              <a:off x="1937312" y="1838258"/>
              <a:ext cx="4884403" cy="6734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MiSans Normal" panose="00000500000000000000" pitchFamily="2" charset="-122"/>
                  <a:ea typeface="MiSans Normal" panose="00000500000000000000" pitchFamily="2" charset="-122"/>
                  <a:cs typeface="+mn-ea"/>
                  <a:sym typeface="+mn-lt"/>
                </a:rPr>
                <a:t>上臂有力者：双手抓住轮椅靠背或后轮，上臂伸直撑起身体，使臀部暂时离开坐垫，坚持数到</a:t>
              </a: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MiSans Normal" panose="00000500000000000000" pitchFamily="2" charset="-122"/>
                  <a:ea typeface="MiSans Normal" panose="00000500000000000000" pitchFamily="2" charset="-122"/>
                  <a:cs typeface="+mn-ea"/>
                  <a:sym typeface="+mn-lt"/>
                </a:rPr>
                <a:t>30</a:t>
              </a: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MiSans Normal" panose="00000500000000000000" pitchFamily="2" charset="-122"/>
                  <a:ea typeface="MiSans Normal" panose="00000500000000000000" pitchFamily="2" charset="-122"/>
                  <a:cs typeface="+mn-ea"/>
                  <a:sym typeface="+mn-lt"/>
                </a:rPr>
                <a:t>下（约</a:t>
              </a: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MiSans Normal" panose="00000500000000000000" pitchFamily="2" charset="-122"/>
                  <a:ea typeface="MiSans Normal" panose="00000500000000000000" pitchFamily="2" charset="-122"/>
                  <a:cs typeface="+mn-ea"/>
                  <a:sym typeface="+mn-lt"/>
                </a:rPr>
                <a:t>15</a:t>
              </a: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MiSans Normal" panose="00000500000000000000" pitchFamily="2" charset="-122"/>
                  <a:ea typeface="MiSans Normal" panose="00000500000000000000" pitchFamily="2" charset="-122"/>
                  <a:cs typeface="+mn-ea"/>
                  <a:sym typeface="+mn-lt"/>
                </a:rPr>
                <a:t>～</a:t>
              </a: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MiSans Normal" panose="00000500000000000000" pitchFamily="2" charset="-122"/>
                  <a:ea typeface="MiSans Normal" panose="00000500000000000000" pitchFamily="2" charset="-122"/>
                  <a:cs typeface="+mn-ea"/>
                  <a:sym typeface="+mn-lt"/>
                </a:rPr>
                <a:t>20</a:t>
              </a: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MiSans Normal" panose="00000500000000000000" pitchFamily="2" charset="-122"/>
                  <a:ea typeface="MiSans Normal" panose="00000500000000000000" pitchFamily="2" charset="-122"/>
                  <a:cs typeface="+mn-ea"/>
                  <a:sym typeface="+mn-lt"/>
                </a:rPr>
                <a:t>秒），每</a:t>
              </a: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MiSans Normal" panose="00000500000000000000" pitchFamily="2" charset="-122"/>
                  <a:ea typeface="MiSans Normal" panose="00000500000000000000" pitchFamily="2" charset="-122"/>
                  <a:cs typeface="+mn-ea"/>
                  <a:sym typeface="+mn-lt"/>
                </a:rPr>
                <a:t>15</a:t>
              </a: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MiSans Normal" panose="00000500000000000000" pitchFamily="2" charset="-122"/>
                  <a:ea typeface="MiSans Normal" panose="00000500000000000000" pitchFamily="2" charset="-122"/>
                  <a:cs typeface="+mn-ea"/>
                  <a:sym typeface="+mn-lt"/>
                </a:rPr>
                <a:t>～</a:t>
              </a: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MiSans Normal" panose="00000500000000000000" pitchFamily="2" charset="-122"/>
                  <a:ea typeface="MiSans Normal" panose="00000500000000000000" pitchFamily="2" charset="-122"/>
                  <a:cs typeface="+mn-ea"/>
                  <a:sym typeface="+mn-lt"/>
                </a:rPr>
                <a:t>20</a:t>
              </a: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MiSans Normal" panose="00000500000000000000" pitchFamily="2" charset="-122"/>
                  <a:ea typeface="MiSans Normal" panose="00000500000000000000" pitchFamily="2" charset="-122"/>
                  <a:cs typeface="+mn-ea"/>
                  <a:sym typeface="+mn-lt"/>
                </a:rPr>
                <a:t>分钟重复一次。</a:t>
              </a:r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58" name="圆角矩形 17"/>
            <p:cNvSpPr/>
            <p:nvPr/>
          </p:nvSpPr>
          <p:spPr>
            <a:xfrm>
              <a:off x="733053" y="3307686"/>
              <a:ext cx="1106227" cy="611574"/>
            </a:xfrm>
            <a:prstGeom prst="roundRect">
              <a:avLst>
                <a:gd name="adj" fmla="val 50000"/>
              </a:avLst>
            </a:prstGeom>
            <a:solidFill>
              <a:srgbClr val="9E3537"/>
            </a:solidFill>
            <a:ln w="9525">
              <a:noFill/>
            </a:ln>
            <a:effectLst>
              <a:outerShdw blurRad="127000" dist="127000" dir="2700000" algn="ctr" rotWithShape="0">
                <a:srgbClr val="9E3537">
                  <a:alpha val="1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02</a:t>
              </a:r>
              <a:endParaRPr lang="en-US" altLang="zh-CN" sz="28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59" name="文本框 58"/>
            <p:cNvSpPr txBox="1"/>
            <p:nvPr/>
          </p:nvSpPr>
          <p:spPr>
            <a:xfrm>
              <a:off x="1937312" y="3149511"/>
              <a:ext cx="4884403" cy="9727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MiSans Normal" panose="00000500000000000000" pitchFamily="2" charset="-122"/>
                  <a:ea typeface="MiSans Normal" panose="00000500000000000000" pitchFamily="2" charset="-122"/>
                  <a:cs typeface="+mn-ea"/>
                  <a:sym typeface="+mn-lt"/>
                </a:rPr>
                <a:t>臂力小者：撤走扶手，单手放在推车手柄下，另一手握住手把提同侧臀，两边轮流进行；或利用扶手、刹车器、腿、脚踏板为支撑，身体向大腿方向弯曲使臀部抬起，每</a:t>
              </a: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MiSans Normal" panose="00000500000000000000" pitchFamily="2" charset="-122"/>
                  <a:ea typeface="MiSans Normal" panose="00000500000000000000" pitchFamily="2" charset="-122"/>
                  <a:cs typeface="+mn-ea"/>
                  <a:sym typeface="+mn-lt"/>
                </a:rPr>
                <a:t>15</a:t>
              </a: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MiSans Normal" panose="00000500000000000000" pitchFamily="2" charset="-122"/>
                  <a:ea typeface="MiSans Normal" panose="00000500000000000000" pitchFamily="2" charset="-122"/>
                  <a:cs typeface="+mn-ea"/>
                  <a:sym typeface="+mn-lt"/>
                </a:rPr>
                <a:t>～</a:t>
              </a: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MiSans Normal" panose="00000500000000000000" pitchFamily="2" charset="-122"/>
                  <a:ea typeface="MiSans Normal" panose="00000500000000000000" pitchFamily="2" charset="-122"/>
                  <a:cs typeface="+mn-ea"/>
                  <a:sym typeface="+mn-lt"/>
                </a:rPr>
                <a:t>30</a:t>
              </a: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MiSans Normal" panose="00000500000000000000" pitchFamily="2" charset="-122"/>
                  <a:ea typeface="MiSans Normal" panose="00000500000000000000" pitchFamily="2" charset="-122"/>
                  <a:cs typeface="+mn-ea"/>
                  <a:sym typeface="+mn-lt"/>
                </a:rPr>
                <a:t>分钟重复一次。</a:t>
              </a:r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62" name="圆角矩形 17"/>
            <p:cNvSpPr/>
            <p:nvPr/>
          </p:nvSpPr>
          <p:spPr>
            <a:xfrm>
              <a:off x="733053" y="4667886"/>
              <a:ext cx="1106227" cy="611574"/>
            </a:xfrm>
            <a:prstGeom prst="roundRect">
              <a:avLst>
                <a:gd name="adj" fmla="val 50000"/>
              </a:avLst>
            </a:prstGeom>
            <a:solidFill>
              <a:srgbClr val="417F54"/>
            </a:solidFill>
            <a:ln w="9525">
              <a:noFill/>
            </a:ln>
            <a:effectLst>
              <a:outerShdw blurRad="127000" dist="127000" dir="2700000" algn="ctr" rotWithShape="0">
                <a:srgbClr val="417F54">
                  <a:alpha val="1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03</a:t>
              </a:r>
              <a:endParaRPr lang="en-US" altLang="zh-CN" sz="28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63" name="文本框 62"/>
            <p:cNvSpPr txBox="1"/>
            <p:nvPr/>
          </p:nvSpPr>
          <p:spPr>
            <a:xfrm>
              <a:off x="1936847" y="4464887"/>
              <a:ext cx="4884868" cy="9727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MiSans Normal" panose="00000500000000000000" pitchFamily="2" charset="-122"/>
                  <a:ea typeface="MiSans Normal" panose="00000500000000000000" pitchFamily="2" charset="-122"/>
                  <a:cs typeface="+mn-ea"/>
                  <a:sym typeface="+mn-lt"/>
                </a:rPr>
                <a:t>需协助者：照护者通过特定姿势抱住老年人，使其臀部提起并保持一段时间，每</a:t>
              </a: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MiSans Normal" panose="00000500000000000000" pitchFamily="2" charset="-122"/>
                  <a:ea typeface="MiSans Normal" panose="00000500000000000000" pitchFamily="2" charset="-122"/>
                  <a:cs typeface="+mn-ea"/>
                  <a:sym typeface="+mn-lt"/>
                </a:rPr>
                <a:t>15</a:t>
              </a: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MiSans Normal" panose="00000500000000000000" pitchFamily="2" charset="-122"/>
                  <a:ea typeface="MiSans Normal" panose="00000500000000000000" pitchFamily="2" charset="-122"/>
                  <a:cs typeface="+mn-ea"/>
                  <a:sym typeface="+mn-lt"/>
                </a:rPr>
                <a:t>～</a:t>
              </a: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MiSans Normal" panose="00000500000000000000" pitchFamily="2" charset="-122"/>
                  <a:ea typeface="MiSans Normal" panose="00000500000000000000" pitchFamily="2" charset="-122"/>
                  <a:cs typeface="+mn-ea"/>
                  <a:sym typeface="+mn-lt"/>
                </a:rPr>
                <a:t>30</a:t>
              </a: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MiSans Normal" panose="00000500000000000000" pitchFamily="2" charset="-122"/>
                  <a:ea typeface="MiSans Normal" panose="00000500000000000000" pitchFamily="2" charset="-122"/>
                  <a:cs typeface="+mn-ea"/>
                  <a:sym typeface="+mn-lt"/>
                </a:rPr>
                <a:t>分钟重复一次；对于脚踏板配有皮带的轮椅，照护者可辅助进行减压操作。</a:t>
              </a:r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+mn-ea"/>
                <a:sym typeface="+mn-lt"/>
              </a:endParaRPr>
            </a:p>
          </p:txBody>
        </p:sp>
        <p:cxnSp>
          <p:nvCxnSpPr>
            <p:cNvPr id="65" name="直接连接符 64"/>
            <p:cNvCxnSpPr/>
            <p:nvPr/>
          </p:nvCxnSpPr>
          <p:spPr>
            <a:xfrm>
              <a:off x="1381070" y="4239956"/>
              <a:ext cx="0" cy="449943"/>
            </a:xfrm>
            <a:prstGeom prst="line">
              <a:avLst/>
            </a:prstGeom>
            <a:ln>
              <a:solidFill>
                <a:srgbClr val="417F54"/>
              </a:solidFill>
              <a:headEnd type="none"/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0" name="组合 69"/>
          <p:cNvGrpSpPr/>
          <p:nvPr/>
        </p:nvGrpSpPr>
        <p:grpSpPr>
          <a:xfrm>
            <a:off x="407533" y="562624"/>
            <a:ext cx="5656161" cy="576000"/>
            <a:chOff x="349477" y="620680"/>
            <a:chExt cx="5656161" cy="576000"/>
          </a:xfrm>
        </p:grpSpPr>
        <p:sp>
          <p:nvSpPr>
            <p:cNvPr id="71" name="矩形: 圆角 70"/>
            <p:cNvSpPr>
              <a:spLocks noChangeAspect="1"/>
            </p:cNvSpPr>
            <p:nvPr/>
          </p:nvSpPr>
          <p:spPr>
            <a:xfrm>
              <a:off x="349477" y="620680"/>
              <a:ext cx="576000" cy="576000"/>
            </a:xfrm>
            <a:prstGeom prst="roundRect">
              <a:avLst>
                <a:gd name="adj" fmla="val 50000"/>
              </a:avLst>
            </a:prstGeom>
            <a:solidFill>
              <a:srgbClr val="9E3537"/>
            </a:solidFill>
            <a:ln>
              <a:noFill/>
            </a:ln>
            <a:effectLst>
              <a:outerShdw blurRad="304800" dist="127000" dir="2700000" algn="ctr" rotWithShape="0">
                <a:srgbClr val="9E3537">
                  <a:alpha val="1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3</a:t>
              </a:r>
              <a:endParaRPr lang="en-US" altLang="zh-CN" sz="28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72" name="矩形 71"/>
            <p:cNvSpPr/>
            <p:nvPr/>
          </p:nvSpPr>
          <p:spPr>
            <a:xfrm>
              <a:off x="1005648" y="647070"/>
              <a:ext cx="4999990" cy="521970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zh-CN" altLang="en-US" sz="2800" dirty="0">
                  <a:solidFill>
                    <a:srgbClr val="417F54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轮椅的使用技巧</a:t>
              </a:r>
              <a:r>
                <a:rPr lang="en-US" altLang="zh-CN" sz="2800" dirty="0">
                  <a:solidFill>
                    <a:srgbClr val="417F54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-</a:t>
              </a:r>
              <a:r>
                <a:rPr lang="zh-CN" altLang="en-US" sz="2800" dirty="0">
                  <a:solidFill>
                    <a:srgbClr val="417F54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轮椅减压技术</a:t>
              </a:r>
              <a:endParaRPr lang="zh-CN" altLang="en-US" sz="2800" dirty="0">
                <a:solidFill>
                  <a:srgbClr val="417F54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6" name="组合 65"/>
          <p:cNvGrpSpPr/>
          <p:nvPr/>
        </p:nvGrpSpPr>
        <p:grpSpPr>
          <a:xfrm>
            <a:off x="408305" y="1190626"/>
            <a:ext cx="8321675" cy="4436117"/>
            <a:chOff x="733053" y="1838258"/>
            <a:chExt cx="6088662" cy="3599376"/>
          </a:xfrm>
        </p:grpSpPr>
        <p:cxnSp>
          <p:nvCxnSpPr>
            <p:cNvPr id="46" name="直接连接符 45"/>
            <p:cNvCxnSpPr/>
            <p:nvPr/>
          </p:nvCxnSpPr>
          <p:spPr>
            <a:xfrm>
              <a:off x="1381070" y="2772083"/>
              <a:ext cx="0" cy="449943"/>
            </a:xfrm>
            <a:prstGeom prst="line">
              <a:avLst/>
            </a:prstGeom>
            <a:ln>
              <a:solidFill>
                <a:srgbClr val="417F54"/>
              </a:solidFill>
              <a:headEnd type="none"/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圆角矩形 17"/>
            <p:cNvSpPr/>
            <p:nvPr/>
          </p:nvSpPr>
          <p:spPr>
            <a:xfrm>
              <a:off x="733053" y="1957274"/>
              <a:ext cx="1106227" cy="611574"/>
            </a:xfrm>
            <a:prstGeom prst="roundRect">
              <a:avLst>
                <a:gd name="adj" fmla="val 50000"/>
              </a:avLst>
            </a:prstGeom>
            <a:solidFill>
              <a:srgbClr val="417F54"/>
            </a:solidFill>
            <a:ln w="9525">
              <a:noFill/>
            </a:ln>
            <a:effectLst>
              <a:outerShdw blurRad="127000" dist="127000" dir="2700000" algn="ctr" rotWithShape="0">
                <a:srgbClr val="417F54">
                  <a:alpha val="1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01</a:t>
              </a:r>
              <a:endParaRPr lang="en-US" altLang="zh-CN" sz="28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54" name="文本框 53"/>
            <p:cNvSpPr txBox="1"/>
            <p:nvPr/>
          </p:nvSpPr>
          <p:spPr>
            <a:xfrm>
              <a:off x="1937312" y="1838258"/>
              <a:ext cx="4884403" cy="6734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MiSans Normal" panose="00000500000000000000" pitchFamily="2" charset="-122"/>
                  <a:ea typeface="MiSans Normal" panose="00000500000000000000" pitchFamily="2" charset="-122"/>
                  <a:cs typeface="+mn-ea"/>
                  <a:sym typeface="+mn-lt"/>
                </a:rPr>
                <a:t>上臂有力者：双手抓住轮椅靠背或后轮，上臂伸直撑起身体，使臀部暂时离开坐垫，坚持数到</a:t>
              </a: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MiSans Normal" panose="00000500000000000000" pitchFamily="2" charset="-122"/>
                  <a:ea typeface="MiSans Normal" panose="00000500000000000000" pitchFamily="2" charset="-122"/>
                  <a:cs typeface="+mn-ea"/>
                  <a:sym typeface="+mn-lt"/>
                </a:rPr>
                <a:t>30</a:t>
              </a: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MiSans Normal" panose="00000500000000000000" pitchFamily="2" charset="-122"/>
                  <a:ea typeface="MiSans Normal" panose="00000500000000000000" pitchFamily="2" charset="-122"/>
                  <a:cs typeface="+mn-ea"/>
                  <a:sym typeface="+mn-lt"/>
                </a:rPr>
                <a:t>下（约</a:t>
              </a: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MiSans Normal" panose="00000500000000000000" pitchFamily="2" charset="-122"/>
                  <a:ea typeface="MiSans Normal" panose="00000500000000000000" pitchFamily="2" charset="-122"/>
                  <a:cs typeface="+mn-ea"/>
                  <a:sym typeface="+mn-lt"/>
                </a:rPr>
                <a:t>15</a:t>
              </a: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MiSans Normal" panose="00000500000000000000" pitchFamily="2" charset="-122"/>
                  <a:ea typeface="MiSans Normal" panose="00000500000000000000" pitchFamily="2" charset="-122"/>
                  <a:cs typeface="+mn-ea"/>
                  <a:sym typeface="+mn-lt"/>
                </a:rPr>
                <a:t>～</a:t>
              </a: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MiSans Normal" panose="00000500000000000000" pitchFamily="2" charset="-122"/>
                  <a:ea typeface="MiSans Normal" panose="00000500000000000000" pitchFamily="2" charset="-122"/>
                  <a:cs typeface="+mn-ea"/>
                  <a:sym typeface="+mn-lt"/>
                </a:rPr>
                <a:t>20</a:t>
              </a: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MiSans Normal" panose="00000500000000000000" pitchFamily="2" charset="-122"/>
                  <a:ea typeface="MiSans Normal" panose="00000500000000000000" pitchFamily="2" charset="-122"/>
                  <a:cs typeface="+mn-ea"/>
                  <a:sym typeface="+mn-lt"/>
                </a:rPr>
                <a:t>秒），每</a:t>
              </a: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MiSans Normal" panose="00000500000000000000" pitchFamily="2" charset="-122"/>
                  <a:ea typeface="MiSans Normal" panose="00000500000000000000" pitchFamily="2" charset="-122"/>
                  <a:cs typeface="+mn-ea"/>
                  <a:sym typeface="+mn-lt"/>
                </a:rPr>
                <a:t>15</a:t>
              </a: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MiSans Normal" panose="00000500000000000000" pitchFamily="2" charset="-122"/>
                  <a:ea typeface="MiSans Normal" panose="00000500000000000000" pitchFamily="2" charset="-122"/>
                  <a:cs typeface="+mn-ea"/>
                  <a:sym typeface="+mn-lt"/>
                </a:rPr>
                <a:t>～</a:t>
              </a: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MiSans Normal" panose="00000500000000000000" pitchFamily="2" charset="-122"/>
                  <a:ea typeface="MiSans Normal" panose="00000500000000000000" pitchFamily="2" charset="-122"/>
                  <a:cs typeface="+mn-ea"/>
                  <a:sym typeface="+mn-lt"/>
                </a:rPr>
                <a:t>20</a:t>
              </a: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MiSans Normal" panose="00000500000000000000" pitchFamily="2" charset="-122"/>
                  <a:ea typeface="MiSans Normal" panose="00000500000000000000" pitchFamily="2" charset="-122"/>
                  <a:cs typeface="+mn-ea"/>
                  <a:sym typeface="+mn-lt"/>
                </a:rPr>
                <a:t>分钟重复一次。</a:t>
              </a:r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58" name="圆角矩形 17"/>
            <p:cNvSpPr/>
            <p:nvPr/>
          </p:nvSpPr>
          <p:spPr>
            <a:xfrm>
              <a:off x="733053" y="3307686"/>
              <a:ext cx="1106227" cy="611574"/>
            </a:xfrm>
            <a:prstGeom prst="roundRect">
              <a:avLst>
                <a:gd name="adj" fmla="val 50000"/>
              </a:avLst>
            </a:prstGeom>
            <a:solidFill>
              <a:srgbClr val="9E3537"/>
            </a:solidFill>
            <a:ln w="9525">
              <a:noFill/>
            </a:ln>
            <a:effectLst>
              <a:outerShdw blurRad="127000" dist="127000" dir="2700000" algn="ctr" rotWithShape="0">
                <a:srgbClr val="9E3537">
                  <a:alpha val="1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02</a:t>
              </a:r>
              <a:endParaRPr lang="en-US" altLang="zh-CN" sz="28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59" name="文本框 58"/>
            <p:cNvSpPr txBox="1"/>
            <p:nvPr/>
          </p:nvSpPr>
          <p:spPr>
            <a:xfrm>
              <a:off x="1937312" y="3149511"/>
              <a:ext cx="4884403" cy="9727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MiSans Normal" panose="00000500000000000000" pitchFamily="2" charset="-122"/>
                  <a:ea typeface="MiSans Normal" panose="00000500000000000000" pitchFamily="2" charset="-122"/>
                  <a:cs typeface="+mn-ea"/>
                  <a:sym typeface="+mn-lt"/>
                </a:rPr>
                <a:t>臂力小者：撤走扶手，单手放在推车手柄下，另一手握住手把提同侧臀，两边轮流进行；或利用扶手、刹车器、腿、脚踏板为支撑，身体向大腿方向弯曲使臀部抬起，每</a:t>
              </a: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MiSans Normal" panose="00000500000000000000" pitchFamily="2" charset="-122"/>
                  <a:ea typeface="MiSans Normal" panose="00000500000000000000" pitchFamily="2" charset="-122"/>
                  <a:cs typeface="+mn-ea"/>
                  <a:sym typeface="+mn-lt"/>
                </a:rPr>
                <a:t>15</a:t>
              </a: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MiSans Normal" panose="00000500000000000000" pitchFamily="2" charset="-122"/>
                  <a:ea typeface="MiSans Normal" panose="00000500000000000000" pitchFamily="2" charset="-122"/>
                  <a:cs typeface="+mn-ea"/>
                  <a:sym typeface="+mn-lt"/>
                </a:rPr>
                <a:t>～</a:t>
              </a: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MiSans Normal" panose="00000500000000000000" pitchFamily="2" charset="-122"/>
                  <a:ea typeface="MiSans Normal" panose="00000500000000000000" pitchFamily="2" charset="-122"/>
                  <a:cs typeface="+mn-ea"/>
                  <a:sym typeface="+mn-lt"/>
                </a:rPr>
                <a:t>30</a:t>
              </a: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MiSans Normal" panose="00000500000000000000" pitchFamily="2" charset="-122"/>
                  <a:ea typeface="MiSans Normal" panose="00000500000000000000" pitchFamily="2" charset="-122"/>
                  <a:cs typeface="+mn-ea"/>
                  <a:sym typeface="+mn-lt"/>
                </a:rPr>
                <a:t>分钟重复一次。</a:t>
              </a:r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62" name="圆角矩形 17"/>
            <p:cNvSpPr/>
            <p:nvPr/>
          </p:nvSpPr>
          <p:spPr>
            <a:xfrm>
              <a:off x="733053" y="4667886"/>
              <a:ext cx="1106227" cy="611574"/>
            </a:xfrm>
            <a:prstGeom prst="roundRect">
              <a:avLst>
                <a:gd name="adj" fmla="val 50000"/>
              </a:avLst>
            </a:prstGeom>
            <a:solidFill>
              <a:srgbClr val="417F54"/>
            </a:solidFill>
            <a:ln w="9525">
              <a:noFill/>
            </a:ln>
            <a:effectLst>
              <a:outerShdw blurRad="127000" dist="127000" dir="2700000" algn="ctr" rotWithShape="0">
                <a:srgbClr val="417F54">
                  <a:alpha val="1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03</a:t>
              </a:r>
              <a:endParaRPr lang="en-US" altLang="zh-CN" sz="28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63" name="文本框 62"/>
            <p:cNvSpPr txBox="1"/>
            <p:nvPr/>
          </p:nvSpPr>
          <p:spPr>
            <a:xfrm>
              <a:off x="1936847" y="4464887"/>
              <a:ext cx="4884868" cy="9727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MiSans Normal" panose="00000500000000000000" pitchFamily="2" charset="-122"/>
                  <a:ea typeface="MiSans Normal" panose="00000500000000000000" pitchFamily="2" charset="-122"/>
                  <a:cs typeface="+mn-ea"/>
                  <a:sym typeface="+mn-lt"/>
                </a:rPr>
                <a:t>需协助者：照护者通过特定姿势抱住老年人，使其臀部提起并保持一段时间，每</a:t>
              </a: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MiSans Normal" panose="00000500000000000000" pitchFamily="2" charset="-122"/>
                  <a:ea typeface="MiSans Normal" panose="00000500000000000000" pitchFamily="2" charset="-122"/>
                  <a:cs typeface="+mn-ea"/>
                  <a:sym typeface="+mn-lt"/>
                </a:rPr>
                <a:t>15</a:t>
              </a: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MiSans Normal" panose="00000500000000000000" pitchFamily="2" charset="-122"/>
                  <a:ea typeface="MiSans Normal" panose="00000500000000000000" pitchFamily="2" charset="-122"/>
                  <a:cs typeface="+mn-ea"/>
                  <a:sym typeface="+mn-lt"/>
                </a:rPr>
                <a:t>～</a:t>
              </a: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MiSans Normal" panose="00000500000000000000" pitchFamily="2" charset="-122"/>
                  <a:ea typeface="MiSans Normal" panose="00000500000000000000" pitchFamily="2" charset="-122"/>
                  <a:cs typeface="+mn-ea"/>
                  <a:sym typeface="+mn-lt"/>
                </a:rPr>
                <a:t>30</a:t>
              </a: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MiSans Normal" panose="00000500000000000000" pitchFamily="2" charset="-122"/>
                  <a:ea typeface="MiSans Normal" panose="00000500000000000000" pitchFamily="2" charset="-122"/>
                  <a:cs typeface="+mn-ea"/>
                  <a:sym typeface="+mn-lt"/>
                </a:rPr>
                <a:t>分钟重复一次；对于脚踏板配有皮带的轮椅，照护者可辅助进行减压操作。</a:t>
              </a:r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+mn-ea"/>
                <a:sym typeface="+mn-lt"/>
              </a:endParaRPr>
            </a:p>
          </p:txBody>
        </p:sp>
        <p:cxnSp>
          <p:nvCxnSpPr>
            <p:cNvPr id="65" name="直接连接符 64"/>
            <p:cNvCxnSpPr/>
            <p:nvPr/>
          </p:nvCxnSpPr>
          <p:spPr>
            <a:xfrm>
              <a:off x="1381070" y="4239956"/>
              <a:ext cx="0" cy="449943"/>
            </a:xfrm>
            <a:prstGeom prst="line">
              <a:avLst/>
            </a:prstGeom>
            <a:ln>
              <a:solidFill>
                <a:srgbClr val="417F54"/>
              </a:solidFill>
              <a:headEnd type="none"/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0" name="组合 69"/>
          <p:cNvGrpSpPr/>
          <p:nvPr/>
        </p:nvGrpSpPr>
        <p:grpSpPr>
          <a:xfrm>
            <a:off x="407533" y="562624"/>
            <a:ext cx="5656161" cy="576000"/>
            <a:chOff x="349477" y="620680"/>
            <a:chExt cx="5656161" cy="576000"/>
          </a:xfrm>
        </p:grpSpPr>
        <p:sp>
          <p:nvSpPr>
            <p:cNvPr id="71" name="矩形: 圆角 70"/>
            <p:cNvSpPr>
              <a:spLocks noChangeAspect="1"/>
            </p:cNvSpPr>
            <p:nvPr/>
          </p:nvSpPr>
          <p:spPr>
            <a:xfrm>
              <a:off x="349477" y="620680"/>
              <a:ext cx="576000" cy="576000"/>
            </a:xfrm>
            <a:prstGeom prst="roundRect">
              <a:avLst>
                <a:gd name="adj" fmla="val 50000"/>
              </a:avLst>
            </a:prstGeom>
            <a:solidFill>
              <a:srgbClr val="9E3537"/>
            </a:solidFill>
            <a:ln>
              <a:noFill/>
            </a:ln>
            <a:effectLst>
              <a:outerShdw blurRad="304800" dist="127000" dir="2700000" algn="ctr" rotWithShape="0">
                <a:srgbClr val="9E3537">
                  <a:alpha val="1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3</a:t>
              </a:r>
              <a:endParaRPr lang="en-US" altLang="zh-CN" sz="28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72" name="矩形 71"/>
            <p:cNvSpPr/>
            <p:nvPr/>
          </p:nvSpPr>
          <p:spPr>
            <a:xfrm>
              <a:off x="1005648" y="647070"/>
              <a:ext cx="4999990" cy="521970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zh-CN" altLang="en-US" sz="2800" dirty="0">
                  <a:solidFill>
                    <a:srgbClr val="417F54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轮椅的使用技巧</a:t>
              </a:r>
              <a:r>
                <a:rPr lang="en-US" altLang="zh-CN" sz="2800" dirty="0">
                  <a:solidFill>
                    <a:srgbClr val="417F54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-</a:t>
              </a:r>
              <a:r>
                <a:rPr lang="zh-CN" altLang="en-US" sz="2800" dirty="0">
                  <a:solidFill>
                    <a:srgbClr val="417F54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轮椅减压技术</a:t>
              </a:r>
              <a:endParaRPr lang="zh-CN" altLang="en-US" sz="2800" dirty="0">
                <a:solidFill>
                  <a:srgbClr val="417F54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pic>
        <p:nvPicPr>
          <p:cNvPr id="2" name="图片 1" descr="截屏2025-12-15 22.24.5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62500" y="2857500"/>
            <a:ext cx="7429500" cy="4000500"/>
          </a:xfrm>
          <a:prstGeom prst="rect">
            <a:avLst/>
          </a:prstGeom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组合 35"/>
          <p:cNvGrpSpPr/>
          <p:nvPr/>
        </p:nvGrpSpPr>
        <p:grpSpPr>
          <a:xfrm>
            <a:off x="407533" y="562624"/>
            <a:ext cx="6011761" cy="576000"/>
            <a:chOff x="349477" y="620680"/>
            <a:chExt cx="6011761" cy="576000"/>
          </a:xfrm>
        </p:grpSpPr>
        <p:sp>
          <p:nvSpPr>
            <p:cNvPr id="37" name="矩形: 圆角 36"/>
            <p:cNvSpPr>
              <a:spLocks noChangeAspect="1"/>
            </p:cNvSpPr>
            <p:nvPr/>
          </p:nvSpPr>
          <p:spPr>
            <a:xfrm>
              <a:off x="349477" y="620680"/>
              <a:ext cx="576000" cy="576000"/>
            </a:xfrm>
            <a:prstGeom prst="roundRect">
              <a:avLst>
                <a:gd name="adj" fmla="val 50000"/>
              </a:avLst>
            </a:prstGeom>
            <a:solidFill>
              <a:srgbClr val="9E3537"/>
            </a:solidFill>
            <a:ln>
              <a:noFill/>
            </a:ln>
            <a:effectLst>
              <a:outerShdw blurRad="304800" dist="127000" dir="2700000" algn="ctr" rotWithShape="0">
                <a:srgbClr val="9E3537">
                  <a:alpha val="1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3</a:t>
              </a:r>
              <a:endParaRPr lang="en-US" altLang="zh-CN" sz="28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1005648" y="647070"/>
              <a:ext cx="5355590" cy="521970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zh-CN" altLang="en-US" sz="2800" dirty="0">
                  <a:solidFill>
                    <a:srgbClr val="417F54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轮椅的使用技巧</a:t>
              </a:r>
              <a:r>
                <a:rPr lang="en-US" altLang="zh-CN" sz="2800" dirty="0">
                  <a:solidFill>
                    <a:srgbClr val="417F54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-</a:t>
              </a:r>
              <a:r>
                <a:rPr lang="zh-CN" altLang="en-US" sz="2800" dirty="0">
                  <a:solidFill>
                    <a:srgbClr val="417F54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转向与避障技巧</a:t>
              </a:r>
              <a:endParaRPr lang="zh-CN" altLang="en-US" sz="2800" dirty="0">
                <a:solidFill>
                  <a:srgbClr val="417F54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grpSp>
        <p:nvGrpSpPr>
          <p:cNvPr id="25" name="组合 24"/>
          <p:cNvGrpSpPr>
            <a:grpSpLocks noChangeAspect="1"/>
          </p:cNvGrpSpPr>
          <p:nvPr userDrawn="1"/>
        </p:nvGrpSpPr>
        <p:grpSpPr>
          <a:xfrm>
            <a:off x="8474710" y="2683510"/>
            <a:ext cx="3600000" cy="4043933"/>
            <a:chOff x="11552" y="2724"/>
            <a:chExt cx="7120" cy="7998"/>
          </a:xfrm>
        </p:grpSpPr>
        <p:sp>
          <p:nvSpPr>
            <p:cNvPr id="26" name="椭圆 25"/>
            <p:cNvSpPr/>
            <p:nvPr/>
          </p:nvSpPr>
          <p:spPr>
            <a:xfrm>
              <a:off x="14818" y="10004"/>
              <a:ext cx="3854" cy="719"/>
            </a:xfrm>
            <a:prstGeom prst="ellipse">
              <a:avLst/>
            </a:prstGeom>
            <a:solidFill>
              <a:srgbClr val="65B1A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7" name="椭圆 26"/>
            <p:cNvSpPr/>
            <p:nvPr/>
          </p:nvSpPr>
          <p:spPr>
            <a:xfrm>
              <a:off x="11552" y="8800"/>
              <a:ext cx="4382" cy="964"/>
            </a:xfrm>
            <a:prstGeom prst="ellipse">
              <a:avLst/>
            </a:prstGeom>
            <a:solidFill>
              <a:srgbClr val="65B1A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pic>
          <p:nvPicPr>
            <p:cNvPr id="28" name="图片 27" descr="卡通人物&#10;&#10;中度可信度描述已自动生成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2114" y="2724"/>
              <a:ext cx="6558" cy="7759"/>
            </a:xfrm>
            <a:prstGeom prst="rect">
              <a:avLst/>
            </a:prstGeom>
          </p:spPr>
        </p:pic>
      </p:grpSp>
      <p:sp>
        <p:nvSpPr>
          <p:cNvPr id="4" name="矩形 3"/>
          <p:cNvSpPr/>
          <p:nvPr>
            <p:custDataLst>
              <p:tags r:id="rId2"/>
            </p:custDataLst>
          </p:nvPr>
        </p:nvSpPr>
        <p:spPr>
          <a:xfrm>
            <a:off x="1414312" y="2049595"/>
            <a:ext cx="2487854" cy="72840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0000" tIns="46800" rIns="90000" bIns="46800" rtlCol="0" anchor="ctr">
            <a:normAutofit/>
          </a:bodyPr>
          <a:p>
            <a:pPr marL="0" indent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altLang="en-US" sz="2000" b="1" spc="300" dirty="0">
                <a:solidFill>
                  <a:schemeClr val="lt1"/>
                </a:solidFill>
                <a:latin typeface="Arial" panose="020B0604020202020204" pitchFamily="34" charset="0"/>
                <a:ea typeface="微软雅黑" panose="020B0503020204020204" charset="-122"/>
                <a:cs typeface="+mj-cs"/>
                <a:sym typeface="+mn-lt"/>
              </a:rPr>
              <a:t>转向轮控制</a:t>
            </a:r>
            <a:endParaRPr lang="zh-CN" altLang="en-US" sz="2000" b="1" spc="300" dirty="0">
              <a:solidFill>
                <a:schemeClr val="lt1"/>
              </a:solidFill>
              <a:latin typeface="Arial" panose="020B0604020202020204" pitchFamily="34" charset="0"/>
              <a:ea typeface="微软雅黑" panose="020B0503020204020204" charset="-122"/>
              <a:cs typeface="+mj-cs"/>
              <a:sym typeface="+mn-lt"/>
            </a:endParaRPr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215958" y="1876982"/>
            <a:ext cx="1153593" cy="1073629"/>
          </a:xfrm>
          <a:prstGeom prst="rect">
            <a:avLst/>
          </a:prstGeom>
          <a:noFill/>
        </p:spPr>
        <p:txBody>
          <a:bodyPr wrap="square" lIns="91440" tIns="45720" rIns="91440" bIns="45720" rtlCol="0" anchor="ctr" anchorCtr="1">
            <a:normAutofit fontScale="50000"/>
          </a:bodyPr>
          <a:p>
            <a:pPr algn="ctr">
              <a:lnSpc>
                <a:spcPct val="140000"/>
              </a:lnSpc>
            </a:pPr>
            <a:r>
              <a:rPr lang="en-US" altLang="zh-CN" sz="8000" b="1" spc="3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01</a:t>
            </a:r>
            <a:endParaRPr lang="en-US" altLang="zh-CN" sz="8000" b="1" spc="3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6" name="矩形 5"/>
          <p:cNvSpPr/>
          <p:nvPr>
            <p:custDataLst>
              <p:tags r:id="rId4"/>
            </p:custDataLst>
          </p:nvPr>
        </p:nvSpPr>
        <p:spPr>
          <a:xfrm>
            <a:off x="217323" y="2966489"/>
            <a:ext cx="3684842" cy="853535"/>
          </a:xfrm>
          <a:prstGeom prst="rect">
            <a:avLst/>
          </a:prstGeom>
        </p:spPr>
        <p:txBody>
          <a:bodyPr wrap="square" lIns="91440" tIns="45720" rIns="91440" bIns="45720">
            <a:noAutofit/>
          </a:bodyPr>
          <a:p>
            <a:pPr marL="0" lvl="0" indent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altLang="en-US" sz="1600" spc="150" dirty="0">
                <a:solidFill>
                  <a:schemeClr val="dk1"/>
                </a:solidFill>
                <a:ea typeface="+mn-lt"/>
                <a:sym typeface="+mn-lt"/>
              </a:rPr>
              <a:t>依靠前轮（转向轮）实现转向，转弯时转向轮朝转弯方向转动形成角度，角度越大转弯半径越小。</a:t>
            </a:r>
            <a:endParaRPr lang="zh-CN" altLang="en-US" sz="1600" spc="150" dirty="0">
              <a:solidFill>
                <a:schemeClr val="dk1"/>
              </a:solidFill>
              <a:ea typeface="+mn-lt"/>
              <a:sym typeface="+mn-lt"/>
            </a:endParaRPr>
          </a:p>
        </p:txBody>
      </p:sp>
      <p:sp>
        <p:nvSpPr>
          <p:cNvPr id="8" name="矩形 7"/>
          <p:cNvSpPr/>
          <p:nvPr>
            <p:custDataLst>
              <p:tags r:id="rId5"/>
            </p:custDataLst>
          </p:nvPr>
        </p:nvSpPr>
        <p:spPr>
          <a:xfrm>
            <a:off x="5946253" y="2049595"/>
            <a:ext cx="2486489" cy="72840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0000" tIns="46800" rIns="90000" bIns="46800" rtlCol="0" anchor="ctr">
            <a:normAutofit/>
          </a:bodyPr>
          <a:p>
            <a:pPr marL="0" indent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altLang="en-US" sz="2000" b="1" spc="300" dirty="0">
                <a:solidFill>
                  <a:schemeClr val="lt1"/>
                </a:solidFill>
                <a:latin typeface="Arial" panose="020B0604020202020204" pitchFamily="34" charset="0"/>
                <a:ea typeface="微软雅黑" panose="020B0503020204020204" charset="-122"/>
                <a:cs typeface="+mj-cs"/>
                <a:sym typeface="+mn-lt"/>
              </a:rPr>
              <a:t>手推杆控制</a:t>
            </a:r>
            <a:endParaRPr lang="zh-CN" altLang="en-US" sz="2000" b="1" spc="300" dirty="0">
              <a:solidFill>
                <a:schemeClr val="lt1"/>
              </a:solidFill>
              <a:latin typeface="Arial" panose="020B0604020202020204" pitchFamily="34" charset="0"/>
              <a:ea typeface="微软雅黑" panose="020B0503020204020204" charset="-122"/>
              <a:cs typeface="+mj-cs"/>
              <a:sym typeface="+mn-lt"/>
            </a:endParaRPr>
          </a:p>
        </p:txBody>
      </p:sp>
      <p:sp>
        <p:nvSpPr>
          <p:cNvPr id="9" name="文本框 8"/>
          <p:cNvSpPr txBox="1"/>
          <p:nvPr>
            <p:custDataLst>
              <p:tags r:id="rId6"/>
            </p:custDataLst>
          </p:nvPr>
        </p:nvSpPr>
        <p:spPr>
          <a:xfrm>
            <a:off x="4747900" y="1876982"/>
            <a:ext cx="1153593" cy="1073629"/>
          </a:xfrm>
          <a:prstGeom prst="rect">
            <a:avLst/>
          </a:prstGeom>
          <a:noFill/>
        </p:spPr>
        <p:txBody>
          <a:bodyPr wrap="square" lIns="91440" tIns="45720" rIns="91440" bIns="45720" rtlCol="0" anchor="ctr" anchorCtr="1">
            <a:normAutofit fontScale="50000"/>
          </a:bodyPr>
          <a:p>
            <a:pPr algn="ctr">
              <a:lnSpc>
                <a:spcPct val="140000"/>
              </a:lnSpc>
            </a:pPr>
            <a:r>
              <a:rPr lang="en-US" altLang="zh-CN" sz="8000" b="1" spc="3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02</a:t>
            </a:r>
            <a:endParaRPr lang="en-US" altLang="zh-CN" sz="8000" b="1" spc="300" dirty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0" name="矩形 9"/>
          <p:cNvSpPr/>
          <p:nvPr>
            <p:custDataLst>
              <p:tags r:id="rId7"/>
            </p:custDataLst>
          </p:nvPr>
        </p:nvSpPr>
        <p:spPr>
          <a:xfrm>
            <a:off x="4749266" y="2966489"/>
            <a:ext cx="3683477" cy="853535"/>
          </a:xfrm>
          <a:prstGeom prst="rect">
            <a:avLst/>
          </a:prstGeom>
        </p:spPr>
        <p:txBody>
          <a:bodyPr wrap="square" lIns="91440" tIns="45720" rIns="91440" bIns="45720">
            <a:noAutofit/>
          </a:bodyPr>
          <a:p>
            <a:pPr marL="0" lvl="0" indent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altLang="en-US" sz="1600" spc="150" dirty="0">
                <a:solidFill>
                  <a:schemeClr val="dk1"/>
                </a:solidFill>
                <a:ea typeface="+mn-lt"/>
                <a:sym typeface="+mn-lt"/>
              </a:rPr>
              <a:t>手推杆上的转向装置与转向轮通过杠杆相连，改变手推杆方向即可控制转向轮转向。</a:t>
            </a:r>
            <a:endParaRPr lang="zh-CN" altLang="en-US" sz="1600" spc="150" dirty="0">
              <a:solidFill>
                <a:schemeClr val="dk1"/>
              </a:solidFill>
              <a:ea typeface="+mn-lt"/>
              <a:sym typeface="+mn-lt"/>
            </a:endParaRPr>
          </a:p>
        </p:txBody>
      </p:sp>
      <p:sp>
        <p:nvSpPr>
          <p:cNvPr id="13" name="矩形 12"/>
          <p:cNvSpPr/>
          <p:nvPr>
            <p:custDataLst>
              <p:tags r:id="rId8"/>
            </p:custDataLst>
          </p:nvPr>
        </p:nvSpPr>
        <p:spPr>
          <a:xfrm>
            <a:off x="1414312" y="4164197"/>
            <a:ext cx="2487854" cy="728403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0000" tIns="46800" rIns="90000" bIns="46800" rtlCol="0" anchor="ctr">
            <a:normAutofit/>
          </a:bodyPr>
          <a:p>
            <a:pPr marL="0" indent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altLang="en-US" sz="2000" b="1" spc="300" dirty="0">
                <a:solidFill>
                  <a:schemeClr val="lt1"/>
                </a:solidFill>
                <a:latin typeface="Arial" panose="020B0604020202020204" pitchFamily="34" charset="0"/>
                <a:ea typeface="微软雅黑" panose="020B0503020204020204" charset="-122"/>
                <a:cs typeface="+mj-cs"/>
                <a:sym typeface="+mn-lt"/>
              </a:rPr>
              <a:t>智能控制系统</a:t>
            </a:r>
            <a:endParaRPr lang="zh-CN" altLang="en-US" sz="2000" b="1" spc="300" dirty="0">
              <a:solidFill>
                <a:schemeClr val="lt1"/>
              </a:solidFill>
              <a:latin typeface="Arial" panose="020B0604020202020204" pitchFamily="34" charset="0"/>
              <a:ea typeface="微软雅黑" panose="020B0503020204020204" charset="-122"/>
              <a:cs typeface="+mj-cs"/>
              <a:sym typeface="+mn-lt"/>
            </a:endParaRPr>
          </a:p>
        </p:txBody>
      </p:sp>
      <p:sp>
        <p:nvSpPr>
          <p:cNvPr id="14" name="文本框 13"/>
          <p:cNvSpPr txBox="1"/>
          <p:nvPr>
            <p:custDataLst>
              <p:tags r:id="rId9"/>
            </p:custDataLst>
          </p:nvPr>
        </p:nvSpPr>
        <p:spPr>
          <a:xfrm>
            <a:off x="215958" y="3991585"/>
            <a:ext cx="1153593" cy="1073629"/>
          </a:xfrm>
          <a:prstGeom prst="rect">
            <a:avLst/>
          </a:prstGeom>
          <a:noFill/>
        </p:spPr>
        <p:txBody>
          <a:bodyPr wrap="square" lIns="91440" tIns="45720" rIns="91440" bIns="45720" rtlCol="0" anchor="ctr" anchorCtr="1">
            <a:normAutofit fontScale="50000"/>
          </a:bodyPr>
          <a:p>
            <a:pPr algn="ctr">
              <a:lnSpc>
                <a:spcPct val="140000"/>
              </a:lnSpc>
            </a:pPr>
            <a:r>
              <a:rPr lang="en-US" altLang="zh-CN" sz="8000" b="1" spc="300" dirty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03</a:t>
            </a:r>
            <a:endParaRPr lang="en-US" altLang="zh-CN" sz="8000" b="1" spc="300" dirty="0">
              <a:solidFill>
                <a:schemeClr val="accent3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5" name="矩形 14"/>
          <p:cNvSpPr/>
          <p:nvPr>
            <p:custDataLst>
              <p:tags r:id="rId10"/>
            </p:custDataLst>
          </p:nvPr>
        </p:nvSpPr>
        <p:spPr>
          <a:xfrm>
            <a:off x="217323" y="5081091"/>
            <a:ext cx="3684842" cy="853535"/>
          </a:xfrm>
          <a:prstGeom prst="rect">
            <a:avLst/>
          </a:prstGeom>
        </p:spPr>
        <p:txBody>
          <a:bodyPr wrap="square" lIns="91440" tIns="45720" rIns="91440" bIns="45720">
            <a:noAutofit/>
          </a:bodyPr>
          <a:p>
            <a:pPr marL="0" lvl="0" indent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altLang="en-US" sz="1600" spc="150" dirty="0">
                <a:solidFill>
                  <a:schemeClr val="dk1"/>
                </a:solidFill>
                <a:ea typeface="+mn-lt"/>
                <a:sym typeface="+mn-lt"/>
              </a:rPr>
              <a:t>基于操纵杆的手控制器或基于多传感器信息融合的智能控制器，实现自动避障、自动导航等高级控制功能。</a:t>
            </a:r>
            <a:endParaRPr lang="zh-CN" altLang="en-US" sz="1600" spc="150" dirty="0">
              <a:solidFill>
                <a:schemeClr val="dk1"/>
              </a:solidFill>
              <a:ea typeface="+mn-lt"/>
              <a:sym typeface="+mn-lt"/>
            </a:endParaRPr>
          </a:p>
        </p:txBody>
      </p:sp>
      <p:sp>
        <p:nvSpPr>
          <p:cNvPr id="2" name="矩形 1"/>
          <p:cNvSpPr/>
          <p:nvPr>
            <p:custDataLst>
              <p:tags r:id="rId11"/>
            </p:custDataLst>
          </p:nvPr>
        </p:nvSpPr>
        <p:spPr>
          <a:xfrm>
            <a:off x="5944888" y="4164197"/>
            <a:ext cx="2487854" cy="728403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0000" tIns="46800" rIns="90000" bIns="46800" rtlCol="0" anchor="ctr">
            <a:normAutofit/>
          </a:bodyPr>
          <a:p>
            <a:pPr marL="0" indent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altLang="en-US" sz="2000" b="1" spc="300" dirty="0">
                <a:solidFill>
                  <a:schemeClr val="dk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j-cs"/>
                <a:sym typeface="+mn-lt"/>
              </a:rPr>
              <a:t>提前规划路线</a:t>
            </a:r>
            <a:endParaRPr lang="zh-CN" altLang="en-US" sz="2000" b="1" spc="300" dirty="0">
              <a:solidFill>
                <a:schemeClr val="dk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charset="-122"/>
              <a:cs typeface="+mj-cs"/>
              <a:sym typeface="+mn-lt"/>
            </a:endParaRPr>
          </a:p>
        </p:txBody>
      </p:sp>
      <p:sp>
        <p:nvSpPr>
          <p:cNvPr id="3" name="文本框 2"/>
          <p:cNvSpPr txBox="1"/>
          <p:nvPr>
            <p:custDataLst>
              <p:tags r:id="rId12"/>
            </p:custDataLst>
          </p:nvPr>
        </p:nvSpPr>
        <p:spPr>
          <a:xfrm>
            <a:off x="4747900" y="3991585"/>
            <a:ext cx="1153593" cy="1073629"/>
          </a:xfrm>
          <a:prstGeom prst="rect">
            <a:avLst/>
          </a:prstGeom>
          <a:noFill/>
        </p:spPr>
        <p:txBody>
          <a:bodyPr wrap="square" lIns="91440" tIns="45720" rIns="91440" bIns="45720" rtlCol="0" anchor="ctr" anchorCtr="1">
            <a:normAutofit fontScale="50000"/>
          </a:bodyPr>
          <a:p>
            <a:pPr algn="ctr">
              <a:lnSpc>
                <a:spcPct val="140000"/>
              </a:lnSpc>
            </a:pPr>
            <a:r>
              <a:rPr lang="en-US" altLang="zh-CN" sz="8000" b="1" spc="300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04</a:t>
            </a:r>
            <a:endParaRPr lang="en-US" altLang="zh-CN" sz="8000" b="1" spc="300" dirty="0">
              <a:solidFill>
                <a:schemeClr val="accent4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7" name="矩形 6"/>
          <p:cNvSpPr/>
          <p:nvPr>
            <p:custDataLst>
              <p:tags r:id="rId13"/>
            </p:custDataLst>
          </p:nvPr>
        </p:nvSpPr>
        <p:spPr>
          <a:xfrm>
            <a:off x="4747900" y="5081091"/>
            <a:ext cx="3684842" cy="853535"/>
          </a:xfrm>
          <a:prstGeom prst="rect">
            <a:avLst/>
          </a:prstGeom>
        </p:spPr>
        <p:txBody>
          <a:bodyPr wrap="square" lIns="91440" tIns="45720" rIns="91440" bIns="45720">
            <a:normAutofit/>
          </a:bodyPr>
          <a:p>
            <a:pPr marL="0" lvl="0" indent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altLang="en-US" sz="1600" spc="150" dirty="0">
                <a:solidFill>
                  <a:schemeClr val="dk1"/>
                </a:solidFill>
                <a:ea typeface="+mn-lt"/>
                <a:sym typeface="+mn-lt"/>
              </a:rPr>
              <a:t>遇到障碍物时提前规划好行进路线，选择绕道避开，确保行驶安全。</a:t>
            </a:r>
            <a:endParaRPr lang="zh-CN" altLang="en-US" sz="1600" spc="150" dirty="0">
              <a:solidFill>
                <a:schemeClr val="dk1"/>
              </a:solidFill>
              <a:ea typeface="+mn-lt"/>
              <a:sym typeface="+mn-lt"/>
            </a:endParaRPr>
          </a:p>
        </p:txBody>
      </p:sp>
    </p:spTree>
    <p:custDataLst>
      <p:tags r:id="rId14"/>
    </p:custData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组合 35"/>
          <p:cNvGrpSpPr/>
          <p:nvPr/>
        </p:nvGrpSpPr>
        <p:grpSpPr>
          <a:xfrm>
            <a:off x="407533" y="562624"/>
            <a:ext cx="6011761" cy="576000"/>
            <a:chOff x="349477" y="620680"/>
            <a:chExt cx="6011761" cy="576000"/>
          </a:xfrm>
        </p:grpSpPr>
        <p:sp>
          <p:nvSpPr>
            <p:cNvPr id="37" name="矩形: 圆角 36"/>
            <p:cNvSpPr>
              <a:spLocks noChangeAspect="1"/>
            </p:cNvSpPr>
            <p:nvPr/>
          </p:nvSpPr>
          <p:spPr>
            <a:xfrm>
              <a:off x="349477" y="620680"/>
              <a:ext cx="576000" cy="576000"/>
            </a:xfrm>
            <a:prstGeom prst="roundRect">
              <a:avLst>
                <a:gd name="adj" fmla="val 50000"/>
              </a:avLst>
            </a:prstGeom>
            <a:solidFill>
              <a:srgbClr val="9E3537"/>
            </a:solidFill>
            <a:ln>
              <a:noFill/>
            </a:ln>
            <a:effectLst>
              <a:outerShdw blurRad="304800" dist="127000" dir="2700000" algn="ctr" rotWithShape="0">
                <a:srgbClr val="9E3537">
                  <a:alpha val="1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3</a:t>
              </a:r>
              <a:endParaRPr lang="en-US" altLang="zh-CN" sz="28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1005648" y="647070"/>
              <a:ext cx="5355590" cy="521970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zh-CN" altLang="en-US" sz="2800" dirty="0">
                  <a:solidFill>
                    <a:srgbClr val="417F54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轮椅的使用技巧</a:t>
              </a:r>
              <a:r>
                <a:rPr lang="en-US" altLang="zh-CN" sz="2800" dirty="0">
                  <a:solidFill>
                    <a:srgbClr val="417F54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-</a:t>
              </a:r>
              <a:r>
                <a:rPr lang="zh-CN" altLang="en-US" sz="2800" dirty="0">
                  <a:solidFill>
                    <a:srgbClr val="417F54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转向与避障技巧</a:t>
              </a:r>
              <a:endParaRPr lang="zh-CN" altLang="en-US" sz="2800" dirty="0">
                <a:solidFill>
                  <a:srgbClr val="417F54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grpSp>
        <p:nvGrpSpPr>
          <p:cNvPr id="25" name="组合 24"/>
          <p:cNvGrpSpPr>
            <a:grpSpLocks noChangeAspect="1"/>
          </p:cNvGrpSpPr>
          <p:nvPr userDrawn="1"/>
        </p:nvGrpSpPr>
        <p:grpSpPr>
          <a:xfrm>
            <a:off x="8474710" y="2683510"/>
            <a:ext cx="3600000" cy="4043933"/>
            <a:chOff x="11552" y="2724"/>
            <a:chExt cx="7120" cy="7998"/>
          </a:xfrm>
        </p:grpSpPr>
        <p:sp>
          <p:nvSpPr>
            <p:cNvPr id="26" name="椭圆 25"/>
            <p:cNvSpPr/>
            <p:nvPr/>
          </p:nvSpPr>
          <p:spPr>
            <a:xfrm>
              <a:off x="14818" y="10004"/>
              <a:ext cx="3854" cy="719"/>
            </a:xfrm>
            <a:prstGeom prst="ellipse">
              <a:avLst/>
            </a:prstGeom>
            <a:solidFill>
              <a:srgbClr val="65B1A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7" name="椭圆 26"/>
            <p:cNvSpPr/>
            <p:nvPr/>
          </p:nvSpPr>
          <p:spPr>
            <a:xfrm>
              <a:off x="11552" y="8800"/>
              <a:ext cx="4382" cy="964"/>
            </a:xfrm>
            <a:prstGeom prst="ellipse">
              <a:avLst/>
            </a:prstGeom>
            <a:solidFill>
              <a:srgbClr val="65B1A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pic>
          <p:nvPicPr>
            <p:cNvPr id="28" name="图片 27" descr="卡通人物&#10;&#10;中度可信度描述已自动生成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2114" y="2724"/>
              <a:ext cx="6558" cy="7759"/>
            </a:xfrm>
            <a:prstGeom prst="rect">
              <a:avLst/>
            </a:prstGeom>
          </p:spPr>
        </p:pic>
      </p:grpSp>
      <p:sp>
        <p:nvSpPr>
          <p:cNvPr id="4" name="矩形 3"/>
          <p:cNvSpPr/>
          <p:nvPr>
            <p:custDataLst>
              <p:tags r:id="rId2"/>
            </p:custDataLst>
          </p:nvPr>
        </p:nvSpPr>
        <p:spPr>
          <a:xfrm>
            <a:off x="1414312" y="2049595"/>
            <a:ext cx="2487854" cy="72840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0000" tIns="46800" rIns="90000" bIns="46800" rtlCol="0" anchor="ctr">
            <a:normAutofit/>
          </a:bodyPr>
          <a:p>
            <a:pPr marL="0" indent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altLang="en-US" sz="2000" b="1" spc="300" dirty="0">
                <a:solidFill>
                  <a:schemeClr val="lt1"/>
                </a:solidFill>
                <a:latin typeface="Arial" panose="020B0604020202020204" pitchFamily="34" charset="0"/>
                <a:ea typeface="微软雅黑" panose="020B0503020204020204" charset="-122"/>
                <a:cs typeface="+mj-cs"/>
                <a:sym typeface="+mn-lt"/>
              </a:rPr>
              <a:t>转向轮控制</a:t>
            </a:r>
            <a:endParaRPr lang="zh-CN" altLang="en-US" sz="2000" b="1" spc="300" dirty="0">
              <a:solidFill>
                <a:schemeClr val="lt1"/>
              </a:solidFill>
              <a:latin typeface="Arial" panose="020B0604020202020204" pitchFamily="34" charset="0"/>
              <a:ea typeface="微软雅黑" panose="020B0503020204020204" charset="-122"/>
              <a:cs typeface="+mj-cs"/>
              <a:sym typeface="+mn-lt"/>
            </a:endParaRPr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215958" y="1876982"/>
            <a:ext cx="1153593" cy="1073629"/>
          </a:xfrm>
          <a:prstGeom prst="rect">
            <a:avLst/>
          </a:prstGeom>
          <a:noFill/>
        </p:spPr>
        <p:txBody>
          <a:bodyPr wrap="square" lIns="91440" tIns="45720" rIns="91440" bIns="45720" rtlCol="0" anchor="ctr" anchorCtr="1">
            <a:normAutofit fontScale="50000"/>
          </a:bodyPr>
          <a:p>
            <a:pPr algn="ctr">
              <a:lnSpc>
                <a:spcPct val="140000"/>
              </a:lnSpc>
            </a:pPr>
            <a:r>
              <a:rPr lang="en-US" altLang="zh-CN" sz="8000" b="1" spc="3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01</a:t>
            </a:r>
            <a:endParaRPr lang="en-US" altLang="zh-CN" sz="8000" b="1" spc="3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6" name="矩形 5"/>
          <p:cNvSpPr/>
          <p:nvPr>
            <p:custDataLst>
              <p:tags r:id="rId4"/>
            </p:custDataLst>
          </p:nvPr>
        </p:nvSpPr>
        <p:spPr>
          <a:xfrm>
            <a:off x="217323" y="2966489"/>
            <a:ext cx="3684842" cy="853535"/>
          </a:xfrm>
          <a:prstGeom prst="rect">
            <a:avLst/>
          </a:prstGeom>
        </p:spPr>
        <p:txBody>
          <a:bodyPr wrap="square" lIns="91440" tIns="45720" rIns="91440" bIns="45720">
            <a:noAutofit/>
          </a:bodyPr>
          <a:p>
            <a:pPr marL="0" lvl="0" indent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altLang="en-US" sz="1600" spc="150" dirty="0">
                <a:solidFill>
                  <a:schemeClr val="dk1"/>
                </a:solidFill>
                <a:ea typeface="+mn-lt"/>
                <a:sym typeface="+mn-lt"/>
              </a:rPr>
              <a:t>依靠前轮（转向轮）实现转向，转弯时转向轮朝转弯方向转动形成角度，角度越大转弯半径越小。</a:t>
            </a:r>
            <a:endParaRPr lang="zh-CN" altLang="en-US" sz="1600" spc="150" dirty="0">
              <a:solidFill>
                <a:schemeClr val="dk1"/>
              </a:solidFill>
              <a:ea typeface="+mn-lt"/>
              <a:sym typeface="+mn-lt"/>
            </a:endParaRPr>
          </a:p>
        </p:txBody>
      </p:sp>
      <p:sp>
        <p:nvSpPr>
          <p:cNvPr id="8" name="矩形 7"/>
          <p:cNvSpPr/>
          <p:nvPr>
            <p:custDataLst>
              <p:tags r:id="rId5"/>
            </p:custDataLst>
          </p:nvPr>
        </p:nvSpPr>
        <p:spPr>
          <a:xfrm>
            <a:off x="5946253" y="2049595"/>
            <a:ext cx="2486489" cy="72840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0000" tIns="46800" rIns="90000" bIns="46800" rtlCol="0" anchor="ctr">
            <a:normAutofit/>
          </a:bodyPr>
          <a:p>
            <a:pPr marL="0" indent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altLang="en-US" sz="2000" b="1" spc="300" dirty="0">
                <a:solidFill>
                  <a:schemeClr val="lt1"/>
                </a:solidFill>
                <a:latin typeface="Arial" panose="020B0604020202020204" pitchFamily="34" charset="0"/>
                <a:ea typeface="微软雅黑" panose="020B0503020204020204" charset="-122"/>
                <a:cs typeface="+mj-cs"/>
                <a:sym typeface="+mn-lt"/>
              </a:rPr>
              <a:t>手推杆控制</a:t>
            </a:r>
            <a:endParaRPr lang="zh-CN" altLang="en-US" sz="2000" b="1" spc="300" dirty="0">
              <a:solidFill>
                <a:schemeClr val="lt1"/>
              </a:solidFill>
              <a:latin typeface="Arial" panose="020B0604020202020204" pitchFamily="34" charset="0"/>
              <a:ea typeface="微软雅黑" panose="020B0503020204020204" charset="-122"/>
              <a:cs typeface="+mj-cs"/>
              <a:sym typeface="+mn-lt"/>
            </a:endParaRPr>
          </a:p>
        </p:txBody>
      </p:sp>
      <p:sp>
        <p:nvSpPr>
          <p:cNvPr id="9" name="文本框 8"/>
          <p:cNvSpPr txBox="1"/>
          <p:nvPr>
            <p:custDataLst>
              <p:tags r:id="rId6"/>
            </p:custDataLst>
          </p:nvPr>
        </p:nvSpPr>
        <p:spPr>
          <a:xfrm>
            <a:off x="4747900" y="1876982"/>
            <a:ext cx="1153593" cy="1073629"/>
          </a:xfrm>
          <a:prstGeom prst="rect">
            <a:avLst/>
          </a:prstGeom>
          <a:noFill/>
        </p:spPr>
        <p:txBody>
          <a:bodyPr wrap="square" lIns="91440" tIns="45720" rIns="91440" bIns="45720" rtlCol="0" anchor="ctr" anchorCtr="1">
            <a:normAutofit fontScale="50000"/>
          </a:bodyPr>
          <a:p>
            <a:pPr algn="ctr">
              <a:lnSpc>
                <a:spcPct val="140000"/>
              </a:lnSpc>
            </a:pPr>
            <a:r>
              <a:rPr lang="en-US" altLang="zh-CN" sz="8000" b="1" spc="3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02</a:t>
            </a:r>
            <a:endParaRPr lang="en-US" altLang="zh-CN" sz="8000" b="1" spc="300" dirty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0" name="矩形 9"/>
          <p:cNvSpPr/>
          <p:nvPr>
            <p:custDataLst>
              <p:tags r:id="rId7"/>
            </p:custDataLst>
          </p:nvPr>
        </p:nvSpPr>
        <p:spPr>
          <a:xfrm>
            <a:off x="4749266" y="2966489"/>
            <a:ext cx="3683477" cy="853535"/>
          </a:xfrm>
          <a:prstGeom prst="rect">
            <a:avLst/>
          </a:prstGeom>
        </p:spPr>
        <p:txBody>
          <a:bodyPr wrap="square" lIns="91440" tIns="45720" rIns="91440" bIns="45720">
            <a:noAutofit/>
          </a:bodyPr>
          <a:p>
            <a:pPr marL="0" lvl="0" indent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altLang="en-US" sz="1600" spc="150" dirty="0">
                <a:solidFill>
                  <a:schemeClr val="dk1"/>
                </a:solidFill>
                <a:ea typeface="+mn-lt"/>
                <a:sym typeface="+mn-lt"/>
              </a:rPr>
              <a:t>手推杆上的转向装置与转向轮通过杠杆相连，改变手推杆方向即可控制转向轮转向。</a:t>
            </a:r>
            <a:endParaRPr lang="zh-CN" altLang="en-US" sz="1600" spc="150" dirty="0">
              <a:solidFill>
                <a:schemeClr val="dk1"/>
              </a:solidFill>
              <a:ea typeface="+mn-lt"/>
              <a:sym typeface="+mn-lt"/>
            </a:endParaRPr>
          </a:p>
        </p:txBody>
      </p:sp>
      <p:sp>
        <p:nvSpPr>
          <p:cNvPr id="13" name="矩形 12"/>
          <p:cNvSpPr/>
          <p:nvPr>
            <p:custDataLst>
              <p:tags r:id="rId8"/>
            </p:custDataLst>
          </p:nvPr>
        </p:nvSpPr>
        <p:spPr>
          <a:xfrm>
            <a:off x="1414312" y="4164197"/>
            <a:ext cx="2487854" cy="728403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0000" tIns="46800" rIns="90000" bIns="46800" rtlCol="0" anchor="ctr">
            <a:normAutofit/>
          </a:bodyPr>
          <a:p>
            <a:pPr marL="0" indent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altLang="en-US" sz="2000" b="1" spc="300" dirty="0">
                <a:solidFill>
                  <a:schemeClr val="lt1"/>
                </a:solidFill>
                <a:latin typeface="Arial" panose="020B0604020202020204" pitchFamily="34" charset="0"/>
                <a:ea typeface="微软雅黑" panose="020B0503020204020204" charset="-122"/>
                <a:cs typeface="+mj-cs"/>
                <a:sym typeface="+mn-lt"/>
              </a:rPr>
              <a:t>智能控制系统</a:t>
            </a:r>
            <a:endParaRPr lang="zh-CN" altLang="en-US" sz="2000" b="1" spc="300" dirty="0">
              <a:solidFill>
                <a:schemeClr val="lt1"/>
              </a:solidFill>
              <a:latin typeface="Arial" panose="020B0604020202020204" pitchFamily="34" charset="0"/>
              <a:ea typeface="微软雅黑" panose="020B0503020204020204" charset="-122"/>
              <a:cs typeface="+mj-cs"/>
              <a:sym typeface="+mn-lt"/>
            </a:endParaRPr>
          </a:p>
        </p:txBody>
      </p:sp>
      <p:sp>
        <p:nvSpPr>
          <p:cNvPr id="14" name="文本框 13"/>
          <p:cNvSpPr txBox="1"/>
          <p:nvPr>
            <p:custDataLst>
              <p:tags r:id="rId9"/>
            </p:custDataLst>
          </p:nvPr>
        </p:nvSpPr>
        <p:spPr>
          <a:xfrm>
            <a:off x="215958" y="3991585"/>
            <a:ext cx="1153593" cy="1073629"/>
          </a:xfrm>
          <a:prstGeom prst="rect">
            <a:avLst/>
          </a:prstGeom>
          <a:noFill/>
        </p:spPr>
        <p:txBody>
          <a:bodyPr wrap="square" lIns="91440" tIns="45720" rIns="91440" bIns="45720" rtlCol="0" anchor="ctr" anchorCtr="1">
            <a:normAutofit fontScale="50000"/>
          </a:bodyPr>
          <a:p>
            <a:pPr algn="ctr">
              <a:lnSpc>
                <a:spcPct val="140000"/>
              </a:lnSpc>
            </a:pPr>
            <a:r>
              <a:rPr lang="en-US" altLang="zh-CN" sz="8000" b="1" spc="300" dirty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03</a:t>
            </a:r>
            <a:endParaRPr lang="en-US" altLang="zh-CN" sz="8000" b="1" spc="300" dirty="0">
              <a:solidFill>
                <a:schemeClr val="accent3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5" name="矩形 14"/>
          <p:cNvSpPr/>
          <p:nvPr>
            <p:custDataLst>
              <p:tags r:id="rId10"/>
            </p:custDataLst>
          </p:nvPr>
        </p:nvSpPr>
        <p:spPr>
          <a:xfrm>
            <a:off x="217323" y="5081091"/>
            <a:ext cx="3684842" cy="853535"/>
          </a:xfrm>
          <a:prstGeom prst="rect">
            <a:avLst/>
          </a:prstGeom>
        </p:spPr>
        <p:txBody>
          <a:bodyPr wrap="square" lIns="91440" tIns="45720" rIns="91440" bIns="45720">
            <a:noAutofit/>
          </a:bodyPr>
          <a:p>
            <a:pPr marL="0" lvl="0" indent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altLang="en-US" sz="1600" spc="150" dirty="0">
                <a:solidFill>
                  <a:schemeClr val="dk1"/>
                </a:solidFill>
                <a:ea typeface="+mn-lt"/>
                <a:sym typeface="+mn-lt"/>
              </a:rPr>
              <a:t>基于操纵杆的手控制器或基于多传感器信息融合的智能控制器，实现自动避障、自动导航等高级控制功能。</a:t>
            </a:r>
            <a:endParaRPr lang="zh-CN" altLang="en-US" sz="1600" spc="150" dirty="0">
              <a:solidFill>
                <a:schemeClr val="dk1"/>
              </a:solidFill>
              <a:ea typeface="+mn-lt"/>
              <a:sym typeface="+mn-lt"/>
            </a:endParaRPr>
          </a:p>
        </p:txBody>
      </p:sp>
      <p:sp>
        <p:nvSpPr>
          <p:cNvPr id="2" name="矩形 1"/>
          <p:cNvSpPr/>
          <p:nvPr>
            <p:custDataLst>
              <p:tags r:id="rId11"/>
            </p:custDataLst>
          </p:nvPr>
        </p:nvSpPr>
        <p:spPr>
          <a:xfrm>
            <a:off x="5944888" y="4164197"/>
            <a:ext cx="2487854" cy="728403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0000" tIns="46800" rIns="90000" bIns="46800" rtlCol="0" anchor="ctr">
            <a:normAutofit/>
          </a:bodyPr>
          <a:p>
            <a:pPr marL="0" indent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altLang="en-US" sz="2000" b="1" spc="300" dirty="0">
                <a:solidFill>
                  <a:schemeClr val="dk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j-cs"/>
                <a:sym typeface="+mn-lt"/>
              </a:rPr>
              <a:t>提前规划路线</a:t>
            </a:r>
            <a:endParaRPr lang="zh-CN" altLang="en-US" sz="2000" b="1" spc="300" dirty="0">
              <a:solidFill>
                <a:schemeClr val="dk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charset="-122"/>
              <a:cs typeface="+mj-cs"/>
              <a:sym typeface="+mn-lt"/>
            </a:endParaRPr>
          </a:p>
        </p:txBody>
      </p:sp>
      <p:sp>
        <p:nvSpPr>
          <p:cNvPr id="3" name="文本框 2"/>
          <p:cNvSpPr txBox="1"/>
          <p:nvPr>
            <p:custDataLst>
              <p:tags r:id="rId12"/>
            </p:custDataLst>
          </p:nvPr>
        </p:nvSpPr>
        <p:spPr>
          <a:xfrm>
            <a:off x="4747900" y="3991585"/>
            <a:ext cx="1153593" cy="1073629"/>
          </a:xfrm>
          <a:prstGeom prst="rect">
            <a:avLst/>
          </a:prstGeom>
          <a:noFill/>
        </p:spPr>
        <p:txBody>
          <a:bodyPr wrap="square" lIns="91440" tIns="45720" rIns="91440" bIns="45720" rtlCol="0" anchor="ctr" anchorCtr="1">
            <a:normAutofit fontScale="50000"/>
          </a:bodyPr>
          <a:p>
            <a:pPr algn="ctr">
              <a:lnSpc>
                <a:spcPct val="140000"/>
              </a:lnSpc>
            </a:pPr>
            <a:r>
              <a:rPr lang="en-US" altLang="zh-CN" sz="8000" b="1" spc="300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04</a:t>
            </a:r>
            <a:endParaRPr lang="en-US" altLang="zh-CN" sz="8000" b="1" spc="300" dirty="0">
              <a:solidFill>
                <a:schemeClr val="accent4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7" name="矩形 6"/>
          <p:cNvSpPr/>
          <p:nvPr>
            <p:custDataLst>
              <p:tags r:id="rId13"/>
            </p:custDataLst>
          </p:nvPr>
        </p:nvSpPr>
        <p:spPr>
          <a:xfrm>
            <a:off x="4747900" y="5081091"/>
            <a:ext cx="3684842" cy="853535"/>
          </a:xfrm>
          <a:prstGeom prst="rect">
            <a:avLst/>
          </a:prstGeom>
        </p:spPr>
        <p:txBody>
          <a:bodyPr wrap="square" lIns="91440" tIns="45720" rIns="91440" bIns="45720">
            <a:normAutofit/>
          </a:bodyPr>
          <a:p>
            <a:pPr marL="0" lvl="0" indent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altLang="en-US" sz="1600" spc="150" dirty="0">
                <a:solidFill>
                  <a:schemeClr val="dk1"/>
                </a:solidFill>
                <a:ea typeface="+mn-lt"/>
                <a:sym typeface="+mn-lt"/>
              </a:rPr>
              <a:t>遇到障碍物时提前规划好行进路线，选择绕道避开，确保行驶安全。</a:t>
            </a:r>
            <a:endParaRPr lang="zh-CN" altLang="en-US" sz="1600" spc="150" dirty="0">
              <a:solidFill>
                <a:schemeClr val="dk1"/>
              </a:solidFill>
              <a:ea typeface="+mn-lt"/>
              <a:sym typeface="+mn-lt"/>
            </a:endParaRPr>
          </a:p>
        </p:txBody>
      </p:sp>
    </p:spTree>
    <p:custDataLst>
      <p:tags r:id="rId14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/>
          <p:cNvSpPr txBox="1"/>
          <p:nvPr/>
        </p:nvSpPr>
        <p:spPr>
          <a:xfrm>
            <a:off x="5881521" y="1109832"/>
            <a:ext cx="5748773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MiSans Normal" panose="00000500000000000000" pitchFamily="2" charset="-122"/>
              </a:rPr>
              <a:t>轮椅</a:t>
            </a: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MiSans Normal" panose="00000500000000000000" pitchFamily="2" charset="-122"/>
              </a:rPr>
              <a:t>的定义</a:t>
            </a:r>
            <a:r>
              <a:rPr lang="en-US" altLang="zh-CN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MiSans Normal" panose="00000500000000000000" pitchFamily="2" charset="-122"/>
              </a:rPr>
              <a:t>：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MiSans Normal" panose="00000500000000000000" pitchFamily="2" charset="-122"/>
              </a:rPr>
              <a:t>轮椅（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MiSans Normal" panose="00000500000000000000" pitchFamily="2" charset="-122"/>
              </a:rPr>
              <a:t>Wheelchair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MiSans Normal" panose="00000500000000000000" pitchFamily="2" charset="-122"/>
              </a:rPr>
              <a:t>），也称轮椅车，是装有轮子的椅子，专为行动不便者设计的移动工具。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MiSans Normal" panose="00000500000000000000" pitchFamily="2" charset="-122"/>
              <a:ea typeface="MiSans Normal" panose="00000500000000000000" pitchFamily="2" charset="-122"/>
              <a:cs typeface="MiSans Normal" panose="00000500000000000000" pitchFamily="2" charset="-122"/>
            </a:endParaRPr>
          </a:p>
        </p:txBody>
      </p:sp>
      <p:sp>
        <p:nvSpPr>
          <p:cNvPr id="19" name="矩形: 圆角 18"/>
          <p:cNvSpPr/>
          <p:nvPr/>
        </p:nvSpPr>
        <p:spPr>
          <a:xfrm>
            <a:off x="5913755" y="3577590"/>
            <a:ext cx="5828030" cy="2508885"/>
          </a:xfrm>
          <a:prstGeom prst="roundRect">
            <a:avLst>
              <a:gd name="adj" fmla="val 8681"/>
            </a:avLst>
          </a:prstGeom>
          <a:solidFill>
            <a:schemeClr val="bg1"/>
          </a:solidFill>
          <a:ln>
            <a:solidFill>
              <a:srgbClr val="417F54">
                <a:alpha val="10000"/>
              </a:srgbClr>
            </a:solidFill>
          </a:ln>
          <a:effectLst>
            <a:outerShdw blurRad="177800" dist="127000" dir="2700000" algn="ctr" rotWithShape="0">
              <a:srgbClr val="417F54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6982397" y="4257365"/>
            <a:ext cx="4510192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MiSans Normal" panose="00000500000000000000" pitchFamily="2" charset="-122"/>
                <a:sym typeface="MiSans Normal" panose="00000500000000000000" pitchFamily="2" charset="-122"/>
              </a:rPr>
              <a:t>促进个人移动能力，提高生活质量。</a:t>
            </a:r>
            <a:endParaRPr kumimoji="0" lang="zh-CN" altLang="en-US" sz="1600" b="0" i="0" u="none" strike="noStrike" kern="1200" cap="none" spc="12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  <a:sym typeface="+mn-ea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6982397" y="5260636"/>
            <a:ext cx="4510192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0" lang="zh-CN" altLang="en-US" sz="1600" b="0" i="0" u="none" strike="noStrike" kern="1200" cap="none" spc="12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sym typeface="+mn-ea"/>
              </a:rPr>
              <a:t>帮助老年人参与社会活动，提升生活品质。</a:t>
            </a:r>
            <a:endParaRPr kumimoji="0" lang="zh-CN" altLang="en-US" sz="1600" b="0" i="0" u="none" strike="noStrike" kern="1200" cap="none" spc="12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  <a:sym typeface="+mn-ea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6242743" y="5168827"/>
            <a:ext cx="688854" cy="688854"/>
            <a:chOff x="6242743" y="5168827"/>
            <a:chExt cx="688854" cy="688854"/>
          </a:xfrm>
        </p:grpSpPr>
        <p:sp>
          <p:nvSpPr>
            <p:cNvPr id="25" name="椭圆 24"/>
            <p:cNvSpPr/>
            <p:nvPr/>
          </p:nvSpPr>
          <p:spPr>
            <a:xfrm>
              <a:off x="6242743" y="5168827"/>
              <a:ext cx="688854" cy="688854"/>
            </a:xfrm>
            <a:prstGeom prst="ellipse">
              <a:avLst/>
            </a:prstGeom>
            <a:solidFill>
              <a:srgbClr val="9E3537"/>
            </a:solidFill>
            <a:ln>
              <a:noFill/>
            </a:ln>
            <a:effectLst>
              <a:outerShdw blurRad="127000" dist="127000" dir="2700000" algn="ctr" rotWithShape="0">
                <a:srgbClr val="9E3537">
                  <a:alpha val="1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endParaRPr>
            </a:p>
          </p:txBody>
        </p:sp>
        <p:pic>
          <p:nvPicPr>
            <p:cNvPr id="28" name="图片 20" descr="Similarproducts"/>
            <p:cNvPicPr>
              <a:picLocks noChangeAspect="1"/>
            </p:cNvPicPr>
            <p:nvPr/>
          </p:nvPicPr>
          <p:blipFill>
            <a:blip r:embed="rId1"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6379922" y="5306006"/>
              <a:ext cx="414497" cy="414497"/>
            </a:xfrm>
            <a:prstGeom prst="rect">
              <a:avLst/>
            </a:prstGeom>
          </p:spPr>
        </p:pic>
      </p:grpSp>
      <p:grpSp>
        <p:nvGrpSpPr>
          <p:cNvPr id="32" name="组合 31"/>
          <p:cNvGrpSpPr/>
          <p:nvPr/>
        </p:nvGrpSpPr>
        <p:grpSpPr>
          <a:xfrm>
            <a:off x="6242743" y="4120471"/>
            <a:ext cx="688854" cy="688854"/>
            <a:chOff x="6242743" y="4120471"/>
            <a:chExt cx="688854" cy="688854"/>
          </a:xfrm>
        </p:grpSpPr>
        <p:sp>
          <p:nvSpPr>
            <p:cNvPr id="22" name="椭圆 21"/>
            <p:cNvSpPr/>
            <p:nvPr/>
          </p:nvSpPr>
          <p:spPr>
            <a:xfrm>
              <a:off x="6242743" y="4120471"/>
              <a:ext cx="688854" cy="688854"/>
            </a:xfrm>
            <a:prstGeom prst="ellipse">
              <a:avLst/>
            </a:prstGeom>
            <a:solidFill>
              <a:srgbClr val="417F54"/>
            </a:solidFill>
            <a:ln>
              <a:noFill/>
            </a:ln>
            <a:effectLst>
              <a:outerShdw blurRad="127000" dist="127000" dir="2700000" algn="ctr" rotWithShape="0">
                <a:srgbClr val="417F54">
                  <a:alpha val="1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endParaRPr>
            </a:p>
          </p:txBody>
        </p:sp>
        <p:pic>
          <p:nvPicPr>
            <p:cNvPr id="29" name="图片 21" descr="sorting"/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6379922" y="4257650"/>
              <a:ext cx="414497" cy="414497"/>
            </a:xfrm>
            <a:prstGeom prst="rect">
              <a:avLst/>
            </a:prstGeom>
          </p:spPr>
        </p:pic>
      </p:grpSp>
      <p:grpSp>
        <p:nvGrpSpPr>
          <p:cNvPr id="33" name="组合 32"/>
          <p:cNvGrpSpPr/>
          <p:nvPr/>
        </p:nvGrpSpPr>
        <p:grpSpPr>
          <a:xfrm>
            <a:off x="365623" y="397524"/>
            <a:ext cx="11375945" cy="576000"/>
            <a:chOff x="349477" y="620680"/>
            <a:chExt cx="11375945" cy="576000"/>
          </a:xfrm>
        </p:grpSpPr>
        <p:sp>
          <p:nvSpPr>
            <p:cNvPr id="34" name="矩形: 圆角 33"/>
            <p:cNvSpPr>
              <a:spLocks noChangeAspect="1"/>
            </p:cNvSpPr>
            <p:nvPr/>
          </p:nvSpPr>
          <p:spPr>
            <a:xfrm>
              <a:off x="349477" y="620680"/>
              <a:ext cx="576000" cy="576000"/>
            </a:xfrm>
            <a:prstGeom prst="roundRect">
              <a:avLst>
                <a:gd name="adj" fmla="val 50000"/>
              </a:avLst>
            </a:prstGeom>
            <a:solidFill>
              <a:srgbClr val="9E3537"/>
            </a:solidFill>
            <a:ln>
              <a:noFill/>
            </a:ln>
            <a:effectLst>
              <a:outerShdw blurRad="304800" dist="127000" dir="2700000" algn="ctr" rotWithShape="0">
                <a:srgbClr val="9E3537">
                  <a:alpha val="1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1</a:t>
              </a:r>
              <a:endParaRPr lang="zh-CN" altLang="en-US" sz="28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925422" y="647695"/>
              <a:ext cx="10800000" cy="521970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800" dirty="0">
                  <a:solidFill>
                    <a:srgbClr val="417F54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轮椅基础</a:t>
              </a:r>
              <a:r>
                <a:rPr lang="zh-CN" altLang="en-US" sz="2800" dirty="0">
                  <a:solidFill>
                    <a:srgbClr val="417F54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知识</a:t>
              </a:r>
              <a:endParaRPr lang="zh-CN" altLang="en-US" sz="2800" dirty="0">
                <a:solidFill>
                  <a:srgbClr val="417F54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6052820" y="3649345"/>
            <a:ext cx="3040380" cy="5219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1600"/>
              <a:t>轮椅的功能</a:t>
            </a:r>
            <a:r>
              <a:rPr lang="en-US" altLang="zh-CN" sz="1600"/>
              <a:t>：</a:t>
            </a:r>
            <a:endParaRPr lang="en-US" altLang="zh-CN" sz="1600"/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组合 35"/>
          <p:cNvGrpSpPr/>
          <p:nvPr/>
        </p:nvGrpSpPr>
        <p:grpSpPr>
          <a:xfrm>
            <a:off x="407533" y="562624"/>
            <a:ext cx="6722961" cy="576000"/>
            <a:chOff x="349477" y="620680"/>
            <a:chExt cx="6722961" cy="576000"/>
          </a:xfrm>
        </p:grpSpPr>
        <p:sp>
          <p:nvSpPr>
            <p:cNvPr id="37" name="矩形: 圆角 36"/>
            <p:cNvSpPr>
              <a:spLocks noChangeAspect="1"/>
            </p:cNvSpPr>
            <p:nvPr/>
          </p:nvSpPr>
          <p:spPr>
            <a:xfrm>
              <a:off x="349477" y="620680"/>
              <a:ext cx="576000" cy="576000"/>
            </a:xfrm>
            <a:prstGeom prst="roundRect">
              <a:avLst>
                <a:gd name="adj" fmla="val 50000"/>
              </a:avLst>
            </a:prstGeom>
            <a:solidFill>
              <a:srgbClr val="9E3537"/>
            </a:solidFill>
            <a:ln>
              <a:noFill/>
            </a:ln>
            <a:effectLst>
              <a:outerShdw blurRad="304800" dist="127000" dir="2700000" algn="ctr" rotWithShape="0">
                <a:srgbClr val="9E3537">
                  <a:alpha val="1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3</a:t>
              </a:r>
              <a:endParaRPr lang="en-US" altLang="zh-CN" sz="28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1005648" y="647070"/>
              <a:ext cx="6066790" cy="521970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zh-CN" altLang="en-US" sz="2800" dirty="0">
                  <a:solidFill>
                    <a:srgbClr val="417F54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轮椅的使用技巧</a:t>
              </a:r>
              <a:r>
                <a:rPr lang="en-US" altLang="zh-CN" sz="2800" dirty="0">
                  <a:solidFill>
                    <a:srgbClr val="417F54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-</a:t>
              </a:r>
              <a:r>
                <a:rPr lang="zh-CN" altLang="en-US" sz="2800" dirty="0">
                  <a:solidFill>
                    <a:srgbClr val="417F54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自己驱动轮椅的技巧</a:t>
              </a:r>
              <a:endParaRPr lang="zh-CN" altLang="en-US" sz="2800" dirty="0">
                <a:solidFill>
                  <a:srgbClr val="417F54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grpSp>
        <p:nvGrpSpPr>
          <p:cNvPr id="25" name="组合 24"/>
          <p:cNvGrpSpPr>
            <a:grpSpLocks noChangeAspect="1"/>
          </p:cNvGrpSpPr>
          <p:nvPr userDrawn="1"/>
        </p:nvGrpSpPr>
        <p:grpSpPr>
          <a:xfrm>
            <a:off x="8474710" y="2683510"/>
            <a:ext cx="3600000" cy="4043933"/>
            <a:chOff x="11552" y="2724"/>
            <a:chExt cx="7120" cy="7998"/>
          </a:xfrm>
        </p:grpSpPr>
        <p:sp>
          <p:nvSpPr>
            <p:cNvPr id="26" name="椭圆 25"/>
            <p:cNvSpPr/>
            <p:nvPr/>
          </p:nvSpPr>
          <p:spPr>
            <a:xfrm>
              <a:off x="14818" y="10004"/>
              <a:ext cx="3854" cy="719"/>
            </a:xfrm>
            <a:prstGeom prst="ellipse">
              <a:avLst/>
            </a:prstGeom>
            <a:solidFill>
              <a:srgbClr val="65B1A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7" name="椭圆 26"/>
            <p:cNvSpPr/>
            <p:nvPr/>
          </p:nvSpPr>
          <p:spPr>
            <a:xfrm>
              <a:off x="11552" y="8800"/>
              <a:ext cx="4382" cy="964"/>
            </a:xfrm>
            <a:prstGeom prst="ellipse">
              <a:avLst/>
            </a:prstGeom>
            <a:solidFill>
              <a:srgbClr val="65B1A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pic>
          <p:nvPicPr>
            <p:cNvPr id="28" name="图片 27" descr="卡通人物&#10;&#10;中度可信度描述已自动生成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2114" y="2724"/>
              <a:ext cx="6558" cy="7759"/>
            </a:xfrm>
            <a:prstGeom prst="rect">
              <a:avLst/>
            </a:prstGeom>
          </p:spPr>
        </p:pic>
      </p:grpSp>
      <p:pic>
        <p:nvPicPr>
          <p:cNvPr id="11" name="图片 10" descr="截屏2025-12-15 22.36.4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149475"/>
            <a:ext cx="4635500" cy="308610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4744085" y="2607945"/>
            <a:ext cx="3891915" cy="216852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304800" algn="l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solidFill>
                  <a:srgbClr val="000000"/>
                </a:solidFill>
                <a:ea typeface="+mn-lt"/>
              </a:rPr>
              <a:t>平地驱动：松开刹车，身体向后坐下保持平衡，双上肢后伸稍屈肘，双手紧握手轮后半部分，向前推时上身前倾，双上肢同时前推并伸直肘关节，重复进行。</a:t>
            </a:r>
            <a:endParaRPr lang="zh-CN" altLang="en-US">
              <a:solidFill>
                <a:srgbClr val="000000"/>
              </a:solidFill>
              <a:ea typeface="+mn-lt"/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组合 35"/>
          <p:cNvGrpSpPr/>
          <p:nvPr/>
        </p:nvGrpSpPr>
        <p:grpSpPr>
          <a:xfrm>
            <a:off x="407533" y="562624"/>
            <a:ext cx="6722961" cy="576000"/>
            <a:chOff x="349477" y="620680"/>
            <a:chExt cx="6722961" cy="576000"/>
          </a:xfrm>
        </p:grpSpPr>
        <p:sp>
          <p:nvSpPr>
            <p:cNvPr id="37" name="矩形: 圆角 36"/>
            <p:cNvSpPr>
              <a:spLocks noChangeAspect="1"/>
            </p:cNvSpPr>
            <p:nvPr/>
          </p:nvSpPr>
          <p:spPr>
            <a:xfrm>
              <a:off x="349477" y="620680"/>
              <a:ext cx="576000" cy="576000"/>
            </a:xfrm>
            <a:prstGeom prst="roundRect">
              <a:avLst>
                <a:gd name="adj" fmla="val 50000"/>
              </a:avLst>
            </a:prstGeom>
            <a:solidFill>
              <a:srgbClr val="9E3537"/>
            </a:solidFill>
            <a:ln>
              <a:noFill/>
            </a:ln>
            <a:effectLst>
              <a:outerShdw blurRad="304800" dist="127000" dir="2700000" algn="ctr" rotWithShape="0">
                <a:srgbClr val="9E3537">
                  <a:alpha val="1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3</a:t>
              </a:r>
              <a:endParaRPr lang="en-US" altLang="zh-CN" sz="28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1005648" y="647070"/>
              <a:ext cx="6066790" cy="521970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zh-CN" altLang="en-US" sz="2800" dirty="0">
                  <a:solidFill>
                    <a:srgbClr val="417F54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轮椅的使用技巧</a:t>
              </a:r>
              <a:r>
                <a:rPr lang="en-US" altLang="zh-CN" sz="2800" dirty="0">
                  <a:solidFill>
                    <a:srgbClr val="417F54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-</a:t>
              </a:r>
              <a:r>
                <a:rPr lang="zh-CN" altLang="en-US" sz="2800" dirty="0">
                  <a:solidFill>
                    <a:srgbClr val="417F54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自己驱动轮椅的技巧</a:t>
              </a:r>
              <a:endParaRPr lang="zh-CN" altLang="en-US" sz="2800" dirty="0">
                <a:solidFill>
                  <a:srgbClr val="417F54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grpSp>
        <p:nvGrpSpPr>
          <p:cNvPr id="25" name="组合 24"/>
          <p:cNvGrpSpPr>
            <a:grpSpLocks noChangeAspect="1"/>
          </p:cNvGrpSpPr>
          <p:nvPr userDrawn="1"/>
        </p:nvGrpSpPr>
        <p:grpSpPr>
          <a:xfrm>
            <a:off x="8474710" y="2683510"/>
            <a:ext cx="3600000" cy="4043933"/>
            <a:chOff x="11552" y="2724"/>
            <a:chExt cx="7120" cy="7998"/>
          </a:xfrm>
        </p:grpSpPr>
        <p:sp>
          <p:nvSpPr>
            <p:cNvPr id="26" name="椭圆 25"/>
            <p:cNvSpPr/>
            <p:nvPr/>
          </p:nvSpPr>
          <p:spPr>
            <a:xfrm>
              <a:off x="14818" y="10004"/>
              <a:ext cx="3854" cy="719"/>
            </a:xfrm>
            <a:prstGeom prst="ellipse">
              <a:avLst/>
            </a:prstGeom>
            <a:solidFill>
              <a:srgbClr val="65B1A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7" name="椭圆 26"/>
            <p:cNvSpPr/>
            <p:nvPr/>
          </p:nvSpPr>
          <p:spPr>
            <a:xfrm>
              <a:off x="11552" y="8800"/>
              <a:ext cx="4382" cy="964"/>
            </a:xfrm>
            <a:prstGeom prst="ellipse">
              <a:avLst/>
            </a:prstGeom>
            <a:solidFill>
              <a:srgbClr val="65B1A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pic>
          <p:nvPicPr>
            <p:cNvPr id="28" name="图片 27" descr="卡通人物&#10;&#10;中度可信度描述已自动生成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2114" y="2724"/>
              <a:ext cx="6558" cy="7759"/>
            </a:xfrm>
            <a:prstGeom prst="rect">
              <a:avLst/>
            </a:prstGeom>
          </p:spPr>
        </p:pic>
      </p:grpSp>
      <p:sp>
        <p:nvSpPr>
          <p:cNvPr id="12" name="文本框 11"/>
          <p:cNvSpPr txBox="1"/>
          <p:nvPr/>
        </p:nvSpPr>
        <p:spPr>
          <a:xfrm>
            <a:off x="983615" y="2149475"/>
            <a:ext cx="6873240" cy="216852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304800" algn="l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solidFill>
                  <a:srgbClr val="000000"/>
                </a:solidFill>
                <a:ea typeface="+mn-lt"/>
              </a:rPr>
              <a:t>倒退驱动：注意刹车和脚放在踏板上，双臂绕过椅背伸肘置双手于手轮上，倾身向后压低双肩，用足够力气将车轮向后推动。</a:t>
            </a:r>
            <a:endParaRPr lang="zh-CN" altLang="en-US">
              <a:solidFill>
                <a:srgbClr val="000000"/>
              </a:solidFill>
              <a:ea typeface="+mn-lt"/>
            </a:endParaRPr>
          </a:p>
          <a:p>
            <a:pPr marL="0" indent="304800" algn="l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solidFill>
                  <a:srgbClr val="000000"/>
                </a:solidFill>
                <a:ea typeface="+mn-lt"/>
              </a:rPr>
              <a:t>上下斜坡：上斜坡时保持上身前倾、重心前移，双手置于手轮顶部之后推动；下斜坡时伸展头部和肩部，上身向后靠，重心后倾，配合手制动。</a:t>
            </a:r>
            <a:endParaRPr lang="zh-CN" altLang="en-US">
              <a:solidFill>
                <a:srgbClr val="000000"/>
              </a:solidFill>
              <a:ea typeface="+mn-lt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组合 35"/>
          <p:cNvGrpSpPr/>
          <p:nvPr/>
        </p:nvGrpSpPr>
        <p:grpSpPr>
          <a:xfrm>
            <a:off x="407533" y="562624"/>
            <a:ext cx="6722961" cy="576000"/>
            <a:chOff x="349477" y="620680"/>
            <a:chExt cx="6722961" cy="576000"/>
          </a:xfrm>
        </p:grpSpPr>
        <p:sp>
          <p:nvSpPr>
            <p:cNvPr id="37" name="矩形: 圆角 36"/>
            <p:cNvSpPr>
              <a:spLocks noChangeAspect="1"/>
            </p:cNvSpPr>
            <p:nvPr/>
          </p:nvSpPr>
          <p:spPr>
            <a:xfrm>
              <a:off x="349477" y="620680"/>
              <a:ext cx="576000" cy="576000"/>
            </a:xfrm>
            <a:prstGeom prst="roundRect">
              <a:avLst>
                <a:gd name="adj" fmla="val 50000"/>
              </a:avLst>
            </a:prstGeom>
            <a:solidFill>
              <a:srgbClr val="9E3537"/>
            </a:solidFill>
            <a:ln>
              <a:noFill/>
            </a:ln>
            <a:effectLst>
              <a:outerShdw blurRad="304800" dist="127000" dir="2700000" algn="ctr" rotWithShape="0">
                <a:srgbClr val="9E3537">
                  <a:alpha val="1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3</a:t>
              </a:r>
              <a:endParaRPr lang="en-US" altLang="zh-CN" sz="28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1005648" y="647070"/>
              <a:ext cx="6066790" cy="521970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zh-CN" altLang="en-US" sz="2800" dirty="0">
                  <a:solidFill>
                    <a:srgbClr val="417F54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轮椅的使用技巧</a:t>
              </a:r>
              <a:r>
                <a:rPr lang="en-US" altLang="zh-CN" sz="2800" dirty="0">
                  <a:solidFill>
                    <a:srgbClr val="417F54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-</a:t>
              </a:r>
              <a:r>
                <a:rPr lang="zh-CN" altLang="en-US" sz="2800" dirty="0">
                  <a:solidFill>
                    <a:srgbClr val="417F54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自己驱动轮椅的技巧</a:t>
              </a:r>
              <a:endParaRPr lang="zh-CN" altLang="en-US" sz="2800" dirty="0">
                <a:solidFill>
                  <a:srgbClr val="417F54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grpSp>
        <p:nvGrpSpPr>
          <p:cNvPr id="25" name="组合 24"/>
          <p:cNvGrpSpPr>
            <a:grpSpLocks noChangeAspect="1"/>
          </p:cNvGrpSpPr>
          <p:nvPr userDrawn="1"/>
        </p:nvGrpSpPr>
        <p:grpSpPr>
          <a:xfrm>
            <a:off x="8474710" y="2683510"/>
            <a:ext cx="3600000" cy="4043933"/>
            <a:chOff x="11552" y="2724"/>
            <a:chExt cx="7120" cy="7998"/>
          </a:xfrm>
        </p:grpSpPr>
        <p:sp>
          <p:nvSpPr>
            <p:cNvPr id="26" name="椭圆 25"/>
            <p:cNvSpPr/>
            <p:nvPr/>
          </p:nvSpPr>
          <p:spPr>
            <a:xfrm>
              <a:off x="14818" y="10004"/>
              <a:ext cx="3854" cy="719"/>
            </a:xfrm>
            <a:prstGeom prst="ellipse">
              <a:avLst/>
            </a:prstGeom>
            <a:solidFill>
              <a:srgbClr val="65B1A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7" name="椭圆 26"/>
            <p:cNvSpPr/>
            <p:nvPr/>
          </p:nvSpPr>
          <p:spPr>
            <a:xfrm>
              <a:off x="11552" y="8800"/>
              <a:ext cx="4382" cy="964"/>
            </a:xfrm>
            <a:prstGeom prst="ellipse">
              <a:avLst/>
            </a:prstGeom>
            <a:solidFill>
              <a:srgbClr val="65B1A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pic>
          <p:nvPicPr>
            <p:cNvPr id="28" name="图片 27" descr="卡通人物&#10;&#10;中度可信度描述已自动生成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2114" y="2724"/>
              <a:ext cx="6558" cy="7759"/>
            </a:xfrm>
            <a:prstGeom prst="rect">
              <a:avLst/>
            </a:prstGeom>
          </p:spPr>
        </p:pic>
      </p:grpSp>
      <p:sp>
        <p:nvSpPr>
          <p:cNvPr id="12" name="文本框 11"/>
          <p:cNvSpPr txBox="1"/>
          <p:nvPr/>
        </p:nvSpPr>
        <p:spPr>
          <a:xfrm>
            <a:off x="537210" y="1344930"/>
            <a:ext cx="8519795" cy="216852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304800" algn="l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solidFill>
                  <a:srgbClr val="000000"/>
                </a:solidFill>
                <a:ea typeface="+mn-lt"/>
              </a:rPr>
              <a:t>轮椅转向：通过手动转向（利用身体重量使一侧车轮向后转动，另一侧车轮向前推动）或智能控制转向（利用智能控制系统）实现平稳转向。</a:t>
            </a:r>
            <a:endParaRPr lang="zh-CN" altLang="en-US">
              <a:solidFill>
                <a:srgbClr val="000000"/>
              </a:solidFill>
              <a:ea typeface="+mn-lt"/>
            </a:endParaRPr>
          </a:p>
          <a:p>
            <a:pPr marL="0" indent="304800" algn="l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solidFill>
                  <a:srgbClr val="000000"/>
                </a:solidFill>
                <a:ea typeface="+mn-lt"/>
              </a:rPr>
              <a:t>轮椅的转向操作灵活多样，主要包括手动转向、利用轮椅设计特性转向以及智能控制转向</a:t>
            </a:r>
            <a:r>
              <a:rPr lang="en-US" altLang="zh-CN">
                <a:solidFill>
                  <a:srgbClr val="000000"/>
                </a:solidFill>
                <a:ea typeface="+mn-lt"/>
              </a:rPr>
              <a:t>（</a:t>
            </a:r>
            <a:r>
              <a:rPr lang="zh-CN" altLang="en-US">
                <a:solidFill>
                  <a:srgbClr val="000000"/>
                </a:solidFill>
                <a:ea typeface="+mn-lt"/>
              </a:rPr>
              <a:t>如配备）。在手动转向中，老年人可以通过将一只手置于手轮后方，利用身体重量使该侧车轮向后转动，同时另一只手推动对侧车轮向前，实现平稳转向</a:t>
            </a:r>
            <a:endParaRPr lang="zh-CN" altLang="en-US">
              <a:solidFill>
                <a:srgbClr val="000000"/>
              </a:solidFill>
              <a:ea typeface="+mn-lt"/>
            </a:endParaRPr>
          </a:p>
        </p:txBody>
      </p:sp>
      <p:pic>
        <p:nvPicPr>
          <p:cNvPr id="2" name="图片 1" descr="截屏2025-12-15 22.38.4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2465" y="3513455"/>
            <a:ext cx="3719195" cy="311150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组合 35"/>
          <p:cNvGrpSpPr/>
          <p:nvPr/>
        </p:nvGrpSpPr>
        <p:grpSpPr>
          <a:xfrm>
            <a:off x="407533" y="562624"/>
            <a:ext cx="6722961" cy="576000"/>
            <a:chOff x="349477" y="620680"/>
            <a:chExt cx="6722961" cy="576000"/>
          </a:xfrm>
        </p:grpSpPr>
        <p:sp>
          <p:nvSpPr>
            <p:cNvPr id="37" name="矩形: 圆角 36"/>
            <p:cNvSpPr>
              <a:spLocks noChangeAspect="1"/>
            </p:cNvSpPr>
            <p:nvPr/>
          </p:nvSpPr>
          <p:spPr>
            <a:xfrm>
              <a:off x="349477" y="620680"/>
              <a:ext cx="576000" cy="576000"/>
            </a:xfrm>
            <a:prstGeom prst="roundRect">
              <a:avLst>
                <a:gd name="adj" fmla="val 50000"/>
              </a:avLst>
            </a:prstGeom>
            <a:solidFill>
              <a:srgbClr val="9E3537"/>
            </a:solidFill>
            <a:ln>
              <a:noFill/>
            </a:ln>
            <a:effectLst>
              <a:outerShdw blurRad="304800" dist="127000" dir="2700000" algn="ctr" rotWithShape="0">
                <a:srgbClr val="9E3537">
                  <a:alpha val="1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3</a:t>
              </a:r>
              <a:endParaRPr lang="en-US" altLang="zh-CN" sz="28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1005648" y="647070"/>
              <a:ext cx="6066790" cy="521970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zh-CN" altLang="en-US" sz="2800" dirty="0">
                  <a:solidFill>
                    <a:srgbClr val="417F54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轮椅的使用技巧</a:t>
              </a:r>
              <a:r>
                <a:rPr lang="en-US" altLang="zh-CN" sz="2800" dirty="0">
                  <a:solidFill>
                    <a:srgbClr val="417F54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-</a:t>
              </a:r>
              <a:r>
                <a:rPr lang="zh-CN" altLang="en-US" sz="2800" dirty="0">
                  <a:solidFill>
                    <a:srgbClr val="417F54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自己驱动轮椅的技巧</a:t>
              </a:r>
              <a:endParaRPr lang="zh-CN" altLang="en-US" sz="2800" dirty="0">
                <a:solidFill>
                  <a:srgbClr val="417F54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grpSp>
        <p:nvGrpSpPr>
          <p:cNvPr id="25" name="组合 24"/>
          <p:cNvGrpSpPr>
            <a:grpSpLocks noChangeAspect="1"/>
          </p:cNvGrpSpPr>
          <p:nvPr userDrawn="1"/>
        </p:nvGrpSpPr>
        <p:grpSpPr>
          <a:xfrm>
            <a:off x="8474710" y="2683510"/>
            <a:ext cx="3600000" cy="4043933"/>
            <a:chOff x="11552" y="2724"/>
            <a:chExt cx="7120" cy="7998"/>
          </a:xfrm>
        </p:grpSpPr>
        <p:sp>
          <p:nvSpPr>
            <p:cNvPr id="26" name="椭圆 25"/>
            <p:cNvSpPr/>
            <p:nvPr/>
          </p:nvSpPr>
          <p:spPr>
            <a:xfrm>
              <a:off x="14818" y="10004"/>
              <a:ext cx="3854" cy="719"/>
            </a:xfrm>
            <a:prstGeom prst="ellipse">
              <a:avLst/>
            </a:prstGeom>
            <a:solidFill>
              <a:srgbClr val="65B1A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7" name="椭圆 26"/>
            <p:cNvSpPr/>
            <p:nvPr/>
          </p:nvSpPr>
          <p:spPr>
            <a:xfrm>
              <a:off x="11552" y="8800"/>
              <a:ext cx="4382" cy="964"/>
            </a:xfrm>
            <a:prstGeom prst="ellipse">
              <a:avLst/>
            </a:prstGeom>
            <a:solidFill>
              <a:srgbClr val="65B1A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pic>
          <p:nvPicPr>
            <p:cNvPr id="28" name="图片 27" descr="卡通人物&#10;&#10;中度可信度描述已自动生成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2114" y="2724"/>
              <a:ext cx="6558" cy="7759"/>
            </a:xfrm>
            <a:prstGeom prst="rect">
              <a:avLst/>
            </a:prstGeom>
          </p:spPr>
        </p:pic>
      </p:grpSp>
      <p:sp>
        <p:nvSpPr>
          <p:cNvPr id="12" name="文本框 11"/>
          <p:cNvSpPr txBox="1"/>
          <p:nvPr/>
        </p:nvSpPr>
        <p:spPr>
          <a:xfrm>
            <a:off x="537210" y="1319530"/>
            <a:ext cx="8519795" cy="175323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304800" algn="l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solidFill>
                  <a:srgbClr val="000000"/>
                </a:solidFill>
                <a:ea typeface="+mn-lt"/>
              </a:rPr>
              <a:t>上台阶时，先将前轮放到台阶上，然后身体向前倾，双手使劲向前推动后轮</a:t>
            </a:r>
            <a:r>
              <a:rPr lang="en-US">
                <a:solidFill>
                  <a:srgbClr val="000000"/>
                </a:solidFill>
                <a:ea typeface="+mn-lt"/>
              </a:rPr>
              <a:t>。</a:t>
            </a:r>
            <a:r>
              <a:rPr lang="zh-CN" altLang="en-US">
                <a:solidFill>
                  <a:srgbClr val="000000"/>
                </a:solidFill>
                <a:ea typeface="+mn-lt"/>
              </a:rPr>
              <a:t>此动作适合台阶高度低于</a:t>
            </a:r>
            <a:r>
              <a:rPr lang="en-US" altLang="zh-CN">
                <a:solidFill>
                  <a:srgbClr val="000000"/>
                </a:solidFill>
                <a:ea typeface="+mn-lt"/>
              </a:rPr>
              <a:t> 10 cm </a:t>
            </a:r>
            <a:r>
              <a:rPr lang="zh-CN" altLang="en-US">
                <a:solidFill>
                  <a:srgbClr val="000000"/>
                </a:solidFill>
                <a:ea typeface="+mn-lt"/>
              </a:rPr>
              <a:t>的一阶台阶。</a:t>
            </a:r>
            <a:endParaRPr lang="zh-CN" altLang="en-US">
              <a:solidFill>
                <a:srgbClr val="000000"/>
              </a:solidFill>
              <a:ea typeface="+mn-lt"/>
            </a:endParaRPr>
          </a:p>
          <a:p>
            <a:pPr marL="0" indent="304800" algn="l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solidFill>
                  <a:srgbClr val="000000"/>
                </a:solidFill>
                <a:ea typeface="+mn-lt"/>
              </a:rPr>
              <a:t>下台阶时翘起前轮，双手控制好后轮的平衡下台阶</a:t>
            </a:r>
            <a:r>
              <a:rPr lang="en-US" altLang="zh-CN">
                <a:solidFill>
                  <a:srgbClr val="000000"/>
                </a:solidFill>
                <a:ea typeface="+mn-lt"/>
              </a:rPr>
              <a:t>。</a:t>
            </a:r>
            <a:r>
              <a:rPr lang="zh-CN" altLang="en-US">
                <a:solidFill>
                  <a:srgbClr val="000000"/>
                </a:solidFill>
                <a:ea typeface="+mn-lt"/>
              </a:rPr>
              <a:t>此动作适合台阶高度低于</a:t>
            </a:r>
            <a:r>
              <a:rPr lang="en-US" altLang="zh-CN">
                <a:solidFill>
                  <a:srgbClr val="000000"/>
                </a:solidFill>
                <a:ea typeface="+mn-lt"/>
              </a:rPr>
              <a:t> 10 cm </a:t>
            </a:r>
            <a:r>
              <a:rPr lang="zh-CN" altLang="en-US">
                <a:solidFill>
                  <a:srgbClr val="000000"/>
                </a:solidFill>
                <a:ea typeface="+mn-lt"/>
              </a:rPr>
              <a:t>的台阶，如果是两阶及以上台阶，每个台阶的宽度应不低于</a:t>
            </a:r>
            <a:r>
              <a:rPr lang="en-US" altLang="zh-CN">
                <a:solidFill>
                  <a:srgbClr val="000000"/>
                </a:solidFill>
                <a:ea typeface="+mn-lt"/>
              </a:rPr>
              <a:t> 35 cm</a:t>
            </a:r>
            <a:r>
              <a:rPr lang="zh-CN" altLang="en-US">
                <a:solidFill>
                  <a:srgbClr val="000000"/>
                </a:solidFill>
                <a:ea typeface="+mn-lt"/>
              </a:rPr>
              <a:t>。</a:t>
            </a:r>
            <a:endParaRPr lang="zh-CN" altLang="en-US">
              <a:solidFill>
                <a:srgbClr val="000000"/>
              </a:solidFill>
              <a:ea typeface="+mn-lt"/>
            </a:endParaRPr>
          </a:p>
        </p:txBody>
      </p:sp>
      <p:pic>
        <p:nvPicPr>
          <p:cNvPr id="3" name="图片 2" descr="截屏2025-12-15 22.40.07"/>
          <p:cNvPicPr>
            <a:picLocks noChangeAspect="1"/>
          </p:cNvPicPr>
          <p:nvPr/>
        </p:nvPicPr>
        <p:blipFill>
          <a:blip r:embed="rId2"/>
          <a:srcRect l="683" t="1521" r="1852"/>
          <a:stretch>
            <a:fillRect/>
          </a:stretch>
        </p:blipFill>
        <p:spPr>
          <a:xfrm>
            <a:off x="842010" y="3281045"/>
            <a:ext cx="7253605" cy="357695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组合 35"/>
          <p:cNvGrpSpPr/>
          <p:nvPr/>
        </p:nvGrpSpPr>
        <p:grpSpPr>
          <a:xfrm>
            <a:off x="407533" y="562624"/>
            <a:ext cx="6722961" cy="576000"/>
            <a:chOff x="349477" y="620680"/>
            <a:chExt cx="6722961" cy="576000"/>
          </a:xfrm>
        </p:grpSpPr>
        <p:sp>
          <p:nvSpPr>
            <p:cNvPr id="37" name="矩形: 圆角 36"/>
            <p:cNvSpPr>
              <a:spLocks noChangeAspect="1"/>
            </p:cNvSpPr>
            <p:nvPr/>
          </p:nvSpPr>
          <p:spPr>
            <a:xfrm>
              <a:off x="349477" y="620680"/>
              <a:ext cx="576000" cy="576000"/>
            </a:xfrm>
            <a:prstGeom prst="roundRect">
              <a:avLst>
                <a:gd name="adj" fmla="val 50000"/>
              </a:avLst>
            </a:prstGeom>
            <a:solidFill>
              <a:srgbClr val="9E3537"/>
            </a:solidFill>
            <a:ln>
              <a:noFill/>
            </a:ln>
            <a:effectLst>
              <a:outerShdw blurRad="304800" dist="127000" dir="2700000" algn="ctr" rotWithShape="0">
                <a:srgbClr val="9E3537">
                  <a:alpha val="1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3</a:t>
              </a:r>
              <a:endParaRPr lang="en-US" altLang="zh-CN" sz="28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1005648" y="647070"/>
              <a:ext cx="6066790" cy="521970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zh-CN" altLang="en-US" sz="2800" dirty="0">
                  <a:solidFill>
                    <a:srgbClr val="417F54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轮椅的使用技巧</a:t>
              </a:r>
              <a:r>
                <a:rPr lang="en-US" altLang="zh-CN" sz="2800" dirty="0">
                  <a:solidFill>
                    <a:srgbClr val="417F54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-</a:t>
              </a:r>
              <a:r>
                <a:rPr lang="zh-CN" altLang="en-US" sz="2800" dirty="0">
                  <a:solidFill>
                    <a:srgbClr val="417F54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他人推动轮椅的技巧</a:t>
              </a:r>
              <a:endParaRPr lang="zh-CN" altLang="en-US" sz="2800" dirty="0">
                <a:solidFill>
                  <a:srgbClr val="417F54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1064260" y="4013200"/>
            <a:ext cx="6942455" cy="232156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304800" algn="l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solidFill>
                  <a:srgbClr val="000000"/>
                </a:solidFill>
                <a:ea typeface="+mn-lt"/>
              </a:rPr>
              <a:t>推轮椅前进：照护者站于轮椅后方，双手握住推行把手，确保老年人双手放在扶手上且双足放在脚踏板上，慢速平稳推动，开始前出声提示。</a:t>
            </a:r>
            <a:endParaRPr lang="zh-CN" altLang="en-US">
              <a:solidFill>
                <a:srgbClr val="000000"/>
              </a:solidFill>
              <a:ea typeface="+mn-lt"/>
            </a:endParaRPr>
          </a:p>
          <a:p>
            <a:pPr marL="0" indent="304800" algn="l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ea typeface="+mn-lt"/>
            </a:endParaRPr>
          </a:p>
        </p:txBody>
      </p:sp>
      <p:pic>
        <p:nvPicPr>
          <p:cNvPr id="2" name="图片 1" descr="截屏2025-12-15 22.42.0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115935" y="50800"/>
            <a:ext cx="3949700" cy="3149600"/>
          </a:xfrm>
          <a:prstGeom prst="rect">
            <a:avLst/>
          </a:prstGeom>
        </p:spPr>
      </p:pic>
      <p:pic>
        <p:nvPicPr>
          <p:cNvPr id="4" name="图片 3" descr="截屏2025-12-15 22.42.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04885" y="3314065"/>
            <a:ext cx="2971800" cy="33782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983615" y="1588770"/>
            <a:ext cx="7023735" cy="506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304800" algn="l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solidFill>
                  <a:srgbClr val="000000"/>
                </a:solidFill>
                <a:ea typeface="+mn-lt"/>
                <a:sym typeface="+mn-ea"/>
              </a:rPr>
              <a:t>打开和折合轮椅：熟悉轮椅的打开和折合方法，便于携带和存放。</a:t>
            </a:r>
            <a:endParaRPr lang="zh-CN" altLang="en-US">
              <a:solidFill>
                <a:srgbClr val="000000"/>
              </a:solidFill>
              <a:ea typeface="+mn-lt"/>
              <a:sym typeface="+mn-ea"/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组合 35"/>
          <p:cNvGrpSpPr/>
          <p:nvPr/>
        </p:nvGrpSpPr>
        <p:grpSpPr>
          <a:xfrm>
            <a:off x="407533" y="562624"/>
            <a:ext cx="6722961" cy="576000"/>
            <a:chOff x="349477" y="620680"/>
            <a:chExt cx="6722961" cy="576000"/>
          </a:xfrm>
        </p:grpSpPr>
        <p:sp>
          <p:nvSpPr>
            <p:cNvPr id="37" name="矩形: 圆角 36"/>
            <p:cNvSpPr>
              <a:spLocks noChangeAspect="1"/>
            </p:cNvSpPr>
            <p:nvPr/>
          </p:nvSpPr>
          <p:spPr>
            <a:xfrm>
              <a:off x="349477" y="620680"/>
              <a:ext cx="576000" cy="576000"/>
            </a:xfrm>
            <a:prstGeom prst="roundRect">
              <a:avLst>
                <a:gd name="adj" fmla="val 50000"/>
              </a:avLst>
            </a:prstGeom>
            <a:solidFill>
              <a:srgbClr val="9E3537"/>
            </a:solidFill>
            <a:ln>
              <a:noFill/>
            </a:ln>
            <a:effectLst>
              <a:outerShdw blurRad="304800" dist="127000" dir="2700000" algn="ctr" rotWithShape="0">
                <a:srgbClr val="9E3537">
                  <a:alpha val="1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3</a:t>
              </a:r>
              <a:endParaRPr lang="en-US" altLang="zh-CN" sz="28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1005648" y="647070"/>
              <a:ext cx="6066790" cy="521970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zh-CN" altLang="en-US" sz="2800" dirty="0">
                  <a:solidFill>
                    <a:srgbClr val="417F54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轮椅的使用技巧</a:t>
              </a:r>
              <a:r>
                <a:rPr lang="en-US" altLang="zh-CN" sz="2800" dirty="0">
                  <a:solidFill>
                    <a:srgbClr val="417F54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-</a:t>
              </a:r>
              <a:r>
                <a:rPr lang="zh-CN" altLang="en-US" sz="2800" dirty="0">
                  <a:solidFill>
                    <a:srgbClr val="417F54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他人推动轮椅的技巧</a:t>
              </a:r>
              <a:endParaRPr lang="zh-CN" altLang="en-US" sz="2800" dirty="0">
                <a:solidFill>
                  <a:srgbClr val="417F54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407670" y="1356360"/>
            <a:ext cx="6950710" cy="516953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304800" algn="l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solidFill>
                  <a:srgbClr val="000000"/>
                </a:solidFill>
                <a:ea typeface="+mn-lt"/>
              </a:rPr>
              <a:t>打开和折合轮椅：熟悉轮椅的打开和折合方法，便于携带和存放。</a:t>
            </a:r>
            <a:endParaRPr lang="zh-CN" altLang="en-US">
              <a:solidFill>
                <a:srgbClr val="000000"/>
              </a:solidFill>
              <a:ea typeface="+mn-lt"/>
            </a:endParaRPr>
          </a:p>
          <a:p>
            <a:pPr marL="0" indent="304800" algn="l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ea typeface="+mn-lt"/>
            </a:endParaRPr>
          </a:p>
          <a:p>
            <a:pPr marL="0" indent="304800" algn="l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ea typeface="+mn-lt"/>
            </a:endParaRPr>
          </a:p>
          <a:p>
            <a:pPr marL="0" indent="304800" algn="l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ea typeface="+mn-lt"/>
            </a:endParaRPr>
          </a:p>
          <a:p>
            <a:pPr marL="0" indent="304800" algn="l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ea typeface="+mn-lt"/>
            </a:endParaRPr>
          </a:p>
          <a:p>
            <a:pPr marL="0" indent="304800" algn="l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ea typeface="+mn-lt"/>
            </a:endParaRPr>
          </a:p>
          <a:p>
            <a:pPr marL="0" indent="304800" algn="l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ea typeface="+mn-lt"/>
            </a:endParaRPr>
          </a:p>
          <a:p>
            <a:pPr marL="0" indent="304800" algn="l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ea typeface="+mn-lt"/>
            </a:endParaRPr>
          </a:p>
          <a:p>
            <a:pPr marL="0" indent="304800" algn="l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solidFill>
                  <a:srgbClr val="000000"/>
                </a:solidFill>
                <a:ea typeface="+mn-lt"/>
              </a:rPr>
              <a:t>推轮椅前进：照护者站于轮椅后方，双手握住推行把手，确保老年人双手放在扶手上且双足放在脚踏板上，慢速平稳推动，开始前出声提示。</a:t>
            </a:r>
            <a:endParaRPr lang="zh-CN" altLang="en-US">
              <a:solidFill>
                <a:srgbClr val="000000"/>
              </a:solidFill>
              <a:ea typeface="+mn-lt"/>
            </a:endParaRPr>
          </a:p>
          <a:p>
            <a:pPr marL="0" indent="304800" algn="l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ea typeface="+mn-lt"/>
            </a:endParaRPr>
          </a:p>
        </p:txBody>
      </p:sp>
      <p:pic>
        <p:nvPicPr>
          <p:cNvPr id="2" name="图片 1" descr="截屏2025-12-15 22.42.0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115935" y="50800"/>
            <a:ext cx="3949700" cy="3149600"/>
          </a:xfrm>
          <a:prstGeom prst="rect">
            <a:avLst/>
          </a:prstGeom>
        </p:spPr>
      </p:pic>
      <p:pic>
        <p:nvPicPr>
          <p:cNvPr id="4" name="图片 3" descr="截屏2025-12-15 22.42.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04885" y="3314065"/>
            <a:ext cx="2971800" cy="337820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组合 35"/>
          <p:cNvGrpSpPr/>
          <p:nvPr/>
        </p:nvGrpSpPr>
        <p:grpSpPr>
          <a:xfrm>
            <a:off x="407533" y="562624"/>
            <a:ext cx="6722961" cy="576000"/>
            <a:chOff x="349477" y="620680"/>
            <a:chExt cx="6722961" cy="576000"/>
          </a:xfrm>
        </p:grpSpPr>
        <p:sp>
          <p:nvSpPr>
            <p:cNvPr id="37" name="矩形: 圆角 36"/>
            <p:cNvSpPr>
              <a:spLocks noChangeAspect="1"/>
            </p:cNvSpPr>
            <p:nvPr/>
          </p:nvSpPr>
          <p:spPr>
            <a:xfrm>
              <a:off x="349477" y="620680"/>
              <a:ext cx="576000" cy="576000"/>
            </a:xfrm>
            <a:prstGeom prst="roundRect">
              <a:avLst>
                <a:gd name="adj" fmla="val 50000"/>
              </a:avLst>
            </a:prstGeom>
            <a:solidFill>
              <a:srgbClr val="9E3537"/>
            </a:solidFill>
            <a:ln>
              <a:noFill/>
            </a:ln>
            <a:effectLst>
              <a:outerShdw blurRad="304800" dist="127000" dir="2700000" algn="ctr" rotWithShape="0">
                <a:srgbClr val="9E3537">
                  <a:alpha val="1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3</a:t>
              </a:r>
              <a:endParaRPr lang="en-US" altLang="zh-CN" sz="28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1005648" y="647070"/>
              <a:ext cx="6066790" cy="521970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zh-CN" altLang="en-US" sz="2800" dirty="0">
                  <a:solidFill>
                    <a:srgbClr val="417F54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轮椅的使用技巧</a:t>
              </a:r>
              <a:r>
                <a:rPr lang="en-US" altLang="zh-CN" sz="2800" dirty="0">
                  <a:solidFill>
                    <a:srgbClr val="417F54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-</a:t>
              </a:r>
              <a:r>
                <a:rPr lang="zh-CN" altLang="en-US" sz="2800" dirty="0">
                  <a:solidFill>
                    <a:srgbClr val="417F54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他人推动轮椅的技巧</a:t>
              </a:r>
              <a:endParaRPr lang="zh-CN" altLang="en-US" sz="2800" dirty="0">
                <a:solidFill>
                  <a:srgbClr val="417F54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407670" y="1356360"/>
            <a:ext cx="6950710" cy="516953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304800" algn="l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solidFill>
                  <a:srgbClr val="000000"/>
                </a:solidFill>
                <a:ea typeface="+mn-lt"/>
              </a:rPr>
              <a:t>推轮椅上下坡：上坡时用力均匀防止后翻；下坡时向后倒退行走，不时回头确认安全，手握刹车控制速度。</a:t>
            </a:r>
            <a:endParaRPr lang="zh-CN" altLang="en-US">
              <a:solidFill>
                <a:srgbClr val="000000"/>
              </a:solidFill>
              <a:ea typeface="+mn-lt"/>
            </a:endParaRPr>
          </a:p>
          <a:p>
            <a:pPr marL="0" indent="304800" algn="l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ea typeface="+mn-lt"/>
            </a:endParaRPr>
          </a:p>
        </p:txBody>
      </p:sp>
      <p:pic>
        <p:nvPicPr>
          <p:cNvPr id="3" name="图片 2" descr="截屏2025-12-16 10.36.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28965" y="1111250"/>
            <a:ext cx="3667760" cy="363855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组合 35"/>
          <p:cNvGrpSpPr/>
          <p:nvPr/>
        </p:nvGrpSpPr>
        <p:grpSpPr>
          <a:xfrm>
            <a:off x="407533" y="562624"/>
            <a:ext cx="6722961" cy="576000"/>
            <a:chOff x="349477" y="620680"/>
            <a:chExt cx="6722961" cy="576000"/>
          </a:xfrm>
        </p:grpSpPr>
        <p:sp>
          <p:nvSpPr>
            <p:cNvPr id="37" name="矩形: 圆角 36"/>
            <p:cNvSpPr>
              <a:spLocks noChangeAspect="1"/>
            </p:cNvSpPr>
            <p:nvPr/>
          </p:nvSpPr>
          <p:spPr>
            <a:xfrm>
              <a:off x="349477" y="620680"/>
              <a:ext cx="576000" cy="576000"/>
            </a:xfrm>
            <a:prstGeom prst="roundRect">
              <a:avLst>
                <a:gd name="adj" fmla="val 50000"/>
              </a:avLst>
            </a:prstGeom>
            <a:solidFill>
              <a:srgbClr val="9E3537"/>
            </a:solidFill>
            <a:ln>
              <a:noFill/>
            </a:ln>
            <a:effectLst>
              <a:outerShdw blurRad="304800" dist="127000" dir="2700000" algn="ctr" rotWithShape="0">
                <a:srgbClr val="9E3537">
                  <a:alpha val="1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3</a:t>
              </a:r>
              <a:endParaRPr lang="en-US" altLang="zh-CN" sz="28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1005648" y="647070"/>
              <a:ext cx="6066790" cy="521970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zh-CN" altLang="en-US" sz="2800" dirty="0">
                  <a:solidFill>
                    <a:srgbClr val="417F54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轮椅的使用技巧</a:t>
              </a:r>
              <a:r>
                <a:rPr lang="en-US" altLang="zh-CN" sz="2800" dirty="0">
                  <a:solidFill>
                    <a:srgbClr val="417F54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-</a:t>
              </a:r>
              <a:r>
                <a:rPr lang="zh-CN" altLang="en-US" sz="2800" dirty="0">
                  <a:solidFill>
                    <a:srgbClr val="417F54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他人推动轮椅的技巧</a:t>
              </a:r>
              <a:endParaRPr lang="zh-CN" altLang="en-US" sz="2800" dirty="0">
                <a:solidFill>
                  <a:srgbClr val="417F54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407670" y="1223010"/>
            <a:ext cx="11372850" cy="516953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304800" algn="l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solidFill>
                  <a:srgbClr val="000000"/>
                </a:solidFill>
                <a:ea typeface="+mn-lt"/>
              </a:rPr>
              <a:t>正向上台阶：拆防倾轮，推轮椅至台阶前，脚踏板贴近台阶边缘，下压推行把手、踩倾斜杆抬前轮（倾斜近</a:t>
            </a:r>
            <a:r>
              <a:rPr lang="en-US" altLang="zh-CN">
                <a:solidFill>
                  <a:srgbClr val="000000"/>
                </a:solidFill>
                <a:ea typeface="+mn-lt"/>
              </a:rPr>
              <a:t> 45</a:t>
            </a:r>
            <a:r>
              <a:rPr lang="en-US" altLang="en-US">
                <a:solidFill>
                  <a:srgbClr val="000000"/>
                </a:solidFill>
                <a:ea typeface="+mn-lt"/>
              </a:rPr>
              <a:t>°</a:t>
            </a:r>
            <a:r>
              <a:rPr lang="en-US" altLang="zh-CN">
                <a:solidFill>
                  <a:srgbClr val="000000"/>
                </a:solidFill>
                <a:ea typeface="+mn-lt"/>
              </a:rPr>
              <a:t> </a:t>
            </a:r>
            <a:r>
              <a:rPr lang="zh-CN" altLang="en-US">
                <a:solidFill>
                  <a:srgbClr val="000000"/>
                </a:solidFill>
                <a:ea typeface="+mn-lt"/>
              </a:rPr>
              <a:t>最省力），前轮高于台阶后前推，后轮贴紧台阶边缘时，用髋和大腿抵靠背发力、双手斜上方推抬，让后轮滚动上台阶，再推一小段。</a:t>
            </a:r>
            <a:endParaRPr lang="en-US" altLang="zh-CN">
              <a:solidFill>
                <a:srgbClr val="000000"/>
              </a:solidFill>
              <a:ea typeface="+mn-lt"/>
            </a:endParaRPr>
          </a:p>
          <a:p>
            <a:pPr marL="0" indent="304800" algn="l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solidFill>
                  <a:srgbClr val="000000"/>
                </a:solidFill>
                <a:ea typeface="+mn-lt"/>
              </a:rPr>
              <a:t>反向下台阶：轮椅背向前进，照护者抬推行把手落下后轮，抬前轮后退防碰撞，轻落前轮。正向下台阶时，前轮近台阶边缘，踩倾斜杆并下压推行把手抬前轮（倾斜近</a:t>
            </a:r>
            <a:r>
              <a:rPr lang="en-US" altLang="zh-CN">
                <a:solidFill>
                  <a:srgbClr val="000000"/>
                </a:solidFill>
                <a:ea typeface="+mn-lt"/>
              </a:rPr>
              <a:t> 45</a:t>
            </a:r>
            <a:r>
              <a:rPr lang="en-US" altLang="en-US">
                <a:solidFill>
                  <a:srgbClr val="000000"/>
                </a:solidFill>
                <a:ea typeface="+mn-lt"/>
              </a:rPr>
              <a:t>°</a:t>
            </a:r>
            <a:r>
              <a:rPr lang="en-US" altLang="zh-CN">
                <a:solidFill>
                  <a:srgbClr val="000000"/>
                </a:solidFill>
                <a:ea typeface="+mn-lt"/>
              </a:rPr>
              <a:t> </a:t>
            </a:r>
            <a:r>
              <a:rPr lang="zh-CN" altLang="en-US">
                <a:solidFill>
                  <a:srgbClr val="000000"/>
                </a:solidFill>
                <a:ea typeface="+mn-lt"/>
              </a:rPr>
              <a:t>最省力），保持倾斜缓慢推行，部分后轮越过边缘，感觉轮椅下移时，双臂伸直拉轮椅、重心放低，以接触点为支点缓慢放下后轮，再轻放前轮使四轮同时着地</a:t>
            </a:r>
            <a:r>
              <a:rPr lang="en-US" altLang="zh-CN">
                <a:solidFill>
                  <a:srgbClr val="000000"/>
                </a:solidFill>
                <a:ea typeface="+mn-lt"/>
              </a:rPr>
              <a:t> </a:t>
            </a:r>
            <a:r>
              <a:rPr lang="zh-CN" altLang="en-US">
                <a:solidFill>
                  <a:srgbClr val="000000"/>
                </a:solidFill>
                <a:ea typeface="+mn-lt"/>
              </a:rPr>
              <a:t>。</a:t>
            </a:r>
            <a:endParaRPr lang="zh-CN" altLang="en-US">
              <a:solidFill>
                <a:srgbClr val="000000"/>
              </a:solidFill>
              <a:ea typeface="+mn-lt"/>
            </a:endParaRPr>
          </a:p>
        </p:txBody>
      </p:sp>
      <p:pic>
        <p:nvPicPr>
          <p:cNvPr id="5" name="图片 4" descr="截屏2025-12-16 10.37.47"/>
          <p:cNvPicPr>
            <a:picLocks noChangeAspect="1"/>
          </p:cNvPicPr>
          <p:nvPr/>
        </p:nvPicPr>
        <p:blipFill>
          <a:blip r:embed="rId1"/>
          <a:srcRect t="4845"/>
          <a:stretch>
            <a:fillRect/>
          </a:stretch>
        </p:blipFill>
        <p:spPr>
          <a:xfrm>
            <a:off x="1625600" y="3818255"/>
            <a:ext cx="4747260" cy="2839720"/>
          </a:xfrm>
          <a:prstGeom prst="rect">
            <a:avLst/>
          </a:prstGeom>
        </p:spPr>
      </p:pic>
      <p:pic>
        <p:nvPicPr>
          <p:cNvPr id="6" name="图片 5" descr="截屏2025-12-16 10.38.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61200" y="3818255"/>
            <a:ext cx="3131820" cy="283972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组合 35"/>
          <p:cNvGrpSpPr/>
          <p:nvPr/>
        </p:nvGrpSpPr>
        <p:grpSpPr>
          <a:xfrm>
            <a:off x="407533" y="562624"/>
            <a:ext cx="6722961" cy="576000"/>
            <a:chOff x="349477" y="620680"/>
            <a:chExt cx="6722961" cy="576000"/>
          </a:xfrm>
        </p:grpSpPr>
        <p:sp>
          <p:nvSpPr>
            <p:cNvPr id="37" name="矩形: 圆角 36"/>
            <p:cNvSpPr>
              <a:spLocks noChangeAspect="1"/>
            </p:cNvSpPr>
            <p:nvPr/>
          </p:nvSpPr>
          <p:spPr>
            <a:xfrm>
              <a:off x="349477" y="620680"/>
              <a:ext cx="576000" cy="576000"/>
            </a:xfrm>
            <a:prstGeom prst="roundRect">
              <a:avLst>
                <a:gd name="adj" fmla="val 50000"/>
              </a:avLst>
            </a:prstGeom>
            <a:solidFill>
              <a:srgbClr val="9E3537"/>
            </a:solidFill>
            <a:ln>
              <a:noFill/>
            </a:ln>
            <a:effectLst>
              <a:outerShdw blurRad="304800" dist="127000" dir="2700000" algn="ctr" rotWithShape="0">
                <a:srgbClr val="9E3537">
                  <a:alpha val="1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3</a:t>
              </a:r>
              <a:endParaRPr lang="en-US" altLang="zh-CN" sz="28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1005648" y="647070"/>
              <a:ext cx="6066790" cy="521970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zh-CN" altLang="en-US" sz="2800" dirty="0">
                  <a:solidFill>
                    <a:srgbClr val="417F54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轮椅的使用技巧</a:t>
              </a:r>
              <a:r>
                <a:rPr lang="en-US" altLang="zh-CN" sz="2800" dirty="0">
                  <a:solidFill>
                    <a:srgbClr val="417F54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-</a:t>
              </a:r>
              <a:r>
                <a:rPr lang="zh-CN" altLang="en-US" sz="2800" dirty="0">
                  <a:solidFill>
                    <a:srgbClr val="417F54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他人推动轮椅的技巧</a:t>
              </a:r>
              <a:endParaRPr lang="zh-CN" altLang="en-US" sz="2800" dirty="0">
                <a:solidFill>
                  <a:srgbClr val="417F54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407670" y="1356360"/>
            <a:ext cx="11421745" cy="516953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304800" algn="l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solidFill>
                  <a:srgbClr val="000000"/>
                </a:solidFill>
                <a:ea typeface="+mn-lt"/>
              </a:rPr>
              <a:t>推轮椅上下楼梯：照护者抓住推行把手，向后拉轮椅，老年人用一只手拉住楼梯扶手，另一只手向后划轮。如果老年人臂力很好，也可以独立完成这个动作。如果一人协助上下楼梯有困难，则采用两人协助或使用升降设备或寻求专业人员帮助。</a:t>
            </a:r>
            <a:endParaRPr lang="zh-CN" altLang="en-US">
              <a:solidFill>
                <a:srgbClr val="000000"/>
              </a:solidFill>
              <a:ea typeface="+mn-lt"/>
            </a:endParaRPr>
          </a:p>
          <a:p>
            <a:pPr marL="0" indent="304800" algn="l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solidFill>
                  <a:srgbClr val="000000"/>
                </a:solidFill>
                <a:ea typeface="+mn-lt"/>
              </a:rPr>
              <a:t>在轮椅操作过程中，照护者与老年人应保持沟通，了解老年人的需求和感受，确保推动轮椅过程中老年人的安全和舒适。对于特殊环境（如沙地、草地、水坑等），应选择合适的轮椅类型或使用辅助工具。在恶劣天气条件下，应采取相应的防滑、保暖措施。</a:t>
            </a:r>
            <a:endParaRPr lang="zh-CN" altLang="en-US">
              <a:solidFill>
                <a:srgbClr val="000000"/>
              </a:solidFill>
              <a:ea typeface="+mn-lt"/>
            </a:endParaRPr>
          </a:p>
        </p:txBody>
      </p:sp>
      <p:pic>
        <p:nvPicPr>
          <p:cNvPr id="2" name="图片 1" descr="截屏2025-12-16 10.45.4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35095" y="4176395"/>
            <a:ext cx="6502400" cy="254000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组合 35"/>
          <p:cNvGrpSpPr/>
          <p:nvPr/>
        </p:nvGrpSpPr>
        <p:grpSpPr>
          <a:xfrm>
            <a:off x="407533" y="562624"/>
            <a:ext cx="7078561" cy="576000"/>
            <a:chOff x="349477" y="620680"/>
            <a:chExt cx="7078561" cy="576000"/>
          </a:xfrm>
        </p:grpSpPr>
        <p:sp>
          <p:nvSpPr>
            <p:cNvPr id="37" name="矩形: 圆角 36"/>
            <p:cNvSpPr>
              <a:spLocks noChangeAspect="1"/>
            </p:cNvSpPr>
            <p:nvPr/>
          </p:nvSpPr>
          <p:spPr>
            <a:xfrm>
              <a:off x="349477" y="620680"/>
              <a:ext cx="576000" cy="576000"/>
            </a:xfrm>
            <a:prstGeom prst="roundRect">
              <a:avLst>
                <a:gd name="adj" fmla="val 50000"/>
              </a:avLst>
            </a:prstGeom>
            <a:solidFill>
              <a:srgbClr val="9E3537"/>
            </a:solidFill>
            <a:ln>
              <a:noFill/>
            </a:ln>
            <a:effectLst>
              <a:outerShdw blurRad="304800" dist="127000" dir="2700000" algn="ctr" rotWithShape="0">
                <a:srgbClr val="9E3537">
                  <a:alpha val="1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3</a:t>
              </a:r>
              <a:endParaRPr lang="en-US" altLang="zh-CN" sz="28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1005648" y="647070"/>
              <a:ext cx="6422390" cy="521970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zh-CN" altLang="en-US" sz="2800" dirty="0">
                  <a:solidFill>
                    <a:srgbClr val="417F54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轮椅的使用技巧</a:t>
              </a:r>
              <a:r>
                <a:rPr lang="en-US" altLang="zh-CN" sz="2800" dirty="0">
                  <a:solidFill>
                    <a:srgbClr val="417F54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-</a:t>
              </a:r>
              <a:r>
                <a:rPr lang="zh-CN" altLang="en-US" sz="2800" dirty="0">
                  <a:solidFill>
                    <a:srgbClr val="417F54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sym typeface="+mn-ea"/>
                </a:rPr>
                <a:t>特殊环境下的操控技巧</a:t>
              </a:r>
              <a:endParaRPr lang="zh-CN" altLang="en-US" sz="2800" dirty="0">
                <a:solidFill>
                  <a:srgbClr val="417F54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sp>
        <p:nvSpPr>
          <p:cNvPr id="11" name="圆角矩形 10"/>
          <p:cNvSpPr/>
          <p:nvPr>
            <p:custDataLst>
              <p:tags r:id="rId1"/>
            </p:custDataLst>
          </p:nvPr>
        </p:nvSpPr>
        <p:spPr>
          <a:xfrm>
            <a:off x="582930" y="1645920"/>
            <a:ext cx="11048365" cy="4848860"/>
          </a:xfrm>
          <a:prstGeom prst="roundRect">
            <a:avLst>
              <a:gd name="adj" fmla="val 3666"/>
            </a:avLst>
          </a:prstGeom>
          <a:solidFill>
            <a:schemeClr val="bg1"/>
          </a:solidFill>
          <a:ln w="19050">
            <a:noFill/>
          </a:ln>
          <a:effectLst>
            <a:outerShdw blurRad="1270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>
            <p:custDataLst>
              <p:tags r:id="rId2"/>
            </p:custDataLst>
          </p:nvPr>
        </p:nvSpPr>
        <p:spPr>
          <a:xfrm>
            <a:off x="1038860" y="1880235"/>
            <a:ext cx="10111740" cy="4380230"/>
          </a:xfrm>
          <a:prstGeom prst="rect">
            <a:avLst/>
          </a:prstGeom>
          <a:noFill/>
        </p:spPr>
        <p:txBody>
          <a:bodyPr vert="horz" lIns="90000" tIns="46800" rIns="90000" bIns="46800" rtlCol="0" anchor="t" anchorCtr="0">
            <a:normAutofit/>
          </a:bodyPr>
          <a:lstStyle>
            <a:lvl1pPr marL="285750" indent="-285750" fontAlgn="auto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Font typeface="+mj-ea"/>
              <a:buAutoNum type="ea1JpnChsDbPeriod"/>
              <a:defRPr sz="1100" u="none" strike="noStrike" cap="none" spc="150" normalizeH="0" baseline="0"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685800" indent="-228600" fontAlgn="auto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cap="none" spc="150" normalizeH="0" baseline="0">
                <a:uFillTx/>
                <a:latin typeface="微软雅黑" panose="020B0503020204020204" charset="-122"/>
                <a:ea typeface="微软雅黑" panose="020B0503020204020204" charset="-122"/>
              </a:defRPr>
            </a:lvl2pPr>
            <a:lvl3pPr marL="1143000" indent="-228600" fontAlgn="auto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cap="none" spc="150" normalizeH="0" baseline="0">
                <a:uFillTx/>
                <a:latin typeface="微软雅黑" panose="020B0503020204020204" charset="-122"/>
                <a:ea typeface="微软雅黑" panose="020B0503020204020204" charset="-122"/>
              </a:defRPr>
            </a:lvl3pPr>
            <a:lvl4pPr marL="1600200" indent="-228600" fontAlgn="auto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cap="none" spc="150" normalizeH="0" baseline="0">
                <a:uFillTx/>
                <a:latin typeface="微软雅黑" panose="020B0503020204020204" charset="-122"/>
                <a:ea typeface="微软雅黑" panose="020B0503020204020204" charset="-122"/>
              </a:defRPr>
            </a:lvl4pPr>
            <a:lvl5pPr marL="2057400" indent="-228600" fontAlgn="auto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cap="none" spc="150" normalizeH="0" baseline="0">
                <a:uFillTx/>
                <a:latin typeface="微软雅黑" panose="020B0503020204020204" charset="-122"/>
                <a:ea typeface="微软雅黑" panose="020B0503020204020204" charset="-122"/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330200" lvl="0" indent="-330200" algn="l">
              <a:lnSpc>
                <a:spcPct val="120000"/>
              </a:lnSpc>
              <a:buSzPct val="100000"/>
            </a:pPr>
            <a:r>
              <a:rPr lang="zh-CN" altLang="en-US" sz="1800" spc="10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地形适应性：根据地形选择合适的轮椅类型和轮胎（如实心小直径脚轮用于室内，充气大脚轮用于复杂地形）。</a:t>
            </a:r>
            <a:endParaRPr lang="zh-CN" altLang="en-US" sz="1800" spc="10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330200" lvl="0" indent="-330200" algn="l">
              <a:lnSpc>
                <a:spcPct val="120000"/>
              </a:lnSpc>
              <a:buSzPct val="100000"/>
            </a:pPr>
            <a:r>
              <a:rPr lang="zh-CN" altLang="en-US" sz="1800" spc="10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建筑设施兼容性：确保轮椅尺寸与无障碍设施（如无障碍坡道、门廊）相兼容，刹车系统易于操作。</a:t>
            </a:r>
            <a:endParaRPr lang="zh-CN" altLang="en-US" sz="1800" spc="10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330200" lvl="0" indent="-330200" algn="l">
              <a:lnSpc>
                <a:spcPct val="120000"/>
              </a:lnSpc>
              <a:buSzPct val="100000"/>
            </a:pPr>
            <a:r>
              <a:rPr lang="zh-CN" altLang="en-US" sz="1800" spc="10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交通出行便利性：选择轻便易携的轮椅便于带上公共交通工具，确保制动系统可靠。</a:t>
            </a:r>
            <a:endParaRPr lang="zh-CN" altLang="en-US" sz="1800" spc="10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330200" lvl="0" indent="-330200" algn="l">
              <a:lnSpc>
                <a:spcPct val="120000"/>
              </a:lnSpc>
              <a:buSzPct val="100000"/>
            </a:pPr>
            <a:r>
              <a:rPr lang="zh-CN" altLang="en-US" sz="1800" spc="10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自然环境适应性：在湿滑地面使用防滑轮胎，恶劣天气下注意防水和耐用性。</a:t>
            </a:r>
            <a:endParaRPr lang="zh-CN" altLang="en-US" sz="1800" spc="10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矩形 34"/>
          <p:cNvSpPr/>
          <p:nvPr/>
        </p:nvSpPr>
        <p:spPr>
          <a:xfrm>
            <a:off x="0" y="5588000"/>
            <a:ext cx="12192000" cy="1270000"/>
          </a:xfrm>
          <a:prstGeom prst="rect">
            <a:avLst/>
          </a:prstGeom>
          <a:solidFill>
            <a:srgbClr val="7FC2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3" name="组合 42"/>
          <p:cNvGrpSpPr/>
          <p:nvPr/>
        </p:nvGrpSpPr>
        <p:grpSpPr>
          <a:xfrm>
            <a:off x="407533" y="562624"/>
            <a:ext cx="2972651" cy="576000"/>
            <a:chOff x="349477" y="620680"/>
            <a:chExt cx="2972651" cy="576000"/>
          </a:xfrm>
        </p:grpSpPr>
        <p:sp>
          <p:nvSpPr>
            <p:cNvPr id="44" name="矩形: 圆角 43"/>
            <p:cNvSpPr>
              <a:spLocks noChangeAspect="1"/>
            </p:cNvSpPr>
            <p:nvPr/>
          </p:nvSpPr>
          <p:spPr>
            <a:xfrm>
              <a:off x="349477" y="620680"/>
              <a:ext cx="576000" cy="576000"/>
            </a:xfrm>
            <a:prstGeom prst="roundRect">
              <a:avLst>
                <a:gd name="adj" fmla="val 50000"/>
              </a:avLst>
            </a:prstGeom>
            <a:solidFill>
              <a:srgbClr val="9E3537"/>
            </a:solidFill>
            <a:ln>
              <a:noFill/>
            </a:ln>
            <a:effectLst>
              <a:outerShdw blurRad="304800" dist="127000" dir="2700000" algn="ctr" rotWithShape="0">
                <a:srgbClr val="9E3537">
                  <a:alpha val="1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1</a:t>
              </a:r>
              <a:endParaRPr lang="en-US" altLang="zh-CN" sz="28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45" name="矩形 44"/>
            <p:cNvSpPr/>
            <p:nvPr/>
          </p:nvSpPr>
          <p:spPr>
            <a:xfrm>
              <a:off x="1005648" y="647070"/>
              <a:ext cx="2316480" cy="521970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zh-CN" altLang="en-US" sz="2800" dirty="0">
                  <a:solidFill>
                    <a:srgbClr val="417F54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轮椅基础</a:t>
              </a:r>
              <a:r>
                <a:rPr lang="zh-CN" altLang="en-US" sz="2800" dirty="0">
                  <a:solidFill>
                    <a:srgbClr val="417F54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知识</a:t>
              </a:r>
              <a:endParaRPr lang="zh-CN" altLang="en-US" sz="2800" dirty="0">
                <a:solidFill>
                  <a:srgbClr val="417F54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sp>
        <p:nvSpPr>
          <p:cNvPr id="16" name="圆角矩形 15"/>
          <p:cNvSpPr/>
          <p:nvPr>
            <p:custDataLst>
              <p:tags r:id="rId1"/>
            </p:custDataLst>
          </p:nvPr>
        </p:nvSpPr>
        <p:spPr>
          <a:xfrm>
            <a:off x="5477510" y="1411605"/>
            <a:ext cx="4740910" cy="650875"/>
          </a:xfrm>
          <a:prstGeom prst="roundRect">
            <a:avLst/>
          </a:prstGeom>
          <a:solidFill>
            <a:schemeClr val="tx1">
              <a:lumMod val="21000"/>
              <a:lumOff val="79000"/>
              <a:alpha val="2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1" name="圆角矩形 20"/>
          <p:cNvSpPr/>
          <p:nvPr>
            <p:custDataLst>
              <p:tags r:id="rId2"/>
            </p:custDataLst>
          </p:nvPr>
        </p:nvSpPr>
        <p:spPr>
          <a:xfrm>
            <a:off x="5477510" y="2213610"/>
            <a:ext cx="4740910" cy="650875"/>
          </a:xfrm>
          <a:prstGeom prst="roundRect">
            <a:avLst/>
          </a:prstGeom>
          <a:solidFill>
            <a:schemeClr val="tx1">
              <a:lumMod val="21000"/>
              <a:lumOff val="79000"/>
              <a:alpha val="2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" name="圆角矩形 1"/>
          <p:cNvSpPr/>
          <p:nvPr>
            <p:custDataLst>
              <p:tags r:id="rId3"/>
            </p:custDataLst>
          </p:nvPr>
        </p:nvSpPr>
        <p:spPr>
          <a:xfrm>
            <a:off x="5477510" y="3016250"/>
            <a:ext cx="4740910" cy="650875"/>
          </a:xfrm>
          <a:prstGeom prst="roundRect">
            <a:avLst/>
          </a:prstGeom>
          <a:solidFill>
            <a:schemeClr val="tx1">
              <a:lumMod val="21000"/>
              <a:lumOff val="79000"/>
              <a:alpha val="2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3" name="圆角矩形 2"/>
          <p:cNvSpPr/>
          <p:nvPr>
            <p:custDataLst>
              <p:tags r:id="rId4"/>
            </p:custDataLst>
          </p:nvPr>
        </p:nvSpPr>
        <p:spPr>
          <a:xfrm>
            <a:off x="5477510" y="3818255"/>
            <a:ext cx="4740910" cy="650875"/>
          </a:xfrm>
          <a:prstGeom prst="roundRect">
            <a:avLst/>
          </a:prstGeom>
          <a:solidFill>
            <a:schemeClr val="tx1">
              <a:lumMod val="21000"/>
              <a:lumOff val="79000"/>
              <a:alpha val="2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4" name="圆角矩形 3"/>
          <p:cNvSpPr/>
          <p:nvPr>
            <p:custDataLst>
              <p:tags r:id="rId5"/>
            </p:custDataLst>
          </p:nvPr>
        </p:nvSpPr>
        <p:spPr>
          <a:xfrm>
            <a:off x="5477510" y="4621530"/>
            <a:ext cx="4740910" cy="650875"/>
          </a:xfrm>
          <a:prstGeom prst="roundRect">
            <a:avLst/>
          </a:prstGeom>
          <a:solidFill>
            <a:schemeClr val="tx1">
              <a:lumMod val="21000"/>
              <a:lumOff val="79000"/>
              <a:alpha val="2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4" name="椭圆 13"/>
          <p:cNvSpPr/>
          <p:nvPr>
            <p:custDataLst>
              <p:tags r:id="rId6"/>
            </p:custDataLst>
          </p:nvPr>
        </p:nvSpPr>
        <p:spPr>
          <a:xfrm>
            <a:off x="5400553" y="1659018"/>
            <a:ext cx="155692" cy="155692"/>
          </a:xfrm>
          <a:prstGeom prst="ellipse">
            <a:avLst/>
          </a:prstGeom>
          <a:gradFill>
            <a:gsLst>
              <a:gs pos="100000">
                <a:schemeClr val="accent5">
                  <a:alpha val="60000"/>
                </a:schemeClr>
              </a:gs>
              <a:gs pos="0">
                <a:schemeClr val="accent5">
                  <a:alpha val="100000"/>
                </a:schemeClr>
              </a:gs>
            </a:gsLst>
            <a:lin ang="5400000" scaled="0"/>
          </a:gradFill>
          <a:ln>
            <a:noFill/>
          </a:ln>
          <a:effectLst>
            <a:outerShdw blurRad="50800" dist="25400" dir="2700000" algn="tl" rotWithShape="0">
              <a:schemeClr val="accent5">
                <a:lumMod val="7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25000" lnSpcReduction="20000"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8" name="椭圆 7"/>
          <p:cNvSpPr/>
          <p:nvPr>
            <p:custDataLst>
              <p:tags r:id="rId7"/>
            </p:custDataLst>
          </p:nvPr>
        </p:nvSpPr>
        <p:spPr>
          <a:xfrm>
            <a:off x="5400553" y="2461482"/>
            <a:ext cx="155692" cy="155692"/>
          </a:xfrm>
          <a:prstGeom prst="ellipse">
            <a:avLst/>
          </a:prstGeom>
          <a:gradFill>
            <a:gsLst>
              <a:gs pos="100000">
                <a:schemeClr val="accent6">
                  <a:alpha val="60000"/>
                </a:schemeClr>
              </a:gs>
              <a:gs pos="0">
                <a:schemeClr val="accent6">
                  <a:alpha val="100000"/>
                </a:schemeClr>
              </a:gs>
            </a:gsLst>
            <a:lin ang="5400000" scaled="0"/>
          </a:gradFill>
          <a:ln>
            <a:noFill/>
          </a:ln>
          <a:effectLst>
            <a:outerShdw blurRad="50800" dist="25400" dir="2700000" algn="tl" rotWithShape="0">
              <a:schemeClr val="accent6">
                <a:lumMod val="7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25000" lnSpcReduction="20000"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0" name="椭圆 19"/>
          <p:cNvSpPr/>
          <p:nvPr>
            <p:custDataLst>
              <p:tags r:id="rId8"/>
            </p:custDataLst>
          </p:nvPr>
        </p:nvSpPr>
        <p:spPr>
          <a:xfrm>
            <a:off x="5400553" y="3263947"/>
            <a:ext cx="155692" cy="155692"/>
          </a:xfrm>
          <a:prstGeom prst="ellipse">
            <a:avLst/>
          </a:prstGeom>
          <a:gradFill>
            <a:gsLst>
              <a:gs pos="100000">
                <a:schemeClr val="accent5">
                  <a:alpha val="60000"/>
                </a:schemeClr>
              </a:gs>
              <a:gs pos="0">
                <a:schemeClr val="accent5">
                  <a:alpha val="100000"/>
                </a:schemeClr>
              </a:gs>
            </a:gsLst>
            <a:lin ang="5400000" scaled="0"/>
          </a:gradFill>
          <a:ln>
            <a:noFill/>
          </a:ln>
          <a:effectLst>
            <a:outerShdw blurRad="50800" dist="25400" dir="2700000" algn="tl" rotWithShape="0">
              <a:schemeClr val="accent5">
                <a:lumMod val="7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25000" lnSpcReduction="20000"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2" name="椭圆 21"/>
          <p:cNvSpPr/>
          <p:nvPr>
            <p:custDataLst>
              <p:tags r:id="rId9"/>
            </p:custDataLst>
          </p:nvPr>
        </p:nvSpPr>
        <p:spPr>
          <a:xfrm>
            <a:off x="5400553" y="4065726"/>
            <a:ext cx="155692" cy="155692"/>
          </a:xfrm>
          <a:prstGeom prst="ellipse">
            <a:avLst/>
          </a:prstGeom>
          <a:gradFill>
            <a:gsLst>
              <a:gs pos="100000">
                <a:schemeClr val="accent6">
                  <a:alpha val="60000"/>
                </a:schemeClr>
              </a:gs>
              <a:gs pos="0">
                <a:schemeClr val="accent6">
                  <a:alpha val="100000"/>
                </a:schemeClr>
              </a:gs>
            </a:gsLst>
            <a:lin ang="5400000" scaled="0"/>
          </a:gradFill>
          <a:ln>
            <a:noFill/>
          </a:ln>
          <a:effectLst>
            <a:outerShdw blurRad="50800" dist="25400" dir="2700000" algn="tl" rotWithShape="0">
              <a:schemeClr val="accent6">
                <a:lumMod val="7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25000" lnSpcReduction="20000"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5" name="椭圆 4"/>
          <p:cNvSpPr/>
          <p:nvPr>
            <p:custDataLst>
              <p:tags r:id="rId10"/>
            </p:custDataLst>
          </p:nvPr>
        </p:nvSpPr>
        <p:spPr>
          <a:xfrm>
            <a:off x="5400553" y="4868876"/>
            <a:ext cx="155692" cy="155692"/>
          </a:xfrm>
          <a:prstGeom prst="ellipse">
            <a:avLst/>
          </a:prstGeom>
          <a:gradFill>
            <a:gsLst>
              <a:gs pos="100000">
                <a:schemeClr val="accent5">
                  <a:alpha val="60000"/>
                </a:schemeClr>
              </a:gs>
              <a:gs pos="0">
                <a:schemeClr val="accent5">
                  <a:alpha val="100000"/>
                </a:schemeClr>
              </a:gs>
            </a:gsLst>
            <a:lin ang="5400000" scaled="0"/>
          </a:gradFill>
          <a:ln>
            <a:noFill/>
          </a:ln>
          <a:effectLst>
            <a:outerShdw blurRad="50800" dist="25400" dir="2700000" algn="tl" rotWithShape="0">
              <a:schemeClr val="accent5">
                <a:lumMod val="7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25000" lnSpcReduction="20000"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6" name="矩形 5"/>
          <p:cNvSpPr/>
          <p:nvPr>
            <p:custDataLst>
              <p:tags r:id="rId11"/>
            </p:custDataLst>
          </p:nvPr>
        </p:nvSpPr>
        <p:spPr>
          <a:xfrm>
            <a:off x="5671470" y="1529389"/>
            <a:ext cx="475306" cy="414950"/>
          </a:xfrm>
          <a:prstGeom prst="rect">
            <a:avLst/>
          </a:prstGeom>
          <a:noFill/>
        </p:spPr>
        <p:txBody>
          <a:bodyPr wrap="none" lIns="0" tIns="0" rIns="0" bIns="0" rtlCol="0" anchor="ctr">
            <a:norm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b="1" dirty="0">
                <a:solidFill>
                  <a:schemeClr val="accent5"/>
                </a:solidFill>
                <a:latin typeface="+mn-ea"/>
                <a:cs typeface="+mn-ea"/>
              </a:rPr>
              <a:t>01</a:t>
            </a:r>
            <a:endParaRPr lang="en-US" altLang="zh-CN" b="1" dirty="0">
              <a:solidFill>
                <a:schemeClr val="accent5"/>
              </a:solidFill>
              <a:latin typeface="+mn-ea"/>
              <a:cs typeface="+mn-ea"/>
            </a:endParaRPr>
          </a:p>
        </p:txBody>
      </p:sp>
      <p:sp>
        <p:nvSpPr>
          <p:cNvPr id="7" name="矩形 6"/>
          <p:cNvSpPr/>
          <p:nvPr>
            <p:custDataLst>
              <p:tags r:id="rId12"/>
            </p:custDataLst>
          </p:nvPr>
        </p:nvSpPr>
        <p:spPr>
          <a:xfrm>
            <a:off x="5671470" y="2331854"/>
            <a:ext cx="475306" cy="414950"/>
          </a:xfrm>
          <a:prstGeom prst="rect">
            <a:avLst/>
          </a:prstGeom>
          <a:noFill/>
        </p:spPr>
        <p:txBody>
          <a:bodyPr wrap="none" lIns="0" tIns="0" rIns="0" bIns="0" rtlCol="0" anchor="ctr">
            <a:norm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b="1">
                <a:solidFill>
                  <a:schemeClr val="accent6"/>
                </a:solidFill>
                <a:latin typeface="+mn-ea"/>
                <a:cs typeface="+mn-ea"/>
              </a:rPr>
              <a:t>02</a:t>
            </a:r>
            <a:endParaRPr lang="en-US" altLang="zh-CN" b="1">
              <a:solidFill>
                <a:schemeClr val="accent6"/>
              </a:solidFill>
              <a:latin typeface="+mn-ea"/>
              <a:cs typeface="+mn-ea"/>
            </a:endParaRPr>
          </a:p>
        </p:txBody>
      </p:sp>
      <p:sp>
        <p:nvSpPr>
          <p:cNvPr id="11" name="矩形 10"/>
          <p:cNvSpPr/>
          <p:nvPr>
            <p:custDataLst>
              <p:tags r:id="rId13"/>
            </p:custDataLst>
          </p:nvPr>
        </p:nvSpPr>
        <p:spPr>
          <a:xfrm>
            <a:off x="5671470" y="3134318"/>
            <a:ext cx="475306" cy="414950"/>
          </a:xfrm>
          <a:prstGeom prst="rect">
            <a:avLst/>
          </a:prstGeom>
          <a:noFill/>
        </p:spPr>
        <p:txBody>
          <a:bodyPr wrap="none" lIns="0" tIns="0" rIns="0" bIns="0" rtlCol="0" anchor="ctr">
            <a:norm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b="1" dirty="0">
                <a:solidFill>
                  <a:schemeClr val="accent5"/>
                </a:solidFill>
                <a:latin typeface="+mn-ea"/>
                <a:cs typeface="+mn-ea"/>
              </a:rPr>
              <a:t>03</a:t>
            </a:r>
            <a:endParaRPr lang="en-US" altLang="zh-CN" b="1" dirty="0">
              <a:solidFill>
                <a:schemeClr val="accent5"/>
              </a:solidFill>
              <a:latin typeface="+mn-ea"/>
              <a:cs typeface="+mn-ea"/>
            </a:endParaRPr>
          </a:p>
        </p:txBody>
      </p:sp>
      <p:sp>
        <p:nvSpPr>
          <p:cNvPr id="12" name="矩形 11"/>
          <p:cNvSpPr/>
          <p:nvPr>
            <p:custDataLst>
              <p:tags r:id="rId14"/>
            </p:custDataLst>
          </p:nvPr>
        </p:nvSpPr>
        <p:spPr>
          <a:xfrm>
            <a:off x="5671470" y="3936097"/>
            <a:ext cx="475306" cy="414950"/>
          </a:xfrm>
          <a:prstGeom prst="rect">
            <a:avLst/>
          </a:prstGeom>
          <a:noFill/>
        </p:spPr>
        <p:txBody>
          <a:bodyPr wrap="none" lIns="0" tIns="0" rIns="0" bIns="0" rtlCol="0" anchor="ctr">
            <a:norm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b="1" dirty="0">
                <a:solidFill>
                  <a:schemeClr val="accent6"/>
                </a:solidFill>
                <a:latin typeface="+mn-ea"/>
                <a:cs typeface="+mn-ea"/>
              </a:rPr>
              <a:t>04</a:t>
            </a:r>
            <a:endParaRPr lang="en-US" altLang="zh-CN" b="1" dirty="0">
              <a:solidFill>
                <a:schemeClr val="accent6"/>
              </a:solidFill>
              <a:latin typeface="+mn-ea"/>
              <a:cs typeface="+mn-ea"/>
            </a:endParaRPr>
          </a:p>
        </p:txBody>
      </p:sp>
      <p:sp>
        <p:nvSpPr>
          <p:cNvPr id="15" name="矩形 14"/>
          <p:cNvSpPr/>
          <p:nvPr>
            <p:custDataLst>
              <p:tags r:id="rId15"/>
            </p:custDataLst>
          </p:nvPr>
        </p:nvSpPr>
        <p:spPr>
          <a:xfrm>
            <a:off x="5671470" y="4739247"/>
            <a:ext cx="475306" cy="414950"/>
          </a:xfrm>
          <a:prstGeom prst="rect">
            <a:avLst/>
          </a:prstGeom>
          <a:noFill/>
        </p:spPr>
        <p:txBody>
          <a:bodyPr wrap="none" lIns="0" tIns="0" rIns="0" bIns="0" rtlCol="0" anchor="ctr">
            <a:norm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b="1" dirty="0">
                <a:solidFill>
                  <a:schemeClr val="accent5"/>
                </a:solidFill>
                <a:latin typeface="+mn-ea"/>
                <a:cs typeface="+mn-ea"/>
              </a:rPr>
              <a:t>05</a:t>
            </a:r>
            <a:endParaRPr lang="en-US" altLang="zh-CN" b="1" dirty="0">
              <a:solidFill>
                <a:schemeClr val="accent5"/>
              </a:solidFill>
              <a:latin typeface="+mn-ea"/>
              <a:cs typeface="+mn-ea"/>
            </a:endParaRPr>
          </a:p>
        </p:txBody>
      </p:sp>
      <p:sp>
        <p:nvSpPr>
          <p:cNvPr id="9" name="矩形 8"/>
          <p:cNvSpPr/>
          <p:nvPr>
            <p:custDataLst>
              <p:tags r:id="rId16"/>
            </p:custDataLst>
          </p:nvPr>
        </p:nvSpPr>
        <p:spPr>
          <a:xfrm>
            <a:off x="6332220" y="1411605"/>
            <a:ext cx="3875405" cy="65151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l">
              <a:lnSpc>
                <a:spcPct val="150000"/>
              </a:lnSpc>
              <a:buClrTx/>
              <a:buSzTx/>
              <a:buFontTx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MiSans Normal" panose="00000500000000000000" pitchFamily="2" charset="-122"/>
              </a:rPr>
              <a:t>根据使用者的身体状况和残障需求进行定制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MiSans Normal" panose="00000500000000000000" pitchFamily="2" charset="-122"/>
              <a:ea typeface="MiSans Normal" panose="00000500000000000000" pitchFamily="2" charset="-122"/>
              <a:cs typeface="MiSans Normal" panose="00000500000000000000" pitchFamily="2" charset="-122"/>
            </a:endParaRPr>
          </a:p>
        </p:txBody>
      </p:sp>
      <p:sp>
        <p:nvSpPr>
          <p:cNvPr id="10" name="矩形 9"/>
          <p:cNvSpPr/>
          <p:nvPr>
            <p:custDataLst>
              <p:tags r:id="rId17"/>
            </p:custDataLst>
          </p:nvPr>
        </p:nvSpPr>
        <p:spPr>
          <a:xfrm>
            <a:off x="6332220" y="2217420"/>
            <a:ext cx="3889375" cy="64516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>
              <a:lnSpc>
                <a:spcPct val="14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操作简便、易于上手，确保使用的安全性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13" name="矩形 12"/>
          <p:cNvSpPr/>
          <p:nvPr>
            <p:custDataLst>
              <p:tags r:id="rId18"/>
            </p:custDataLst>
          </p:nvPr>
        </p:nvSpPr>
        <p:spPr>
          <a:xfrm>
            <a:off x="6332220" y="3015615"/>
            <a:ext cx="3875405" cy="63754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>
              <a:lnSpc>
                <a:spcPct val="14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与使用者身材相适应，确保舒适性和安全性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33" name="矩形 32"/>
          <p:cNvSpPr/>
          <p:nvPr>
            <p:custDataLst>
              <p:tags r:id="rId19"/>
            </p:custDataLst>
          </p:nvPr>
        </p:nvSpPr>
        <p:spPr>
          <a:xfrm>
            <a:off x="6332220" y="3817620"/>
            <a:ext cx="3875405" cy="63754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>
              <a:lnSpc>
                <a:spcPct val="14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减轻使用者的体力负担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34" name="矩形 33"/>
          <p:cNvSpPr/>
          <p:nvPr>
            <p:custDataLst>
              <p:tags r:id="rId20"/>
            </p:custDataLst>
          </p:nvPr>
        </p:nvSpPr>
        <p:spPr>
          <a:xfrm>
            <a:off x="6331960" y="4620592"/>
            <a:ext cx="2898474" cy="637856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>
              <a:lnSpc>
                <a:spcPct val="14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提升使用体验和心理认同感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50" name="形状"/>
          <p:cNvSpPr/>
          <p:nvPr>
            <p:custDataLst>
              <p:tags r:id="rId21"/>
            </p:custDataLst>
          </p:nvPr>
        </p:nvSpPr>
        <p:spPr>
          <a:xfrm flipV="1">
            <a:off x="932815" y="1540363"/>
            <a:ext cx="3702996" cy="126542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288" y="0"/>
                </a:moveTo>
                <a:lnTo>
                  <a:pt x="1330" y="13261"/>
                </a:lnTo>
                <a:lnTo>
                  <a:pt x="0" y="21600"/>
                </a:lnTo>
                <a:lnTo>
                  <a:pt x="21600" y="8361"/>
                </a:lnTo>
                <a:lnTo>
                  <a:pt x="20288" y="0"/>
                </a:lnTo>
                <a:close/>
              </a:path>
            </a:pathLst>
          </a:custGeom>
          <a:solidFill>
            <a:schemeClr val="accent5">
              <a:lumMod val="47000"/>
              <a:lumOff val="53000"/>
              <a:alpha val="48000"/>
            </a:schemeClr>
          </a:solidFill>
          <a:ln w="12700">
            <a:miter lim="400000"/>
          </a:ln>
        </p:spPr>
        <p:txBody>
          <a:bodyPr tIns="45720" bIns="45720">
            <a:normAutofit/>
          </a:bodyPr>
          <a:lstStyle/>
          <a:p>
            <a:pPr>
              <a:lnSpc>
                <a:spcPct val="120000"/>
              </a:lnSpc>
            </a:pPr>
            <a:endParaRPr sz="9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1" name="形状"/>
          <p:cNvSpPr/>
          <p:nvPr>
            <p:custDataLst>
              <p:tags r:id="rId22"/>
            </p:custDataLst>
          </p:nvPr>
        </p:nvSpPr>
        <p:spPr>
          <a:xfrm flipV="1">
            <a:off x="1289466" y="2316765"/>
            <a:ext cx="2992438" cy="126679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955" y="0"/>
                </a:moveTo>
                <a:lnTo>
                  <a:pt x="1612" y="13247"/>
                </a:lnTo>
                <a:lnTo>
                  <a:pt x="0" y="21600"/>
                </a:lnTo>
                <a:lnTo>
                  <a:pt x="21600" y="8353"/>
                </a:lnTo>
                <a:lnTo>
                  <a:pt x="19955" y="0"/>
                </a:lnTo>
                <a:close/>
              </a:path>
            </a:pathLst>
          </a:custGeom>
          <a:solidFill>
            <a:schemeClr val="accent6">
              <a:lumMod val="47000"/>
              <a:lumOff val="53000"/>
              <a:alpha val="48000"/>
            </a:schemeClr>
          </a:solidFill>
          <a:ln w="12700">
            <a:miter lim="400000"/>
          </a:ln>
        </p:spPr>
        <p:txBody>
          <a:bodyPr tIns="45720" bIns="45720">
            <a:normAutofit/>
          </a:bodyPr>
          <a:lstStyle/>
          <a:p>
            <a:pPr>
              <a:lnSpc>
                <a:spcPct val="120000"/>
              </a:lnSpc>
            </a:pPr>
            <a:endParaRPr sz="9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2" name="形状"/>
          <p:cNvSpPr/>
          <p:nvPr>
            <p:custDataLst>
              <p:tags r:id="rId23"/>
            </p:custDataLst>
          </p:nvPr>
        </p:nvSpPr>
        <p:spPr>
          <a:xfrm flipV="1">
            <a:off x="1644745" y="3093852"/>
            <a:ext cx="2281194" cy="126542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486" y="0"/>
                </a:moveTo>
                <a:lnTo>
                  <a:pt x="2129" y="13239"/>
                </a:lnTo>
                <a:lnTo>
                  <a:pt x="0" y="21600"/>
                </a:lnTo>
                <a:lnTo>
                  <a:pt x="21600" y="8339"/>
                </a:lnTo>
                <a:lnTo>
                  <a:pt x="19486" y="0"/>
                </a:lnTo>
                <a:close/>
              </a:path>
            </a:pathLst>
          </a:custGeom>
          <a:solidFill>
            <a:schemeClr val="accent5">
              <a:lumMod val="47000"/>
              <a:lumOff val="53000"/>
              <a:alpha val="48000"/>
            </a:schemeClr>
          </a:solidFill>
          <a:ln w="12700">
            <a:miter lim="400000"/>
          </a:ln>
        </p:spPr>
        <p:txBody>
          <a:bodyPr tIns="45720" bIns="45720">
            <a:normAutofit/>
          </a:bodyPr>
          <a:lstStyle/>
          <a:p>
            <a:pPr>
              <a:lnSpc>
                <a:spcPct val="120000"/>
              </a:lnSpc>
            </a:pPr>
            <a:endParaRPr sz="9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3" name="形状"/>
          <p:cNvSpPr/>
          <p:nvPr>
            <p:custDataLst>
              <p:tags r:id="rId24"/>
            </p:custDataLst>
          </p:nvPr>
        </p:nvSpPr>
        <p:spPr>
          <a:xfrm flipV="1">
            <a:off x="2000710" y="3870939"/>
            <a:ext cx="1569950" cy="127228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462" y="0"/>
                </a:moveTo>
                <a:lnTo>
                  <a:pt x="3095" y="13304"/>
                </a:lnTo>
                <a:lnTo>
                  <a:pt x="0" y="21600"/>
                </a:lnTo>
                <a:lnTo>
                  <a:pt x="21600" y="8430"/>
                </a:lnTo>
                <a:lnTo>
                  <a:pt x="18462" y="0"/>
                </a:lnTo>
                <a:close/>
              </a:path>
            </a:pathLst>
          </a:custGeom>
          <a:solidFill>
            <a:schemeClr val="accent6">
              <a:lumMod val="47000"/>
              <a:lumOff val="53000"/>
              <a:alpha val="48000"/>
            </a:schemeClr>
          </a:solidFill>
          <a:ln w="12700">
            <a:miter lim="400000"/>
          </a:ln>
        </p:spPr>
        <p:txBody>
          <a:bodyPr tIns="45720" bIns="45720">
            <a:normAutofit/>
          </a:bodyPr>
          <a:lstStyle/>
          <a:p>
            <a:pPr>
              <a:lnSpc>
                <a:spcPct val="120000"/>
              </a:lnSpc>
            </a:pPr>
            <a:endParaRPr sz="9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6" name="任意多边形 45"/>
          <p:cNvSpPr/>
          <p:nvPr>
            <p:custDataLst>
              <p:tags r:id="rId25"/>
            </p:custDataLst>
          </p:nvPr>
        </p:nvSpPr>
        <p:spPr>
          <a:xfrm>
            <a:off x="932815" y="1540363"/>
            <a:ext cx="4058275" cy="488337"/>
          </a:xfrm>
          <a:custGeom>
            <a:avLst/>
            <a:gdLst>
              <a:gd name="adj" fmla="val 16667"/>
              <a:gd name="a" fmla="pin 0 adj 50000"/>
              <a:gd name="x1" fmla="*/ ss a 100000"/>
              <a:gd name="x2" fmla="+- r 0 x1"/>
              <a:gd name="y2" fmla="+- b 0 x1"/>
              <a:gd name="il" fmla="*/ x1 29289 100000"/>
              <a:gd name="ir" fmla="+- r 0 il"/>
              <a:gd name="ib" fmla="+- b 0 il"/>
            </a:gdLst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il" t="il" r="ir" b="ib"/>
            <a:pathLst>
              <a:path w="5917" h="712">
                <a:moveTo>
                  <a:pt x="0" y="0"/>
                </a:moveTo>
                <a:lnTo>
                  <a:pt x="5917" y="0"/>
                </a:lnTo>
                <a:lnTo>
                  <a:pt x="5591" y="712"/>
                </a:lnTo>
                <a:lnTo>
                  <a:pt x="332" y="712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92000">
                <a:schemeClr val="accent5">
                  <a:lumMod val="75000"/>
                  <a:alpha val="100000"/>
                </a:schemeClr>
              </a:gs>
              <a:gs pos="0">
                <a:schemeClr val="accent5">
                  <a:alpha val="100000"/>
                </a:schemeClr>
              </a:gs>
            </a:gsLst>
            <a:lin ang="0" scaled="0"/>
          </a:gradFill>
          <a:ln w="12700">
            <a:miter lim="400000"/>
          </a:ln>
          <a:effectLst>
            <a:outerShdw blurRad="139700" dist="50800" dir="2700000" algn="tl" rotWithShape="0">
              <a:schemeClr val="accent5">
                <a:lumMod val="50000"/>
                <a:alpha val="20000"/>
              </a:schemeClr>
            </a:outerShdw>
          </a:effectLst>
        </p:spPr>
        <p:txBody>
          <a:bodyPr wrap="square" tIns="45720" bIns="45720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zh-CN" altLang="en-US" sz="1600" b="1" dirty="0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个性化定制</a:t>
            </a:r>
            <a:endParaRPr lang="zh-CN" altLang="en-US" sz="1600" b="1" dirty="0">
              <a:solidFill>
                <a:srgbClr val="FFFFFF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47" name="任意多边形 46"/>
          <p:cNvSpPr/>
          <p:nvPr>
            <p:custDataLst>
              <p:tags r:id="rId26"/>
            </p:custDataLst>
          </p:nvPr>
        </p:nvSpPr>
        <p:spPr>
          <a:xfrm>
            <a:off x="1289466" y="2316079"/>
            <a:ext cx="3345659" cy="490395"/>
          </a:xfrm>
          <a:custGeom>
            <a:avLst/>
            <a:gdLst>
              <a:gd name="adj" fmla="val 16667"/>
              <a:gd name="a" fmla="pin 0 adj 50000"/>
              <a:gd name="x1" fmla="*/ ss a 100000"/>
              <a:gd name="x2" fmla="+- r 0 x1"/>
              <a:gd name="y2" fmla="+- b 0 x1"/>
              <a:gd name="il" fmla="*/ x1 29289 100000"/>
              <a:gd name="ir" fmla="+- r 0 il"/>
              <a:gd name="ib" fmla="+- b 0 il"/>
            </a:gdLst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il" t="il" r="ir" b="ib"/>
            <a:pathLst>
              <a:path w="4878" h="715">
                <a:moveTo>
                  <a:pt x="0" y="0"/>
                </a:moveTo>
                <a:lnTo>
                  <a:pt x="4878" y="0"/>
                </a:lnTo>
                <a:lnTo>
                  <a:pt x="4550" y="715"/>
                </a:lnTo>
                <a:lnTo>
                  <a:pt x="325" y="71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100000">
                <a:schemeClr val="accent6">
                  <a:lumMod val="75000"/>
                  <a:alpha val="100000"/>
                </a:schemeClr>
              </a:gs>
              <a:gs pos="0">
                <a:schemeClr val="accent6">
                  <a:lumMod val="84000"/>
                  <a:lumOff val="16000"/>
                  <a:alpha val="100000"/>
                </a:schemeClr>
              </a:gs>
            </a:gsLst>
            <a:lin ang="0" scaled="0"/>
          </a:gradFill>
          <a:ln w="12700">
            <a:miter lim="400000"/>
          </a:ln>
          <a:effectLst>
            <a:outerShdw blurRad="139700" dist="50800" dir="2700000" algn="tl" rotWithShape="0">
              <a:schemeClr val="accent6">
                <a:lumMod val="75000"/>
                <a:alpha val="20000"/>
              </a:schemeClr>
            </a:outerShdw>
          </a:effectLst>
        </p:spPr>
        <p:txBody>
          <a:bodyPr wrap="square" tIns="45720" bIns="45720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zh-CN" altLang="en-US" sz="1600" b="1" dirty="0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结构稳固耐用</a:t>
            </a:r>
            <a:endParaRPr lang="zh-CN" altLang="en-US" sz="1600" b="1" dirty="0">
              <a:solidFill>
                <a:srgbClr val="FFFFFF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48" name="任意多边形 47"/>
          <p:cNvSpPr/>
          <p:nvPr>
            <p:custDataLst>
              <p:tags r:id="rId27"/>
            </p:custDataLst>
          </p:nvPr>
        </p:nvSpPr>
        <p:spPr>
          <a:xfrm>
            <a:off x="1644745" y="3093852"/>
            <a:ext cx="2637845" cy="490395"/>
          </a:xfrm>
          <a:custGeom>
            <a:avLst/>
            <a:gdLst>
              <a:gd name="adj" fmla="val 16667"/>
              <a:gd name="a" fmla="pin 0 adj 50000"/>
              <a:gd name="x1" fmla="*/ ss a 100000"/>
              <a:gd name="x2" fmla="+- r 0 x1"/>
              <a:gd name="y2" fmla="+- b 0 x1"/>
              <a:gd name="il" fmla="*/ x1 29289 100000"/>
              <a:gd name="ir" fmla="+- r 0 il"/>
              <a:gd name="ib" fmla="+- b 0 il"/>
            </a:gdLst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il" t="il" r="ir" b="ib"/>
            <a:pathLst>
              <a:path w="3846" h="715">
                <a:moveTo>
                  <a:pt x="0" y="0"/>
                </a:moveTo>
                <a:lnTo>
                  <a:pt x="3846" y="0"/>
                </a:lnTo>
                <a:lnTo>
                  <a:pt x="3514" y="715"/>
                </a:lnTo>
                <a:lnTo>
                  <a:pt x="328" y="71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77000">
                <a:schemeClr val="accent5">
                  <a:alpha val="100000"/>
                </a:schemeClr>
              </a:gs>
              <a:gs pos="0">
                <a:schemeClr val="accent5">
                  <a:lumMod val="60000"/>
                  <a:lumOff val="40000"/>
                  <a:alpha val="100000"/>
                </a:schemeClr>
              </a:gs>
            </a:gsLst>
            <a:lin ang="0" scaled="0"/>
          </a:gradFill>
          <a:ln w="12700">
            <a:miter lim="400000"/>
          </a:ln>
          <a:effectLst>
            <a:outerShdw blurRad="139700" dist="50800" dir="2700000" algn="tl" rotWithShape="0">
              <a:schemeClr val="accent5">
                <a:lumMod val="75000"/>
                <a:alpha val="20000"/>
              </a:schemeClr>
            </a:outerShdw>
          </a:effectLst>
        </p:spPr>
        <p:txBody>
          <a:bodyPr wrap="square" tIns="45720" bIns="45720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zh-CN" altLang="en-US" sz="1600" b="1" dirty="0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尺寸适配</a:t>
            </a:r>
            <a:endParaRPr lang="zh-CN" altLang="en-US" sz="1600" b="1" dirty="0">
              <a:solidFill>
                <a:srgbClr val="FFFFFF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49" name="任意多边形 48"/>
          <p:cNvSpPr/>
          <p:nvPr>
            <p:custDataLst>
              <p:tags r:id="rId28"/>
            </p:custDataLst>
          </p:nvPr>
        </p:nvSpPr>
        <p:spPr>
          <a:xfrm>
            <a:off x="2000710" y="3871625"/>
            <a:ext cx="1924543" cy="488337"/>
          </a:xfrm>
          <a:custGeom>
            <a:avLst/>
            <a:gdLst>
              <a:gd name="adj" fmla="val 16667"/>
              <a:gd name="a" fmla="pin 0 adj 50000"/>
              <a:gd name="x1" fmla="*/ ss a 100000"/>
              <a:gd name="x2" fmla="+- r 0 x1"/>
              <a:gd name="y2" fmla="+- b 0 x1"/>
              <a:gd name="il" fmla="*/ x1 29289 100000"/>
              <a:gd name="ir" fmla="+- r 0 il"/>
              <a:gd name="ib" fmla="+- b 0 il"/>
            </a:gdLst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il" t="il" r="ir" b="ib"/>
            <a:pathLst>
              <a:path w="2806" h="712">
                <a:moveTo>
                  <a:pt x="0" y="0"/>
                </a:moveTo>
                <a:lnTo>
                  <a:pt x="2806" y="0"/>
                </a:lnTo>
                <a:lnTo>
                  <a:pt x="2480" y="712"/>
                </a:lnTo>
                <a:lnTo>
                  <a:pt x="328" y="712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100000">
                <a:schemeClr val="accent6">
                  <a:alpha val="100000"/>
                </a:schemeClr>
              </a:gs>
              <a:gs pos="0">
                <a:schemeClr val="accent6">
                  <a:lumMod val="60000"/>
                  <a:lumOff val="40000"/>
                  <a:alpha val="100000"/>
                </a:schemeClr>
              </a:gs>
            </a:gsLst>
            <a:lin ang="0" scaled="0"/>
          </a:gradFill>
          <a:ln w="12700">
            <a:miter lim="400000"/>
          </a:ln>
          <a:effectLst>
            <a:outerShdw blurRad="139700" dist="50800" dir="2700000" algn="tl" rotWithShape="0">
              <a:schemeClr val="accent6">
                <a:lumMod val="75000"/>
                <a:alpha val="20000"/>
              </a:schemeClr>
            </a:outerShdw>
          </a:effectLst>
        </p:spPr>
        <p:txBody>
          <a:bodyPr wrap="square" tIns="45720" bIns="45720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zh-CN" altLang="en-US" sz="1600" b="1" dirty="0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驱动省力</a:t>
            </a:r>
            <a:endParaRPr lang="zh-CN" altLang="en-US" sz="1600" b="1" dirty="0">
              <a:solidFill>
                <a:srgbClr val="FFFFFF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54" name="任意多边形 53"/>
          <p:cNvSpPr/>
          <p:nvPr>
            <p:custDataLst>
              <p:tags r:id="rId29"/>
            </p:custDataLst>
          </p:nvPr>
        </p:nvSpPr>
        <p:spPr>
          <a:xfrm>
            <a:off x="2358047" y="4647341"/>
            <a:ext cx="1212613" cy="495882"/>
          </a:xfrm>
          <a:custGeom>
            <a:avLst/>
            <a:gdLst>
              <a:gd name="adj" fmla="val 16667"/>
              <a:gd name="a" fmla="pin 0 adj 50000"/>
              <a:gd name="x1" fmla="*/ ss a 100000"/>
              <a:gd name="x2" fmla="+- r 0 x1"/>
              <a:gd name="y2" fmla="+- b 0 x1"/>
              <a:gd name="il" fmla="*/ x1 29289 100000"/>
              <a:gd name="ir" fmla="+- r 0 il"/>
              <a:gd name="ib" fmla="+- b 0 il"/>
            </a:gdLst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il" t="il" r="ir" b="ib"/>
            <a:pathLst>
              <a:path w="1768" h="723">
                <a:moveTo>
                  <a:pt x="0" y="0"/>
                </a:moveTo>
                <a:lnTo>
                  <a:pt x="1768" y="0"/>
                </a:lnTo>
                <a:lnTo>
                  <a:pt x="1436" y="723"/>
                </a:lnTo>
                <a:lnTo>
                  <a:pt x="332" y="723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100000">
                <a:schemeClr val="accent5">
                  <a:lumMod val="60000"/>
                  <a:lumOff val="40000"/>
                  <a:alpha val="100000"/>
                </a:schemeClr>
              </a:gs>
              <a:gs pos="0">
                <a:schemeClr val="accent5">
                  <a:lumMod val="40000"/>
                  <a:lumOff val="60000"/>
                  <a:alpha val="100000"/>
                </a:schemeClr>
              </a:gs>
            </a:gsLst>
            <a:lin ang="0" scaled="0"/>
          </a:gradFill>
          <a:ln w="12700">
            <a:miter lim="400000"/>
          </a:ln>
          <a:effectLst>
            <a:outerShdw blurRad="139700" dist="50800" dir="2700000" algn="tl" rotWithShape="0">
              <a:schemeClr val="accent5">
                <a:alpha val="20000"/>
              </a:schemeClr>
            </a:outerShdw>
          </a:effectLst>
        </p:spPr>
        <p:txBody>
          <a:bodyPr wrap="square" tIns="45720" bIns="45720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zh-CN" altLang="en-US" sz="1600" b="1" dirty="0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经济实用美观</a:t>
            </a:r>
            <a:endParaRPr lang="zh-CN" altLang="en-US" sz="1600" b="1" dirty="0">
              <a:solidFill>
                <a:srgbClr val="FFFFFF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2357755" y="5154612"/>
            <a:ext cx="5080000" cy="475615"/>
          </a:xfrm>
          <a:prstGeom prst="rect">
            <a:avLst/>
          </a:prstGeom>
        </p:spPr>
        <p:txBody>
          <a:bodyPr>
            <a:spAutoFit/>
          </a:bodyPr>
          <a:p>
            <a:pPr marL="0" indent="0" latinLnBrk="1">
              <a:lnSpc>
                <a:spcPts val="3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b="0" i="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轮椅的基本要求</a:t>
            </a:r>
            <a:endParaRPr lang="zh-CN" altLang="en-US" sz="1600" b="0" i="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组合 35"/>
          <p:cNvGrpSpPr/>
          <p:nvPr/>
        </p:nvGrpSpPr>
        <p:grpSpPr>
          <a:xfrm>
            <a:off x="407533" y="562624"/>
            <a:ext cx="7434161" cy="576000"/>
            <a:chOff x="349477" y="620680"/>
            <a:chExt cx="7434161" cy="576000"/>
          </a:xfrm>
        </p:grpSpPr>
        <p:sp>
          <p:nvSpPr>
            <p:cNvPr id="37" name="矩形: 圆角 36"/>
            <p:cNvSpPr>
              <a:spLocks noChangeAspect="1"/>
            </p:cNvSpPr>
            <p:nvPr/>
          </p:nvSpPr>
          <p:spPr>
            <a:xfrm>
              <a:off x="349477" y="620680"/>
              <a:ext cx="576000" cy="576000"/>
            </a:xfrm>
            <a:prstGeom prst="roundRect">
              <a:avLst>
                <a:gd name="adj" fmla="val 50000"/>
              </a:avLst>
            </a:prstGeom>
            <a:solidFill>
              <a:srgbClr val="9E3537"/>
            </a:solidFill>
            <a:ln>
              <a:noFill/>
            </a:ln>
            <a:effectLst>
              <a:outerShdw blurRad="304800" dist="127000" dir="2700000" algn="ctr" rotWithShape="0">
                <a:srgbClr val="9E3537">
                  <a:alpha val="1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3</a:t>
              </a:r>
              <a:endParaRPr lang="en-US" altLang="zh-CN" sz="28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1005648" y="647070"/>
              <a:ext cx="6777990" cy="521970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zh-CN" altLang="en-US" sz="2800" dirty="0">
                  <a:solidFill>
                    <a:srgbClr val="417F54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轮椅的使用技巧</a:t>
              </a:r>
              <a:r>
                <a:rPr lang="en-US" altLang="zh-CN" sz="2800" dirty="0">
                  <a:solidFill>
                    <a:srgbClr val="417F54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-</a:t>
              </a:r>
              <a:r>
                <a:rPr lang="zh-CN" altLang="en-US" sz="2800" dirty="0">
                  <a:solidFill>
                    <a:srgbClr val="417F54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轮椅使用中应注意的问题</a:t>
              </a:r>
              <a:endParaRPr lang="zh-CN" altLang="en-US" sz="2800" dirty="0">
                <a:solidFill>
                  <a:srgbClr val="417F54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sp>
        <p:nvSpPr>
          <p:cNvPr id="45" name="矩形: 圆角 44"/>
          <p:cNvSpPr/>
          <p:nvPr>
            <p:custDataLst>
              <p:tags r:id="rId1"/>
            </p:custDataLst>
          </p:nvPr>
        </p:nvSpPr>
        <p:spPr>
          <a:xfrm>
            <a:off x="695960" y="1971040"/>
            <a:ext cx="10800080" cy="2053590"/>
          </a:xfrm>
          <a:prstGeom prst="roundRect">
            <a:avLst>
              <a:gd name="adj" fmla="val 5124"/>
            </a:avLst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chemeClr val="accent1">
                  <a:lumMod val="20000"/>
                  <a:lumOff val="80000"/>
                  <a:alpha val="20000"/>
                </a:schemeClr>
              </a:gs>
            </a:gsLst>
            <a:lin ang="0" scaled="0"/>
          </a:gradFill>
          <a:ln w="9525">
            <a:gradFill flip="none" rotWithShape="1">
              <a:gsLst>
                <a:gs pos="0">
                  <a:schemeClr val="accent1">
                    <a:lumMod val="20000"/>
                    <a:lumOff val="80000"/>
                    <a:alpha val="100000"/>
                  </a:schemeClr>
                </a:gs>
                <a:gs pos="100000">
                  <a:schemeClr val="accent1">
                    <a:lumMod val="60000"/>
                    <a:lumOff val="40000"/>
                    <a:alpha val="100000"/>
                  </a:schemeClr>
                </a:gs>
              </a:gsLst>
              <a:lin ang="10800000" scaled="1"/>
              <a:tileRect/>
            </a:gradFill>
            <a:round/>
          </a:ln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" name="矩形 2"/>
          <p:cNvSpPr/>
          <p:nvPr>
            <p:custDataLst>
              <p:tags r:id="rId2"/>
            </p:custDataLst>
          </p:nvPr>
        </p:nvSpPr>
        <p:spPr>
          <a:xfrm>
            <a:off x="993140" y="1971675"/>
            <a:ext cx="2288540" cy="2052956"/>
          </a:xfrm>
          <a:prstGeom prst="rect">
            <a:avLst/>
          </a:prstGeom>
          <a:noFill/>
        </p:spPr>
        <p:txBody>
          <a:bodyPr wrap="square" lIns="0" tIns="36195" rIns="0" bIns="0" rtlCol="0" anchor="ctr">
            <a:noAutofit/>
          </a:bodyPr>
          <a:p>
            <a:pPr algn="l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chemeClr val="accent1"/>
                </a:solidFill>
                <a:latin typeface="+mn-ea"/>
                <a:cs typeface="+mn-ea"/>
              </a:rPr>
              <a:t>身体损伤与不适</a:t>
            </a:r>
            <a:endParaRPr lang="zh-CN" altLang="en-US" sz="2800" b="1" dirty="0">
              <a:solidFill>
                <a:schemeClr val="accent1"/>
              </a:solidFill>
              <a:latin typeface="+mn-ea"/>
              <a:cs typeface="+mn-ea"/>
            </a:endParaRPr>
          </a:p>
        </p:txBody>
      </p:sp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4038600" y="1971040"/>
            <a:ext cx="7134225" cy="205359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碰伤与擦伤：使用弹性材料包裹扶手和车轮，减少碰撞伤害。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压疮：定期变换体位，使用减压坐垫，保持皮肤干燥清洁。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脊柱侧弯与关节僵硬：使用腰部支撑轮椅，鼓励适度关节活动。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49" name="矩形: 圆角 48"/>
          <p:cNvSpPr/>
          <p:nvPr>
            <p:custDataLst>
              <p:tags r:id="rId4"/>
            </p:custDataLst>
          </p:nvPr>
        </p:nvSpPr>
        <p:spPr>
          <a:xfrm>
            <a:off x="696595" y="4323080"/>
            <a:ext cx="10799445" cy="2053590"/>
          </a:xfrm>
          <a:prstGeom prst="roundRect">
            <a:avLst>
              <a:gd name="adj" fmla="val 5124"/>
            </a:avLst>
          </a:prstGeom>
          <a:gradFill>
            <a:gsLst>
              <a:gs pos="0">
                <a:schemeClr val="accent2">
                  <a:lumMod val="5000"/>
                  <a:lumOff val="95000"/>
                  <a:alpha val="0"/>
                </a:schemeClr>
              </a:gs>
              <a:gs pos="100000">
                <a:schemeClr val="accent2">
                  <a:lumMod val="20000"/>
                  <a:lumOff val="80000"/>
                  <a:alpha val="20000"/>
                </a:schemeClr>
              </a:gs>
            </a:gsLst>
            <a:lin ang="0" scaled="0"/>
          </a:gradFill>
          <a:ln w="9525">
            <a:gradFill flip="none" rotWithShape="1">
              <a:gsLst>
                <a:gs pos="0">
                  <a:schemeClr val="accent2">
                    <a:lumMod val="20000"/>
                    <a:lumOff val="80000"/>
                    <a:alpha val="100000"/>
                  </a:schemeClr>
                </a:gs>
                <a:gs pos="100000">
                  <a:schemeClr val="accent2">
                    <a:lumMod val="60000"/>
                    <a:lumOff val="40000"/>
                    <a:alpha val="100000"/>
                  </a:schemeClr>
                </a:gs>
              </a:gsLst>
              <a:lin ang="10800000" scaled="1"/>
              <a:tileRect/>
            </a:gradFill>
            <a:round/>
          </a:ln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46" name="直接连接符 45"/>
          <p:cNvCxnSpPr/>
          <p:nvPr>
            <p:custDataLst>
              <p:tags r:id="rId5"/>
            </p:custDataLst>
          </p:nvPr>
        </p:nvCxnSpPr>
        <p:spPr>
          <a:xfrm>
            <a:off x="3612515" y="2443480"/>
            <a:ext cx="0" cy="1109345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53000">
                  <a:schemeClr val="accent1">
                    <a:alpha val="100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/>
          <p:cNvSpPr/>
          <p:nvPr>
            <p:custDataLst>
              <p:tags r:id="rId6"/>
            </p:custDataLst>
          </p:nvPr>
        </p:nvSpPr>
        <p:spPr>
          <a:xfrm>
            <a:off x="4038600" y="4323080"/>
            <a:ext cx="7134224" cy="205359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自卑与沮丧：给予充分关爱和支持，鼓励参与社交活动。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对轮椅的过度依赖：鼓励自主活动，减少不必要的轮椅使用。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cxnSp>
        <p:nvCxnSpPr>
          <p:cNvPr id="8" name="直接连接符 7"/>
          <p:cNvCxnSpPr/>
          <p:nvPr>
            <p:custDataLst>
              <p:tags r:id="rId7"/>
            </p:custDataLst>
          </p:nvPr>
        </p:nvCxnSpPr>
        <p:spPr>
          <a:xfrm>
            <a:off x="3612515" y="4795520"/>
            <a:ext cx="0" cy="1109345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2">
                    <a:alpha val="0"/>
                  </a:schemeClr>
                </a:gs>
                <a:gs pos="53000">
                  <a:schemeClr val="accent2">
                    <a:alpha val="100000"/>
                  </a:schemeClr>
                </a:gs>
                <a:gs pos="100000">
                  <a:schemeClr val="accent2">
                    <a:alpha val="0"/>
                  </a:scheme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/>
          <p:cNvSpPr/>
          <p:nvPr>
            <p:custDataLst>
              <p:tags r:id="rId8"/>
            </p:custDataLst>
          </p:nvPr>
        </p:nvSpPr>
        <p:spPr>
          <a:xfrm>
            <a:off x="923925" y="4323715"/>
            <a:ext cx="2288540" cy="2052956"/>
          </a:xfrm>
          <a:prstGeom prst="rect">
            <a:avLst/>
          </a:prstGeom>
          <a:noFill/>
        </p:spPr>
        <p:txBody>
          <a:bodyPr wrap="square" lIns="0" tIns="36195" rIns="0" bIns="0" rtlCol="0" anchor="ctr">
            <a:noAutofit/>
          </a:bodyPr>
          <a:p>
            <a:pPr algn="l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chemeClr val="accent2"/>
                </a:solidFill>
                <a:latin typeface="+mn-ea"/>
                <a:cs typeface="+mn-ea"/>
              </a:rPr>
              <a:t>心理层面的影响</a:t>
            </a:r>
            <a:endParaRPr lang="zh-CN" altLang="en-US" sz="2800" b="1" dirty="0">
              <a:solidFill>
                <a:schemeClr val="accent2"/>
              </a:solidFill>
              <a:latin typeface="+mn-ea"/>
              <a:cs typeface="+mn-ea"/>
            </a:endParaRPr>
          </a:p>
        </p:txBody>
      </p:sp>
    </p:spTree>
    <p:custDataLst>
      <p:tags r:id="rId9"/>
    </p:custData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组合 35"/>
          <p:cNvGrpSpPr/>
          <p:nvPr/>
        </p:nvGrpSpPr>
        <p:grpSpPr>
          <a:xfrm>
            <a:off x="407533" y="562624"/>
            <a:ext cx="6011761" cy="576000"/>
            <a:chOff x="349477" y="620680"/>
            <a:chExt cx="6011761" cy="576000"/>
          </a:xfrm>
        </p:grpSpPr>
        <p:sp>
          <p:nvSpPr>
            <p:cNvPr id="37" name="矩形: 圆角 36"/>
            <p:cNvSpPr>
              <a:spLocks noChangeAspect="1"/>
            </p:cNvSpPr>
            <p:nvPr/>
          </p:nvSpPr>
          <p:spPr>
            <a:xfrm>
              <a:off x="349477" y="620680"/>
              <a:ext cx="576000" cy="576000"/>
            </a:xfrm>
            <a:prstGeom prst="roundRect">
              <a:avLst>
                <a:gd name="adj" fmla="val 50000"/>
              </a:avLst>
            </a:prstGeom>
            <a:solidFill>
              <a:srgbClr val="9E3537"/>
            </a:solidFill>
            <a:ln>
              <a:noFill/>
            </a:ln>
            <a:effectLst>
              <a:outerShdw blurRad="304800" dist="127000" dir="2700000" algn="ctr" rotWithShape="0">
                <a:srgbClr val="9E3537">
                  <a:alpha val="1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3</a:t>
              </a:r>
              <a:endParaRPr lang="en-US" altLang="zh-CN" sz="28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1005648" y="647070"/>
              <a:ext cx="5355590" cy="521970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zh-CN" altLang="en-US" sz="2800" dirty="0">
                  <a:solidFill>
                    <a:srgbClr val="417F54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轮椅的使用技巧</a:t>
              </a:r>
              <a:r>
                <a:rPr lang="en-US" altLang="zh-CN" sz="2800" dirty="0">
                  <a:solidFill>
                    <a:srgbClr val="417F54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-</a:t>
              </a:r>
              <a:r>
                <a:rPr lang="zh-CN" altLang="en-US" sz="2800" dirty="0">
                  <a:solidFill>
                    <a:srgbClr val="417F54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轮椅压疮的预防</a:t>
              </a:r>
              <a:endParaRPr lang="zh-CN" altLang="en-US" sz="2800" dirty="0">
                <a:solidFill>
                  <a:srgbClr val="417F54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4515485" y="1109980"/>
            <a:ext cx="7114540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MiSans Normal" panose="00000500000000000000" pitchFamily="2" charset="-122"/>
              </a:rPr>
              <a:t>压疮定义</a:t>
            </a:r>
            <a:r>
              <a:rPr lang="en-US" altLang="zh-CN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MiSans Normal" panose="00000500000000000000" pitchFamily="2" charset="-122"/>
              </a:rPr>
              <a:t>：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MiSans Normal" panose="00000500000000000000" pitchFamily="2" charset="-122"/>
              </a:rPr>
              <a:t>又称褥疮、压力性溃疡以及压力性损伤，是一种局限于体位面的皮肤和（或）组织损伤。由于组织长时间受到压力，导致血液供应不足，进而引起皮肤损伤、溃疡甚至坏死。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MiSans Normal" panose="00000500000000000000" pitchFamily="2" charset="-122"/>
              <a:ea typeface="MiSans Normal" panose="00000500000000000000" pitchFamily="2" charset="-122"/>
              <a:cs typeface="MiSans Normal" panose="000005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MiSans Normal" panose="00000500000000000000" pitchFamily="2" charset="-122"/>
              </a:rPr>
              <a:t>在长期卧床或坐轮椅的人群中，超过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MiSans Normal" panose="00000500000000000000" pitchFamily="2" charset="-122"/>
              </a:rPr>
              <a:t> 10% 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MiSans Normal" panose="00000500000000000000" pitchFamily="2" charset="-122"/>
              </a:rPr>
              <a:t>的人发生过压疮。老年患者与压疮有关的死亡率为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MiSans Normal" panose="00000500000000000000" pitchFamily="2" charset="-122"/>
              </a:rPr>
              <a:t> 23%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MiSans Normal" panose="00000500000000000000" pitchFamily="2" charset="-122"/>
              </a:rPr>
              <a:t>～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MiSans Normal" panose="00000500000000000000" pitchFamily="2" charset="-122"/>
              </a:rPr>
              <a:t>37%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MiSans Normal" panose="00000500000000000000" pitchFamily="2" charset="-122"/>
              </a:rPr>
              <a:t>，发生压疮的老年人较无压疮的老年人，死亡率增加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MiSans Normal" panose="00000500000000000000" pitchFamily="2" charset="-122"/>
              </a:rPr>
              <a:t> 4 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MiSans Normal" panose="00000500000000000000" pitchFamily="2" charset="-122"/>
              </a:rPr>
              <a:t>倍。此外，压疮不仅增加死亡风险，还增加医疗费用。因此，需要对压疮引起足够的重视并采取有效的预防措施。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MiSans Normal" panose="00000500000000000000" pitchFamily="2" charset="-122"/>
              <a:ea typeface="MiSans Normal" panose="00000500000000000000" pitchFamily="2" charset="-122"/>
              <a:cs typeface="MiSans Normal" panose="00000500000000000000" pitchFamily="2" charset="-122"/>
            </a:endParaRPr>
          </a:p>
        </p:txBody>
      </p:sp>
      <p:pic>
        <p:nvPicPr>
          <p:cNvPr id="2" name="图片 1" descr="截屏2025-12-16 10.56.5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0820" y="1417320"/>
            <a:ext cx="4207510" cy="450532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515485" y="4011930"/>
            <a:ext cx="7114540" cy="1784350"/>
          </a:xfrm>
          <a:prstGeom prst="rect">
            <a:avLst/>
          </a:prstGeom>
        </p:spPr>
        <p:txBody>
          <a:bodyPr wrap="square">
            <a:noAutofit/>
          </a:bodyPr>
          <a:p>
            <a:pPr algn="ctr">
              <a:lnSpc>
                <a:spcPct val="150000"/>
              </a:lnSpc>
              <a:buClrTx/>
              <a:buSzTx/>
              <a:buFontTx/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MiSans Normal" panose="00000500000000000000" pitchFamily="2" charset="-122"/>
              </a:rPr>
              <a:t>发生轮椅压疮的常见部位</a:t>
            </a:r>
            <a:endParaRPr lang="zh-CN" altLang="en-US" sz="1600" b="1" dirty="0">
              <a:solidFill>
                <a:schemeClr val="tx1">
                  <a:lumMod val="65000"/>
                  <a:lumOff val="35000"/>
                </a:schemeClr>
              </a:solidFill>
              <a:latin typeface="MiSans Normal" panose="00000500000000000000" pitchFamily="2" charset="-122"/>
              <a:ea typeface="MiSans Normal" panose="00000500000000000000" pitchFamily="2" charset="-122"/>
              <a:cs typeface="MiSans Normal" panose="00000500000000000000" pitchFamily="2" charset="-122"/>
            </a:endParaRPr>
          </a:p>
          <a:p>
            <a:pPr algn="l">
              <a:lnSpc>
                <a:spcPct val="150000"/>
              </a:lnSpc>
              <a:buClrTx/>
              <a:buSzTx/>
              <a:buFontTx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MiSans Normal" panose="00000500000000000000" pitchFamily="2" charset="-122"/>
              </a:rPr>
              <a:t>坐骨结节：坐姿时承受较大压力，是最常见的压疮部位。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MiSans Normal" panose="00000500000000000000" pitchFamily="2" charset="-122"/>
              <a:ea typeface="MiSans Normal" panose="00000500000000000000" pitchFamily="2" charset="-122"/>
              <a:cs typeface="MiSans Normal" panose="00000500000000000000" pitchFamily="2" charset="-122"/>
            </a:endParaRPr>
          </a:p>
          <a:p>
            <a:pPr algn="l">
              <a:lnSpc>
                <a:spcPct val="150000"/>
              </a:lnSpc>
              <a:buClrTx/>
              <a:buSzTx/>
              <a:buFontTx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MiSans Normal" panose="00000500000000000000" pitchFamily="2" charset="-122"/>
              </a:rPr>
              <a:t>骶尾部：坐姿时与轮椅接触并受压，易发生压疮。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MiSans Normal" panose="00000500000000000000" pitchFamily="2" charset="-122"/>
              <a:ea typeface="MiSans Normal" panose="00000500000000000000" pitchFamily="2" charset="-122"/>
              <a:cs typeface="MiSans Normal" panose="00000500000000000000" pitchFamily="2" charset="-122"/>
            </a:endParaRPr>
          </a:p>
          <a:p>
            <a:pPr algn="l">
              <a:lnSpc>
                <a:spcPct val="150000"/>
              </a:lnSpc>
              <a:buClrTx/>
              <a:buSzTx/>
              <a:buFontTx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MiSans Normal" panose="00000500000000000000" pitchFamily="2" charset="-122"/>
              </a:rPr>
              <a:t>足跟：长时间坐轮椅时，足跟部位易受压。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MiSans Normal" panose="00000500000000000000" pitchFamily="2" charset="-122"/>
              <a:ea typeface="MiSans Normal" panose="00000500000000000000" pitchFamily="2" charset="-122"/>
              <a:cs typeface="MiSans Normal" panose="00000500000000000000" pitchFamily="2" charset="-122"/>
            </a:endParaRPr>
          </a:p>
          <a:p>
            <a:pPr algn="l">
              <a:lnSpc>
                <a:spcPct val="150000"/>
              </a:lnSpc>
              <a:buClrTx/>
              <a:buSzTx/>
              <a:buFontTx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MiSans Normal" panose="00000500000000000000" pitchFamily="2" charset="-122"/>
              </a:rPr>
              <a:t>肩胛骨：可能因轮椅靠背的压迫而出现压疮。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MiSans Normal" panose="00000500000000000000" pitchFamily="2" charset="-122"/>
              <a:ea typeface="MiSans Normal" panose="00000500000000000000" pitchFamily="2" charset="-122"/>
              <a:cs typeface="MiSans Normal" panose="00000500000000000000" pitchFamily="2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组合 35"/>
          <p:cNvGrpSpPr/>
          <p:nvPr/>
        </p:nvGrpSpPr>
        <p:grpSpPr>
          <a:xfrm>
            <a:off x="407533" y="562624"/>
            <a:ext cx="6011761" cy="576000"/>
            <a:chOff x="349477" y="620680"/>
            <a:chExt cx="6011761" cy="576000"/>
          </a:xfrm>
        </p:grpSpPr>
        <p:sp>
          <p:nvSpPr>
            <p:cNvPr id="37" name="矩形: 圆角 36"/>
            <p:cNvSpPr>
              <a:spLocks noChangeAspect="1"/>
            </p:cNvSpPr>
            <p:nvPr/>
          </p:nvSpPr>
          <p:spPr>
            <a:xfrm>
              <a:off x="349477" y="620680"/>
              <a:ext cx="576000" cy="576000"/>
            </a:xfrm>
            <a:prstGeom prst="roundRect">
              <a:avLst>
                <a:gd name="adj" fmla="val 50000"/>
              </a:avLst>
            </a:prstGeom>
            <a:solidFill>
              <a:srgbClr val="9E3537"/>
            </a:solidFill>
            <a:ln>
              <a:noFill/>
            </a:ln>
            <a:effectLst>
              <a:outerShdw blurRad="304800" dist="127000" dir="2700000" algn="ctr" rotWithShape="0">
                <a:srgbClr val="9E3537">
                  <a:alpha val="1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3</a:t>
              </a:r>
              <a:endParaRPr lang="en-US" altLang="zh-CN" sz="28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1005648" y="647070"/>
              <a:ext cx="5355590" cy="521970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zh-CN" altLang="en-US" sz="2800" dirty="0">
                  <a:solidFill>
                    <a:srgbClr val="417F54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轮椅的使用技巧</a:t>
              </a:r>
              <a:r>
                <a:rPr lang="en-US" altLang="zh-CN" sz="2800" dirty="0">
                  <a:solidFill>
                    <a:srgbClr val="417F54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-</a:t>
              </a:r>
              <a:r>
                <a:rPr lang="zh-CN" altLang="en-US" sz="2800" dirty="0">
                  <a:solidFill>
                    <a:srgbClr val="417F54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轮椅压疮的预防</a:t>
              </a:r>
              <a:endParaRPr lang="zh-CN" altLang="en-US" sz="2800" dirty="0">
                <a:solidFill>
                  <a:srgbClr val="417F54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graphicFrame>
        <p:nvGraphicFramePr>
          <p:cNvPr id="4" name="图示 3"/>
          <p:cNvGraphicFramePr/>
          <p:nvPr/>
        </p:nvGraphicFramePr>
        <p:xfrm>
          <a:off x="1968500" y="1265555"/>
          <a:ext cx="8128000" cy="541845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</p:spTree>
    <p:custDataLst>
      <p:tags r:id="rId6"/>
    </p:custData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组合 35"/>
          <p:cNvGrpSpPr/>
          <p:nvPr/>
        </p:nvGrpSpPr>
        <p:grpSpPr>
          <a:xfrm>
            <a:off x="407533" y="562624"/>
            <a:ext cx="6722961" cy="576000"/>
            <a:chOff x="349477" y="620680"/>
            <a:chExt cx="6722961" cy="576000"/>
          </a:xfrm>
        </p:grpSpPr>
        <p:sp>
          <p:nvSpPr>
            <p:cNvPr id="37" name="矩形: 圆角 36"/>
            <p:cNvSpPr>
              <a:spLocks noChangeAspect="1"/>
            </p:cNvSpPr>
            <p:nvPr/>
          </p:nvSpPr>
          <p:spPr>
            <a:xfrm>
              <a:off x="349477" y="620680"/>
              <a:ext cx="576000" cy="576000"/>
            </a:xfrm>
            <a:prstGeom prst="roundRect">
              <a:avLst>
                <a:gd name="adj" fmla="val 50000"/>
              </a:avLst>
            </a:prstGeom>
            <a:solidFill>
              <a:srgbClr val="9E3537"/>
            </a:solidFill>
            <a:ln>
              <a:noFill/>
            </a:ln>
            <a:effectLst>
              <a:outerShdw blurRad="304800" dist="127000" dir="2700000" algn="ctr" rotWithShape="0">
                <a:srgbClr val="9E3537">
                  <a:alpha val="1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3</a:t>
              </a:r>
              <a:endParaRPr lang="en-US" altLang="zh-CN" sz="28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1005648" y="647070"/>
              <a:ext cx="6066790" cy="521970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zh-CN" altLang="en-US" sz="2800" dirty="0">
                  <a:solidFill>
                    <a:srgbClr val="417F54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轮椅的使用技巧</a:t>
              </a:r>
              <a:r>
                <a:rPr lang="en-US" altLang="zh-CN" sz="2800" dirty="0">
                  <a:solidFill>
                    <a:srgbClr val="417F54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-</a:t>
              </a:r>
              <a:r>
                <a:rPr lang="zh-CN" altLang="en-US" sz="2800" dirty="0">
                  <a:solidFill>
                    <a:srgbClr val="417F54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轮椅维护与保养知识</a:t>
              </a:r>
              <a:endParaRPr lang="zh-CN" altLang="en-US" sz="2800" dirty="0">
                <a:solidFill>
                  <a:srgbClr val="417F54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sp>
        <p:nvSpPr>
          <p:cNvPr id="34" name="任意多边形: 形状 33"/>
          <p:cNvSpPr/>
          <p:nvPr>
            <p:custDataLst>
              <p:tags r:id="rId1"/>
            </p:custDataLst>
          </p:nvPr>
        </p:nvSpPr>
        <p:spPr>
          <a:xfrm>
            <a:off x="8074660" y="2354898"/>
            <a:ext cx="3419475" cy="2424738"/>
          </a:xfrm>
          <a:custGeom>
            <a:avLst/>
            <a:gdLst>
              <a:gd name="connsiteX0" fmla="*/ 226895 w 3419475"/>
              <a:gd name="connsiteY0" fmla="*/ 0 h 2424738"/>
              <a:gd name="connsiteX1" fmla="*/ 3192580 w 3419475"/>
              <a:gd name="connsiteY1" fmla="*/ 0 h 2424738"/>
              <a:gd name="connsiteX2" fmla="*/ 3419475 w 3419475"/>
              <a:gd name="connsiteY2" fmla="*/ 226895 h 2424738"/>
              <a:gd name="connsiteX3" fmla="*/ 3419475 w 3419475"/>
              <a:gd name="connsiteY3" fmla="*/ 1978968 h 2424738"/>
              <a:gd name="connsiteX4" fmla="*/ 3192580 w 3419475"/>
              <a:gd name="connsiteY4" fmla="*/ 2205863 h 2424738"/>
              <a:gd name="connsiteX5" fmla="*/ 895506 w 3419475"/>
              <a:gd name="connsiteY5" fmla="*/ 2205863 h 2424738"/>
              <a:gd name="connsiteX6" fmla="*/ 889574 w 3419475"/>
              <a:gd name="connsiteY6" fmla="*/ 2213354 h 2424738"/>
              <a:gd name="connsiteX7" fmla="*/ 740251 w 3419475"/>
              <a:gd name="connsiteY7" fmla="*/ 2401913 h 2424738"/>
              <a:gd name="connsiteX8" fmla="*/ 693034 w 3419475"/>
              <a:gd name="connsiteY8" fmla="*/ 2424738 h 2424738"/>
              <a:gd name="connsiteX9" fmla="*/ 645800 w 3419475"/>
              <a:gd name="connsiteY9" fmla="*/ 2401891 h 2424738"/>
              <a:gd name="connsiteX10" fmla="*/ 496476 w 3419475"/>
              <a:gd name="connsiteY10" fmla="*/ 2213332 h 2424738"/>
              <a:gd name="connsiteX11" fmla="*/ 490561 w 3419475"/>
              <a:gd name="connsiteY11" fmla="*/ 2205863 h 2424738"/>
              <a:gd name="connsiteX12" fmla="*/ 226895 w 3419475"/>
              <a:gd name="connsiteY12" fmla="*/ 2205863 h 2424738"/>
              <a:gd name="connsiteX13" fmla="*/ 0 w 3419475"/>
              <a:gd name="connsiteY13" fmla="*/ 1978968 h 2424738"/>
              <a:gd name="connsiteX14" fmla="*/ 0 w 3419475"/>
              <a:gd name="connsiteY14" fmla="*/ 226895 h 2424738"/>
              <a:gd name="connsiteX15" fmla="*/ 226895 w 3419475"/>
              <a:gd name="connsiteY15" fmla="*/ 0 h 24247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3419475" h="2424738">
                <a:moveTo>
                  <a:pt x="226895" y="0"/>
                </a:moveTo>
                <a:lnTo>
                  <a:pt x="3192580" y="0"/>
                </a:lnTo>
                <a:cubicBezTo>
                  <a:pt x="3317891" y="0"/>
                  <a:pt x="3419475" y="101584"/>
                  <a:pt x="3419475" y="226895"/>
                </a:cubicBezTo>
                <a:lnTo>
                  <a:pt x="3419475" y="1978968"/>
                </a:lnTo>
                <a:cubicBezTo>
                  <a:pt x="3419475" y="2104279"/>
                  <a:pt x="3317891" y="2205863"/>
                  <a:pt x="3192580" y="2205863"/>
                </a:cubicBezTo>
                <a:lnTo>
                  <a:pt x="895506" y="2205863"/>
                </a:lnTo>
                <a:lnTo>
                  <a:pt x="889574" y="2213354"/>
                </a:lnTo>
                <a:cubicBezTo>
                  <a:pt x="809384" y="2314615"/>
                  <a:pt x="744479" y="2396574"/>
                  <a:pt x="740251" y="2401913"/>
                </a:cubicBezTo>
                <a:cubicBezTo>
                  <a:pt x="728975" y="2416153"/>
                  <a:pt x="711196" y="2424738"/>
                  <a:pt x="693034" y="2424738"/>
                </a:cubicBezTo>
                <a:cubicBezTo>
                  <a:pt x="674871" y="2424737"/>
                  <a:pt x="657075" y="2416130"/>
                  <a:pt x="645800" y="2401891"/>
                </a:cubicBezTo>
                <a:cubicBezTo>
                  <a:pt x="641571" y="2396552"/>
                  <a:pt x="576666" y="2314593"/>
                  <a:pt x="496476" y="2213332"/>
                </a:cubicBezTo>
                <a:lnTo>
                  <a:pt x="490561" y="2205863"/>
                </a:lnTo>
                <a:lnTo>
                  <a:pt x="226895" y="2205863"/>
                </a:lnTo>
                <a:cubicBezTo>
                  <a:pt x="101584" y="2205863"/>
                  <a:pt x="0" y="2104279"/>
                  <a:pt x="0" y="1978968"/>
                </a:cubicBezTo>
                <a:lnTo>
                  <a:pt x="0" y="226895"/>
                </a:lnTo>
                <a:cubicBezTo>
                  <a:pt x="0" y="101584"/>
                  <a:pt x="101584" y="0"/>
                  <a:pt x="226895" y="0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75000"/>
                  <a:alpha val="100000"/>
                </a:schemeClr>
              </a:gs>
              <a:gs pos="100000">
                <a:schemeClr val="accent1">
                  <a:alpha val="100000"/>
                </a:schemeClr>
              </a:gs>
            </a:gsLst>
            <a:lin ang="20750833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53695" tIns="250532" rIns="349250" bIns="821980" rtlCol="0" anchor="ctr">
            <a:noAutofit/>
          </a:bodyPr>
          <a:p>
            <a:pPr marL="0" indent="0"/>
            <a:r>
              <a:rPr lang="zh-CN" altLang="en-US" sz="1600">
                <a:solidFill>
                  <a:schemeClr val="bg1"/>
                </a:solidFill>
                <a:ea typeface="+mn-lt"/>
                <a:sym typeface="+mn-ea"/>
              </a:rPr>
              <a:t>避免快速推轮椅戏耍，谨慎快速转弯；外出旅行带备用件和工具，轮椅水平放汽车行李厢。</a:t>
            </a:r>
            <a:endParaRPr lang="zh-CN" altLang="en-US" sz="1600">
              <a:solidFill>
                <a:schemeClr val="bg1"/>
              </a:solidFill>
              <a:ea typeface="+mn-lt"/>
              <a:sym typeface="+mn-ea"/>
            </a:endParaRPr>
          </a:p>
        </p:txBody>
      </p:sp>
      <p:sp>
        <p:nvSpPr>
          <p:cNvPr id="32" name="任意多边形: 形状 31"/>
          <p:cNvSpPr/>
          <p:nvPr>
            <p:custDataLst>
              <p:tags r:id="rId2"/>
            </p:custDataLst>
          </p:nvPr>
        </p:nvSpPr>
        <p:spPr>
          <a:xfrm>
            <a:off x="4386580" y="2354898"/>
            <a:ext cx="3419475" cy="2424738"/>
          </a:xfrm>
          <a:custGeom>
            <a:avLst/>
            <a:gdLst>
              <a:gd name="connsiteX0" fmla="*/ 226895 w 3419475"/>
              <a:gd name="connsiteY0" fmla="*/ 0 h 2424738"/>
              <a:gd name="connsiteX1" fmla="*/ 3192580 w 3419475"/>
              <a:gd name="connsiteY1" fmla="*/ 0 h 2424738"/>
              <a:gd name="connsiteX2" fmla="*/ 3419475 w 3419475"/>
              <a:gd name="connsiteY2" fmla="*/ 226895 h 2424738"/>
              <a:gd name="connsiteX3" fmla="*/ 3419475 w 3419475"/>
              <a:gd name="connsiteY3" fmla="*/ 1978968 h 2424738"/>
              <a:gd name="connsiteX4" fmla="*/ 3192580 w 3419475"/>
              <a:gd name="connsiteY4" fmla="*/ 2205863 h 2424738"/>
              <a:gd name="connsiteX5" fmla="*/ 895506 w 3419475"/>
              <a:gd name="connsiteY5" fmla="*/ 2205863 h 2424738"/>
              <a:gd name="connsiteX6" fmla="*/ 889574 w 3419475"/>
              <a:gd name="connsiteY6" fmla="*/ 2213354 h 2424738"/>
              <a:gd name="connsiteX7" fmla="*/ 740251 w 3419475"/>
              <a:gd name="connsiteY7" fmla="*/ 2401913 h 2424738"/>
              <a:gd name="connsiteX8" fmla="*/ 693034 w 3419475"/>
              <a:gd name="connsiteY8" fmla="*/ 2424738 h 2424738"/>
              <a:gd name="connsiteX9" fmla="*/ 645800 w 3419475"/>
              <a:gd name="connsiteY9" fmla="*/ 2401891 h 2424738"/>
              <a:gd name="connsiteX10" fmla="*/ 496476 w 3419475"/>
              <a:gd name="connsiteY10" fmla="*/ 2213332 h 2424738"/>
              <a:gd name="connsiteX11" fmla="*/ 490561 w 3419475"/>
              <a:gd name="connsiteY11" fmla="*/ 2205863 h 2424738"/>
              <a:gd name="connsiteX12" fmla="*/ 226895 w 3419475"/>
              <a:gd name="connsiteY12" fmla="*/ 2205863 h 2424738"/>
              <a:gd name="connsiteX13" fmla="*/ 0 w 3419475"/>
              <a:gd name="connsiteY13" fmla="*/ 1978968 h 2424738"/>
              <a:gd name="connsiteX14" fmla="*/ 0 w 3419475"/>
              <a:gd name="connsiteY14" fmla="*/ 226895 h 2424738"/>
              <a:gd name="connsiteX15" fmla="*/ 226895 w 3419475"/>
              <a:gd name="connsiteY15" fmla="*/ 0 h 24247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3419475" h="2424738">
                <a:moveTo>
                  <a:pt x="226895" y="0"/>
                </a:moveTo>
                <a:lnTo>
                  <a:pt x="3192580" y="0"/>
                </a:lnTo>
                <a:cubicBezTo>
                  <a:pt x="3317891" y="0"/>
                  <a:pt x="3419475" y="101584"/>
                  <a:pt x="3419475" y="226895"/>
                </a:cubicBezTo>
                <a:lnTo>
                  <a:pt x="3419475" y="1978968"/>
                </a:lnTo>
                <a:cubicBezTo>
                  <a:pt x="3419475" y="2104279"/>
                  <a:pt x="3317891" y="2205863"/>
                  <a:pt x="3192580" y="2205863"/>
                </a:cubicBezTo>
                <a:lnTo>
                  <a:pt x="895506" y="2205863"/>
                </a:lnTo>
                <a:lnTo>
                  <a:pt x="889574" y="2213354"/>
                </a:lnTo>
                <a:cubicBezTo>
                  <a:pt x="809384" y="2314615"/>
                  <a:pt x="744479" y="2396574"/>
                  <a:pt x="740251" y="2401913"/>
                </a:cubicBezTo>
                <a:cubicBezTo>
                  <a:pt x="728975" y="2416153"/>
                  <a:pt x="711196" y="2424738"/>
                  <a:pt x="693034" y="2424738"/>
                </a:cubicBezTo>
                <a:cubicBezTo>
                  <a:pt x="674871" y="2424737"/>
                  <a:pt x="657075" y="2416130"/>
                  <a:pt x="645800" y="2401891"/>
                </a:cubicBezTo>
                <a:cubicBezTo>
                  <a:pt x="641571" y="2396552"/>
                  <a:pt x="576666" y="2314593"/>
                  <a:pt x="496476" y="2213332"/>
                </a:cubicBezTo>
                <a:lnTo>
                  <a:pt x="490561" y="2205863"/>
                </a:lnTo>
                <a:lnTo>
                  <a:pt x="226895" y="2205863"/>
                </a:lnTo>
                <a:cubicBezTo>
                  <a:pt x="101584" y="2205863"/>
                  <a:pt x="0" y="2104279"/>
                  <a:pt x="0" y="1978968"/>
                </a:cubicBezTo>
                <a:lnTo>
                  <a:pt x="0" y="226895"/>
                </a:lnTo>
                <a:cubicBezTo>
                  <a:pt x="0" y="101584"/>
                  <a:pt x="101584" y="0"/>
                  <a:pt x="226895" y="0"/>
                </a:cubicBezTo>
                <a:close/>
              </a:path>
            </a:pathLst>
          </a:custGeom>
          <a:gradFill>
            <a:gsLst>
              <a:gs pos="0">
                <a:schemeClr val="accent2">
                  <a:lumMod val="75000"/>
                  <a:alpha val="100000"/>
                </a:schemeClr>
              </a:gs>
              <a:gs pos="100000">
                <a:schemeClr val="accent2">
                  <a:alpha val="100000"/>
                </a:schemeClr>
              </a:gs>
            </a:gsLst>
            <a:lin ang="20750833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51790" tIns="241642" rIns="351156" bIns="830870" rtlCol="0" anchor="ctr">
            <a:noAutofit/>
          </a:bodyPr>
          <a:p>
            <a:pPr marL="0" indent="0"/>
            <a:r>
              <a:rPr lang="zh-CN" altLang="en-US" sz="1600">
                <a:solidFill>
                  <a:schemeClr val="bg1"/>
                </a:solidFill>
                <a:ea typeface="+mn-lt"/>
                <a:sym typeface="+mn-ea"/>
              </a:rPr>
              <a:t>不用时松开车闸；保证回转灵活、折叠链条操作轻便；外出前查胎压、带气筒，检查螺栓，远行带简易维修工具。</a:t>
            </a:r>
            <a:endParaRPr lang="zh-CN" altLang="en-US" sz="1600">
              <a:solidFill>
                <a:schemeClr val="bg1"/>
              </a:solidFill>
              <a:ea typeface="+mn-lt"/>
              <a:cs typeface="+mn-ea"/>
              <a:sym typeface="+mn-ea"/>
            </a:endParaRPr>
          </a:p>
        </p:txBody>
      </p:sp>
      <p:sp>
        <p:nvSpPr>
          <p:cNvPr id="31" name="任意多边形: 形状 30"/>
          <p:cNvSpPr/>
          <p:nvPr>
            <p:custDataLst>
              <p:tags r:id="rId3"/>
            </p:custDataLst>
          </p:nvPr>
        </p:nvSpPr>
        <p:spPr>
          <a:xfrm>
            <a:off x="696595" y="2354898"/>
            <a:ext cx="3419475" cy="2424738"/>
          </a:xfrm>
          <a:custGeom>
            <a:avLst/>
            <a:gdLst>
              <a:gd name="connsiteX0" fmla="*/ 226895 w 3419475"/>
              <a:gd name="connsiteY0" fmla="*/ 0 h 2424738"/>
              <a:gd name="connsiteX1" fmla="*/ 3192580 w 3419475"/>
              <a:gd name="connsiteY1" fmla="*/ 0 h 2424738"/>
              <a:gd name="connsiteX2" fmla="*/ 3419475 w 3419475"/>
              <a:gd name="connsiteY2" fmla="*/ 226895 h 2424738"/>
              <a:gd name="connsiteX3" fmla="*/ 3419475 w 3419475"/>
              <a:gd name="connsiteY3" fmla="*/ 1978968 h 2424738"/>
              <a:gd name="connsiteX4" fmla="*/ 3192580 w 3419475"/>
              <a:gd name="connsiteY4" fmla="*/ 2205863 h 2424738"/>
              <a:gd name="connsiteX5" fmla="*/ 895506 w 3419475"/>
              <a:gd name="connsiteY5" fmla="*/ 2205863 h 2424738"/>
              <a:gd name="connsiteX6" fmla="*/ 889574 w 3419475"/>
              <a:gd name="connsiteY6" fmla="*/ 2213354 h 2424738"/>
              <a:gd name="connsiteX7" fmla="*/ 740251 w 3419475"/>
              <a:gd name="connsiteY7" fmla="*/ 2401913 h 2424738"/>
              <a:gd name="connsiteX8" fmla="*/ 693034 w 3419475"/>
              <a:gd name="connsiteY8" fmla="*/ 2424738 h 2424738"/>
              <a:gd name="connsiteX9" fmla="*/ 645800 w 3419475"/>
              <a:gd name="connsiteY9" fmla="*/ 2401891 h 2424738"/>
              <a:gd name="connsiteX10" fmla="*/ 496476 w 3419475"/>
              <a:gd name="connsiteY10" fmla="*/ 2213332 h 2424738"/>
              <a:gd name="connsiteX11" fmla="*/ 490561 w 3419475"/>
              <a:gd name="connsiteY11" fmla="*/ 2205863 h 2424738"/>
              <a:gd name="connsiteX12" fmla="*/ 226895 w 3419475"/>
              <a:gd name="connsiteY12" fmla="*/ 2205863 h 2424738"/>
              <a:gd name="connsiteX13" fmla="*/ 0 w 3419475"/>
              <a:gd name="connsiteY13" fmla="*/ 1978968 h 2424738"/>
              <a:gd name="connsiteX14" fmla="*/ 0 w 3419475"/>
              <a:gd name="connsiteY14" fmla="*/ 226895 h 2424738"/>
              <a:gd name="connsiteX15" fmla="*/ 226895 w 3419475"/>
              <a:gd name="connsiteY15" fmla="*/ 0 h 24247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3419475" h="2424738">
                <a:moveTo>
                  <a:pt x="226895" y="0"/>
                </a:moveTo>
                <a:lnTo>
                  <a:pt x="3192580" y="0"/>
                </a:lnTo>
                <a:cubicBezTo>
                  <a:pt x="3317891" y="0"/>
                  <a:pt x="3419475" y="101584"/>
                  <a:pt x="3419475" y="226895"/>
                </a:cubicBezTo>
                <a:lnTo>
                  <a:pt x="3419475" y="1978968"/>
                </a:lnTo>
                <a:cubicBezTo>
                  <a:pt x="3419475" y="2104279"/>
                  <a:pt x="3317891" y="2205863"/>
                  <a:pt x="3192580" y="2205863"/>
                </a:cubicBezTo>
                <a:lnTo>
                  <a:pt x="895506" y="2205863"/>
                </a:lnTo>
                <a:lnTo>
                  <a:pt x="889574" y="2213354"/>
                </a:lnTo>
                <a:cubicBezTo>
                  <a:pt x="809384" y="2314615"/>
                  <a:pt x="744479" y="2396574"/>
                  <a:pt x="740251" y="2401913"/>
                </a:cubicBezTo>
                <a:cubicBezTo>
                  <a:pt x="728975" y="2416153"/>
                  <a:pt x="711196" y="2424738"/>
                  <a:pt x="693034" y="2424738"/>
                </a:cubicBezTo>
                <a:cubicBezTo>
                  <a:pt x="674871" y="2424737"/>
                  <a:pt x="657075" y="2416130"/>
                  <a:pt x="645800" y="2401891"/>
                </a:cubicBezTo>
                <a:cubicBezTo>
                  <a:pt x="641571" y="2396552"/>
                  <a:pt x="576666" y="2314593"/>
                  <a:pt x="496476" y="2213332"/>
                </a:cubicBezTo>
                <a:lnTo>
                  <a:pt x="490561" y="2205863"/>
                </a:lnTo>
                <a:lnTo>
                  <a:pt x="226895" y="2205863"/>
                </a:lnTo>
                <a:cubicBezTo>
                  <a:pt x="101584" y="2205863"/>
                  <a:pt x="0" y="2104279"/>
                  <a:pt x="0" y="1978968"/>
                </a:cubicBezTo>
                <a:lnTo>
                  <a:pt x="0" y="226895"/>
                </a:lnTo>
                <a:cubicBezTo>
                  <a:pt x="0" y="101584"/>
                  <a:pt x="101584" y="0"/>
                  <a:pt x="226895" y="0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75000"/>
                  <a:alpha val="100000"/>
                </a:schemeClr>
              </a:gs>
              <a:gs pos="100000">
                <a:schemeClr val="accent1">
                  <a:alpha val="100000"/>
                </a:schemeClr>
              </a:gs>
            </a:gsLst>
            <a:lin ang="20750833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51750" tIns="232752" rIns="351195" bIns="839760" rtlCol="0" anchor="ctr">
            <a:noAutofit/>
          </a:bodyPr>
          <a:p>
            <a:pPr algn="just">
              <a:lnSpc>
                <a:spcPct val="150000"/>
              </a:lnSpc>
            </a:pPr>
            <a:r>
              <a:rPr lang="zh-CN" altLang="en-US" sz="1600">
                <a:solidFill>
                  <a:schemeClr val="bg1"/>
                </a:solidFill>
                <a:ea typeface="+mn-lt"/>
                <a:cs typeface="+mn-lt"/>
                <a:sym typeface="+mn-ea"/>
              </a:rPr>
              <a:t>确认轮椅外观完好、四轮着地重心稳，空车推进不跑偏，制动快捷有效，胎压达标（前轮 </a:t>
            </a:r>
            <a:r>
              <a:rPr lang="en-US" altLang="zh-CN" sz="1600">
                <a:solidFill>
                  <a:schemeClr val="bg1"/>
                </a:solidFill>
                <a:ea typeface="+mn-lt"/>
                <a:cs typeface="+mn-lt"/>
                <a:sym typeface="+mn-ea"/>
              </a:rPr>
              <a:t>2.5 bar</a:t>
            </a:r>
            <a:r>
              <a:rPr lang="zh-CN" altLang="en-US" sz="1600">
                <a:solidFill>
                  <a:schemeClr val="bg1"/>
                </a:solidFill>
                <a:ea typeface="+mn-lt"/>
                <a:cs typeface="+mn-lt"/>
                <a:sym typeface="+mn-ea"/>
              </a:rPr>
              <a:t>、后轮 </a:t>
            </a:r>
            <a:r>
              <a:rPr lang="en-US" altLang="zh-CN" sz="1600">
                <a:solidFill>
                  <a:schemeClr val="bg1"/>
                </a:solidFill>
                <a:ea typeface="+mn-lt"/>
                <a:cs typeface="+mn-lt"/>
                <a:sym typeface="+mn-ea"/>
              </a:rPr>
              <a:t>3.5 bar</a:t>
            </a:r>
            <a:r>
              <a:rPr lang="zh-CN" altLang="en-US" sz="1600">
                <a:solidFill>
                  <a:schemeClr val="bg1"/>
                </a:solidFill>
                <a:ea typeface="+mn-lt"/>
                <a:cs typeface="+mn-lt"/>
                <a:sym typeface="+mn-ea"/>
              </a:rPr>
              <a:t>）</a:t>
            </a:r>
            <a:r>
              <a:rPr lang="zh-CN" altLang="en-US" sz="1400">
                <a:solidFill>
                  <a:srgbClr val="0D0D0D"/>
                </a:solidFill>
                <a:latin typeface="ui-sans-serif"/>
                <a:ea typeface="ui-sans-serif"/>
                <a:sym typeface="+mn-ea"/>
              </a:rPr>
              <a:t>。</a:t>
            </a:r>
            <a:endParaRPr lang="zh-CN" altLang="en-US" sz="1400" b="0" i="0">
              <a:solidFill>
                <a:srgbClr val="0D0D0D"/>
              </a:solidFill>
              <a:latin typeface="ui-sans-serif"/>
              <a:ea typeface="ui-sans-serif"/>
            </a:endParaRPr>
          </a:p>
          <a:p>
            <a:pPr algn="just">
              <a:lnSpc>
                <a:spcPct val="150000"/>
              </a:lnSpc>
            </a:pPr>
            <a:endParaRPr lang="zh-CN" altLang="en-US" sz="1400" dirty="0">
              <a:solidFill>
                <a:srgbClr val="FFFFFF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22" name="“_#color-824&amp;2665"/>
          <p:cNvSpPr/>
          <p:nvPr>
            <p:custDataLst>
              <p:tags r:id="rId4"/>
            </p:custDataLst>
          </p:nvPr>
        </p:nvSpPr>
        <p:spPr>
          <a:xfrm>
            <a:off x="3467100" y="3990658"/>
            <a:ext cx="358775" cy="307340"/>
          </a:xfrm>
          <a:custGeom>
            <a:avLst/>
            <a:gdLst/>
            <a:ahLst/>
            <a:cxnLst/>
            <a:rect l="l" t="t" r="r" b="b"/>
            <a:pathLst>
              <a:path w="448056" h="384048">
                <a:moveTo>
                  <a:pt x="448056" y="192024"/>
                </a:moveTo>
                <a:cubicBezTo>
                  <a:pt x="448056" y="228600"/>
                  <a:pt x="438912" y="256032"/>
                  <a:pt x="420624" y="283464"/>
                </a:cubicBezTo>
                <a:cubicBezTo>
                  <a:pt x="411480" y="310896"/>
                  <a:pt x="384048" y="338328"/>
                  <a:pt x="356616" y="356616"/>
                </a:cubicBezTo>
                <a:cubicBezTo>
                  <a:pt x="329184" y="365760"/>
                  <a:pt x="301752" y="374904"/>
                  <a:pt x="265176" y="384048"/>
                </a:cubicBezTo>
                <a:cubicBezTo>
                  <a:pt x="265176" y="384048"/>
                  <a:pt x="256032" y="374904"/>
                  <a:pt x="256032" y="365760"/>
                </a:cubicBezTo>
                <a:lnTo>
                  <a:pt x="256032" y="310896"/>
                </a:lnTo>
                <a:cubicBezTo>
                  <a:pt x="256032" y="301752"/>
                  <a:pt x="265176" y="301752"/>
                  <a:pt x="265176" y="292608"/>
                </a:cubicBezTo>
                <a:cubicBezTo>
                  <a:pt x="292608" y="292608"/>
                  <a:pt x="320040" y="283464"/>
                  <a:pt x="329184" y="265176"/>
                </a:cubicBezTo>
                <a:cubicBezTo>
                  <a:pt x="347472" y="246888"/>
                  <a:pt x="356616" y="219456"/>
                  <a:pt x="356616" y="192024"/>
                </a:cubicBezTo>
                <a:lnTo>
                  <a:pt x="356616" y="182880"/>
                </a:lnTo>
                <a:cubicBezTo>
                  <a:pt x="356616" y="173736"/>
                  <a:pt x="347472" y="173736"/>
                  <a:pt x="338328" y="173736"/>
                </a:cubicBezTo>
                <a:lnTo>
                  <a:pt x="274320" y="173736"/>
                </a:lnTo>
                <a:cubicBezTo>
                  <a:pt x="265176" y="173736"/>
                  <a:pt x="265176" y="164592"/>
                  <a:pt x="265176" y="155448"/>
                </a:cubicBezTo>
                <a:lnTo>
                  <a:pt x="265176" y="9144"/>
                </a:lnTo>
                <a:cubicBezTo>
                  <a:pt x="265176" y="9144"/>
                  <a:pt x="265176" y="0"/>
                  <a:pt x="274320" y="0"/>
                </a:cubicBezTo>
                <a:lnTo>
                  <a:pt x="429768" y="0"/>
                </a:lnTo>
                <a:cubicBezTo>
                  <a:pt x="438912" y="0"/>
                  <a:pt x="448056" y="9144"/>
                  <a:pt x="448056" y="9144"/>
                </a:cubicBezTo>
                <a:lnTo>
                  <a:pt x="448056" y="192024"/>
                </a:lnTo>
                <a:moveTo>
                  <a:pt x="0" y="310896"/>
                </a:moveTo>
                <a:cubicBezTo>
                  <a:pt x="0" y="301752"/>
                  <a:pt x="9144" y="301752"/>
                  <a:pt x="9144" y="292608"/>
                </a:cubicBezTo>
                <a:cubicBezTo>
                  <a:pt x="36576" y="292608"/>
                  <a:pt x="64008" y="283464"/>
                  <a:pt x="73152" y="265176"/>
                </a:cubicBezTo>
                <a:cubicBezTo>
                  <a:pt x="91440" y="246888"/>
                  <a:pt x="100584" y="219456"/>
                  <a:pt x="100584" y="192024"/>
                </a:cubicBezTo>
                <a:lnTo>
                  <a:pt x="100584" y="182880"/>
                </a:lnTo>
                <a:cubicBezTo>
                  <a:pt x="100584" y="173736"/>
                  <a:pt x="91440" y="173736"/>
                  <a:pt x="82296" y="173736"/>
                </a:cubicBezTo>
                <a:lnTo>
                  <a:pt x="18288" y="173736"/>
                </a:lnTo>
                <a:cubicBezTo>
                  <a:pt x="9144" y="173736"/>
                  <a:pt x="9144" y="164592"/>
                  <a:pt x="9144" y="155448"/>
                </a:cubicBezTo>
                <a:lnTo>
                  <a:pt x="9144" y="9144"/>
                </a:lnTo>
                <a:cubicBezTo>
                  <a:pt x="9144" y="9144"/>
                  <a:pt x="9144" y="0"/>
                  <a:pt x="18288" y="0"/>
                </a:cubicBezTo>
                <a:lnTo>
                  <a:pt x="173736" y="0"/>
                </a:lnTo>
                <a:cubicBezTo>
                  <a:pt x="182880" y="0"/>
                  <a:pt x="192024" y="9144"/>
                  <a:pt x="192024" y="9144"/>
                </a:cubicBezTo>
                <a:lnTo>
                  <a:pt x="192024" y="192024"/>
                </a:lnTo>
                <a:cubicBezTo>
                  <a:pt x="192024" y="228600"/>
                  <a:pt x="182880" y="256032"/>
                  <a:pt x="164592" y="283464"/>
                </a:cubicBezTo>
                <a:cubicBezTo>
                  <a:pt x="155448" y="310896"/>
                  <a:pt x="128016" y="338328"/>
                  <a:pt x="100584" y="356616"/>
                </a:cubicBezTo>
                <a:cubicBezTo>
                  <a:pt x="73152" y="365760"/>
                  <a:pt x="45720" y="374904"/>
                  <a:pt x="9144" y="384048"/>
                </a:cubicBezTo>
                <a:cubicBezTo>
                  <a:pt x="9144" y="384048"/>
                  <a:pt x="0" y="374904"/>
                  <a:pt x="0" y="365760"/>
                </a:cubicBezTo>
                <a:lnTo>
                  <a:pt x="0" y="310896"/>
                </a:lnTo>
              </a:path>
            </a:pathLst>
          </a:custGeom>
          <a:solidFill>
            <a:schemeClr val="lt2">
              <a:alpha val="50000"/>
            </a:schemeClr>
          </a:solidFill>
        </p:spPr>
        <p:txBody>
          <a:bodyPr/>
          <a:p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35" name="图片 34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98525" y="5014278"/>
            <a:ext cx="977900" cy="977900"/>
          </a:xfrm>
          <a:custGeom>
            <a:avLst/>
            <a:gdLst>
              <a:gd name="connsiteX0" fmla="*/ 516600 w 1033200"/>
              <a:gd name="connsiteY0" fmla="*/ 0 h 1033200"/>
              <a:gd name="connsiteX1" fmla="*/ 1033200 w 1033200"/>
              <a:gd name="connsiteY1" fmla="*/ 516600 h 1033200"/>
              <a:gd name="connsiteX2" fmla="*/ 516600 w 1033200"/>
              <a:gd name="connsiteY2" fmla="*/ 1033200 h 1033200"/>
              <a:gd name="connsiteX3" fmla="*/ 0 w 1033200"/>
              <a:gd name="connsiteY3" fmla="*/ 516600 h 1033200"/>
              <a:gd name="connsiteX4" fmla="*/ 516600 w 1033200"/>
              <a:gd name="connsiteY4" fmla="*/ 0 h 1033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33200" h="1033200">
                <a:moveTo>
                  <a:pt x="516600" y="0"/>
                </a:moveTo>
                <a:cubicBezTo>
                  <a:pt x="801910" y="0"/>
                  <a:pt x="1033200" y="231290"/>
                  <a:pt x="1033200" y="516600"/>
                </a:cubicBezTo>
                <a:cubicBezTo>
                  <a:pt x="1033200" y="801910"/>
                  <a:pt x="801910" y="1033200"/>
                  <a:pt x="516600" y="1033200"/>
                </a:cubicBezTo>
                <a:cubicBezTo>
                  <a:pt x="231290" y="1033200"/>
                  <a:pt x="0" y="801910"/>
                  <a:pt x="0" y="516600"/>
                </a:cubicBezTo>
                <a:cubicBezTo>
                  <a:pt x="0" y="231290"/>
                  <a:pt x="231290" y="0"/>
                  <a:pt x="516600" y="0"/>
                </a:cubicBezTo>
                <a:close/>
              </a:path>
            </a:pathLst>
          </a:custGeom>
          <a:solidFill>
            <a:schemeClr val="accent1"/>
          </a:solidFill>
          <a:ln w="9525" cap="flat" cmpd="sng" algn="ctr">
            <a:solidFill>
              <a:schemeClr val="dk1">
                <a:lumMod val="40000"/>
                <a:lumOff val="60000"/>
                <a:alpha val="20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pic>
      <p:sp>
        <p:nvSpPr>
          <p:cNvPr id="5" name="矩形 4"/>
          <p:cNvSpPr/>
          <p:nvPr>
            <p:custDataLst>
              <p:tags r:id="rId7"/>
            </p:custDataLst>
          </p:nvPr>
        </p:nvSpPr>
        <p:spPr>
          <a:xfrm>
            <a:off x="2068195" y="5129848"/>
            <a:ext cx="2047875" cy="74676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0D0D0D"/>
                </a:solidFill>
                <a:latin typeface="ui-sans-serif"/>
                <a:ea typeface="ui-sans-serif"/>
                <a:sym typeface="+mn-ea"/>
              </a:rPr>
              <a:t>初始检查</a:t>
            </a:r>
            <a:endParaRPr lang="zh-CN" altLang="en-US" sz="2000" b="1" dirty="0">
              <a:solidFill>
                <a:schemeClr val="accent1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24" name="“_#color-824&amp;2668"/>
          <p:cNvSpPr/>
          <p:nvPr>
            <p:custDataLst>
              <p:tags r:id="rId8"/>
            </p:custDataLst>
          </p:nvPr>
        </p:nvSpPr>
        <p:spPr>
          <a:xfrm>
            <a:off x="7157085" y="3999548"/>
            <a:ext cx="358775" cy="307340"/>
          </a:xfrm>
          <a:custGeom>
            <a:avLst/>
            <a:gdLst/>
            <a:ahLst/>
            <a:cxnLst/>
            <a:rect l="l" t="t" r="r" b="b"/>
            <a:pathLst>
              <a:path w="448056" h="384048">
                <a:moveTo>
                  <a:pt x="448056" y="192024"/>
                </a:moveTo>
                <a:cubicBezTo>
                  <a:pt x="448056" y="228600"/>
                  <a:pt x="438912" y="256032"/>
                  <a:pt x="420624" y="283464"/>
                </a:cubicBezTo>
                <a:cubicBezTo>
                  <a:pt x="411480" y="310896"/>
                  <a:pt x="384048" y="338328"/>
                  <a:pt x="356616" y="356616"/>
                </a:cubicBezTo>
                <a:cubicBezTo>
                  <a:pt x="329184" y="365760"/>
                  <a:pt x="301752" y="374904"/>
                  <a:pt x="265176" y="384048"/>
                </a:cubicBezTo>
                <a:cubicBezTo>
                  <a:pt x="265176" y="384048"/>
                  <a:pt x="256032" y="374904"/>
                  <a:pt x="256032" y="365760"/>
                </a:cubicBezTo>
                <a:lnTo>
                  <a:pt x="256032" y="310896"/>
                </a:lnTo>
                <a:cubicBezTo>
                  <a:pt x="256032" y="301752"/>
                  <a:pt x="265176" y="301752"/>
                  <a:pt x="265176" y="292608"/>
                </a:cubicBezTo>
                <a:cubicBezTo>
                  <a:pt x="292608" y="292608"/>
                  <a:pt x="320040" y="283464"/>
                  <a:pt x="329184" y="265176"/>
                </a:cubicBezTo>
                <a:cubicBezTo>
                  <a:pt x="347472" y="246888"/>
                  <a:pt x="356616" y="219456"/>
                  <a:pt x="356616" y="192024"/>
                </a:cubicBezTo>
                <a:lnTo>
                  <a:pt x="356616" y="182880"/>
                </a:lnTo>
                <a:cubicBezTo>
                  <a:pt x="356616" y="173736"/>
                  <a:pt x="347472" y="173736"/>
                  <a:pt x="338328" y="173736"/>
                </a:cubicBezTo>
                <a:lnTo>
                  <a:pt x="274320" y="173736"/>
                </a:lnTo>
                <a:cubicBezTo>
                  <a:pt x="265176" y="173736"/>
                  <a:pt x="265176" y="164592"/>
                  <a:pt x="265176" y="155448"/>
                </a:cubicBezTo>
                <a:lnTo>
                  <a:pt x="265176" y="9144"/>
                </a:lnTo>
                <a:cubicBezTo>
                  <a:pt x="265176" y="9144"/>
                  <a:pt x="265176" y="0"/>
                  <a:pt x="274320" y="0"/>
                </a:cubicBezTo>
                <a:lnTo>
                  <a:pt x="429768" y="0"/>
                </a:lnTo>
                <a:cubicBezTo>
                  <a:pt x="438912" y="0"/>
                  <a:pt x="448056" y="9144"/>
                  <a:pt x="448056" y="9144"/>
                </a:cubicBezTo>
                <a:lnTo>
                  <a:pt x="448056" y="192024"/>
                </a:lnTo>
                <a:moveTo>
                  <a:pt x="0" y="310896"/>
                </a:moveTo>
                <a:cubicBezTo>
                  <a:pt x="0" y="301752"/>
                  <a:pt x="9144" y="301752"/>
                  <a:pt x="9144" y="292608"/>
                </a:cubicBezTo>
                <a:cubicBezTo>
                  <a:pt x="36576" y="292608"/>
                  <a:pt x="64008" y="283464"/>
                  <a:pt x="73152" y="265176"/>
                </a:cubicBezTo>
                <a:cubicBezTo>
                  <a:pt x="91440" y="246888"/>
                  <a:pt x="100584" y="219456"/>
                  <a:pt x="100584" y="192024"/>
                </a:cubicBezTo>
                <a:lnTo>
                  <a:pt x="100584" y="182880"/>
                </a:lnTo>
                <a:cubicBezTo>
                  <a:pt x="100584" y="173736"/>
                  <a:pt x="91440" y="173736"/>
                  <a:pt x="82296" y="173736"/>
                </a:cubicBezTo>
                <a:lnTo>
                  <a:pt x="18288" y="173736"/>
                </a:lnTo>
                <a:cubicBezTo>
                  <a:pt x="9144" y="173736"/>
                  <a:pt x="9144" y="164592"/>
                  <a:pt x="9144" y="155448"/>
                </a:cubicBezTo>
                <a:lnTo>
                  <a:pt x="9144" y="9144"/>
                </a:lnTo>
                <a:cubicBezTo>
                  <a:pt x="9144" y="9144"/>
                  <a:pt x="9144" y="0"/>
                  <a:pt x="18288" y="0"/>
                </a:cubicBezTo>
                <a:lnTo>
                  <a:pt x="173736" y="0"/>
                </a:lnTo>
                <a:cubicBezTo>
                  <a:pt x="182880" y="0"/>
                  <a:pt x="192024" y="9144"/>
                  <a:pt x="192024" y="9144"/>
                </a:cubicBezTo>
                <a:lnTo>
                  <a:pt x="192024" y="192024"/>
                </a:lnTo>
                <a:cubicBezTo>
                  <a:pt x="192024" y="228600"/>
                  <a:pt x="182880" y="256032"/>
                  <a:pt x="164592" y="283464"/>
                </a:cubicBezTo>
                <a:cubicBezTo>
                  <a:pt x="155448" y="310896"/>
                  <a:pt x="128016" y="338328"/>
                  <a:pt x="100584" y="356616"/>
                </a:cubicBezTo>
                <a:cubicBezTo>
                  <a:pt x="73152" y="365760"/>
                  <a:pt x="45720" y="374904"/>
                  <a:pt x="9144" y="384048"/>
                </a:cubicBezTo>
                <a:cubicBezTo>
                  <a:pt x="9144" y="384048"/>
                  <a:pt x="0" y="374904"/>
                  <a:pt x="0" y="365760"/>
                </a:cubicBezTo>
                <a:lnTo>
                  <a:pt x="0" y="310896"/>
                </a:lnTo>
              </a:path>
            </a:pathLst>
          </a:custGeom>
          <a:solidFill>
            <a:schemeClr val="lt2">
              <a:alpha val="50000"/>
            </a:schemeClr>
          </a:solidFill>
        </p:spPr>
        <p:txBody>
          <a:bodyPr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" name="矩形 7"/>
          <p:cNvSpPr/>
          <p:nvPr>
            <p:custDataLst>
              <p:tags r:id="rId9"/>
            </p:custDataLst>
          </p:nvPr>
        </p:nvSpPr>
        <p:spPr>
          <a:xfrm>
            <a:off x="5737860" y="5129848"/>
            <a:ext cx="2068195" cy="74676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0D0D0D"/>
                </a:solidFill>
                <a:latin typeface="ui-sans-serif"/>
                <a:ea typeface="ui-sans-serif"/>
                <a:sym typeface="+mn-ea"/>
              </a:rPr>
              <a:t>日常操作</a:t>
            </a:r>
            <a:endParaRPr lang="zh-CN" altLang="en-US" sz="2000" b="1">
              <a:solidFill>
                <a:schemeClr val="accent2"/>
              </a:solidFill>
              <a:latin typeface="+mn-ea"/>
              <a:cs typeface="+mn-ea"/>
              <a:sym typeface="+mn-ea"/>
            </a:endParaRPr>
          </a:p>
        </p:txBody>
      </p:sp>
      <p:pic>
        <p:nvPicPr>
          <p:cNvPr id="30" name="图片 29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591685" y="5014913"/>
            <a:ext cx="977265" cy="977265"/>
          </a:xfrm>
          <a:custGeom>
            <a:avLst/>
            <a:gdLst>
              <a:gd name="connsiteX0" fmla="*/ 516600 w 1033200"/>
              <a:gd name="connsiteY0" fmla="*/ 0 h 1033200"/>
              <a:gd name="connsiteX1" fmla="*/ 1033200 w 1033200"/>
              <a:gd name="connsiteY1" fmla="*/ 516600 h 1033200"/>
              <a:gd name="connsiteX2" fmla="*/ 516600 w 1033200"/>
              <a:gd name="connsiteY2" fmla="*/ 1033200 h 1033200"/>
              <a:gd name="connsiteX3" fmla="*/ 0 w 1033200"/>
              <a:gd name="connsiteY3" fmla="*/ 516600 h 1033200"/>
              <a:gd name="connsiteX4" fmla="*/ 516600 w 1033200"/>
              <a:gd name="connsiteY4" fmla="*/ 0 h 1033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33200" h="1033200">
                <a:moveTo>
                  <a:pt x="516600" y="0"/>
                </a:moveTo>
                <a:cubicBezTo>
                  <a:pt x="801910" y="0"/>
                  <a:pt x="1033200" y="231290"/>
                  <a:pt x="1033200" y="516600"/>
                </a:cubicBezTo>
                <a:cubicBezTo>
                  <a:pt x="1033200" y="801910"/>
                  <a:pt x="801910" y="1033200"/>
                  <a:pt x="516600" y="1033200"/>
                </a:cubicBezTo>
                <a:cubicBezTo>
                  <a:pt x="231290" y="1033200"/>
                  <a:pt x="0" y="801910"/>
                  <a:pt x="0" y="516600"/>
                </a:cubicBezTo>
                <a:cubicBezTo>
                  <a:pt x="0" y="231290"/>
                  <a:pt x="231290" y="0"/>
                  <a:pt x="516600" y="0"/>
                </a:cubicBezTo>
                <a:close/>
              </a:path>
            </a:pathLst>
          </a:custGeom>
          <a:solidFill>
            <a:schemeClr val="accent2"/>
          </a:solidFill>
          <a:ln w="9525" cap="flat" cmpd="sng" algn="ctr">
            <a:solidFill>
              <a:schemeClr val="dk1">
                <a:lumMod val="40000"/>
                <a:lumOff val="60000"/>
                <a:alpha val="20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pic>
      <p:sp>
        <p:nvSpPr>
          <p:cNvPr id="3" name="“_#color-824&amp;2668"/>
          <p:cNvSpPr/>
          <p:nvPr>
            <p:custDataLst>
              <p:tags r:id="rId12"/>
            </p:custDataLst>
          </p:nvPr>
        </p:nvSpPr>
        <p:spPr>
          <a:xfrm>
            <a:off x="10847070" y="4008438"/>
            <a:ext cx="358775" cy="307975"/>
          </a:xfrm>
          <a:custGeom>
            <a:avLst/>
            <a:gdLst/>
            <a:ahLst/>
            <a:cxnLst/>
            <a:rect l="l" t="t" r="r" b="b"/>
            <a:pathLst>
              <a:path w="448056" h="384048">
                <a:moveTo>
                  <a:pt x="448056" y="192024"/>
                </a:moveTo>
                <a:cubicBezTo>
                  <a:pt x="448056" y="228600"/>
                  <a:pt x="438912" y="256032"/>
                  <a:pt x="420624" y="283464"/>
                </a:cubicBezTo>
                <a:cubicBezTo>
                  <a:pt x="411480" y="310896"/>
                  <a:pt x="384048" y="338328"/>
                  <a:pt x="356616" y="356616"/>
                </a:cubicBezTo>
                <a:cubicBezTo>
                  <a:pt x="329184" y="365760"/>
                  <a:pt x="301752" y="374904"/>
                  <a:pt x="265176" y="384048"/>
                </a:cubicBezTo>
                <a:cubicBezTo>
                  <a:pt x="265176" y="384048"/>
                  <a:pt x="256032" y="374904"/>
                  <a:pt x="256032" y="365760"/>
                </a:cubicBezTo>
                <a:lnTo>
                  <a:pt x="256032" y="310896"/>
                </a:lnTo>
                <a:cubicBezTo>
                  <a:pt x="256032" y="301752"/>
                  <a:pt x="265176" y="301752"/>
                  <a:pt x="265176" y="292608"/>
                </a:cubicBezTo>
                <a:cubicBezTo>
                  <a:pt x="292608" y="292608"/>
                  <a:pt x="320040" y="283464"/>
                  <a:pt x="329184" y="265176"/>
                </a:cubicBezTo>
                <a:cubicBezTo>
                  <a:pt x="347472" y="246888"/>
                  <a:pt x="356616" y="219456"/>
                  <a:pt x="356616" y="192024"/>
                </a:cubicBezTo>
                <a:lnTo>
                  <a:pt x="356616" y="182880"/>
                </a:lnTo>
                <a:cubicBezTo>
                  <a:pt x="356616" y="173736"/>
                  <a:pt x="347472" y="173736"/>
                  <a:pt x="338328" y="173736"/>
                </a:cubicBezTo>
                <a:lnTo>
                  <a:pt x="274320" y="173736"/>
                </a:lnTo>
                <a:cubicBezTo>
                  <a:pt x="265176" y="173736"/>
                  <a:pt x="265176" y="164592"/>
                  <a:pt x="265176" y="155448"/>
                </a:cubicBezTo>
                <a:lnTo>
                  <a:pt x="265176" y="9144"/>
                </a:lnTo>
                <a:cubicBezTo>
                  <a:pt x="265176" y="9144"/>
                  <a:pt x="265176" y="0"/>
                  <a:pt x="274320" y="0"/>
                </a:cubicBezTo>
                <a:lnTo>
                  <a:pt x="429768" y="0"/>
                </a:lnTo>
                <a:cubicBezTo>
                  <a:pt x="438912" y="0"/>
                  <a:pt x="448056" y="9144"/>
                  <a:pt x="448056" y="9144"/>
                </a:cubicBezTo>
                <a:lnTo>
                  <a:pt x="448056" y="192024"/>
                </a:lnTo>
                <a:moveTo>
                  <a:pt x="0" y="310896"/>
                </a:moveTo>
                <a:cubicBezTo>
                  <a:pt x="0" y="301752"/>
                  <a:pt x="9144" y="301752"/>
                  <a:pt x="9144" y="292608"/>
                </a:cubicBezTo>
                <a:cubicBezTo>
                  <a:pt x="36576" y="292608"/>
                  <a:pt x="64008" y="283464"/>
                  <a:pt x="73152" y="265176"/>
                </a:cubicBezTo>
                <a:cubicBezTo>
                  <a:pt x="91440" y="246888"/>
                  <a:pt x="100584" y="219456"/>
                  <a:pt x="100584" y="192024"/>
                </a:cubicBezTo>
                <a:lnTo>
                  <a:pt x="100584" y="182880"/>
                </a:lnTo>
                <a:cubicBezTo>
                  <a:pt x="100584" y="173736"/>
                  <a:pt x="91440" y="173736"/>
                  <a:pt x="82296" y="173736"/>
                </a:cubicBezTo>
                <a:lnTo>
                  <a:pt x="18288" y="173736"/>
                </a:lnTo>
                <a:cubicBezTo>
                  <a:pt x="9144" y="173736"/>
                  <a:pt x="9144" y="164592"/>
                  <a:pt x="9144" y="155448"/>
                </a:cubicBezTo>
                <a:lnTo>
                  <a:pt x="9144" y="9144"/>
                </a:lnTo>
                <a:cubicBezTo>
                  <a:pt x="9144" y="9144"/>
                  <a:pt x="9144" y="0"/>
                  <a:pt x="18288" y="0"/>
                </a:cubicBezTo>
                <a:lnTo>
                  <a:pt x="173736" y="0"/>
                </a:lnTo>
                <a:cubicBezTo>
                  <a:pt x="182880" y="0"/>
                  <a:pt x="192024" y="9144"/>
                  <a:pt x="192024" y="9144"/>
                </a:cubicBezTo>
                <a:lnTo>
                  <a:pt x="192024" y="192024"/>
                </a:lnTo>
                <a:cubicBezTo>
                  <a:pt x="192024" y="228600"/>
                  <a:pt x="182880" y="256032"/>
                  <a:pt x="164592" y="283464"/>
                </a:cubicBezTo>
                <a:cubicBezTo>
                  <a:pt x="155448" y="310896"/>
                  <a:pt x="128016" y="338328"/>
                  <a:pt x="100584" y="356616"/>
                </a:cubicBezTo>
                <a:cubicBezTo>
                  <a:pt x="73152" y="365760"/>
                  <a:pt x="45720" y="374904"/>
                  <a:pt x="9144" y="384048"/>
                </a:cubicBezTo>
                <a:cubicBezTo>
                  <a:pt x="9144" y="384048"/>
                  <a:pt x="0" y="374904"/>
                  <a:pt x="0" y="365760"/>
                </a:cubicBezTo>
                <a:lnTo>
                  <a:pt x="0" y="310896"/>
                </a:lnTo>
              </a:path>
            </a:pathLst>
          </a:custGeom>
          <a:solidFill>
            <a:schemeClr val="lt2">
              <a:alpha val="50000"/>
            </a:schemeClr>
          </a:solidFill>
        </p:spPr>
        <p:txBody>
          <a:bodyPr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" name="矩形 11"/>
          <p:cNvSpPr/>
          <p:nvPr>
            <p:custDataLst>
              <p:tags r:id="rId13"/>
            </p:custDataLst>
          </p:nvPr>
        </p:nvSpPr>
        <p:spPr>
          <a:xfrm>
            <a:off x="9427845" y="5129848"/>
            <a:ext cx="2068195" cy="74676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0D0D0D"/>
                </a:solidFill>
                <a:latin typeface="ui-sans-serif"/>
                <a:ea typeface="ui-sans-serif"/>
                <a:sym typeface="+mn-ea"/>
              </a:rPr>
              <a:t>使用注意</a:t>
            </a:r>
            <a:endParaRPr lang="zh-CN" altLang="en-US" sz="2000" b="1">
              <a:solidFill>
                <a:schemeClr val="accent1"/>
              </a:solidFill>
              <a:latin typeface="+mn-ea"/>
              <a:cs typeface="+mn-ea"/>
              <a:sym typeface="+mn-ea"/>
            </a:endParaRPr>
          </a:p>
        </p:txBody>
      </p:sp>
      <p:pic>
        <p:nvPicPr>
          <p:cNvPr id="11" name="图片 10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284210" y="5014913"/>
            <a:ext cx="977265" cy="977265"/>
          </a:xfrm>
          <a:custGeom>
            <a:avLst/>
            <a:gdLst>
              <a:gd name="connsiteX0" fmla="*/ 516600 w 1033200"/>
              <a:gd name="connsiteY0" fmla="*/ 0 h 1033200"/>
              <a:gd name="connsiteX1" fmla="*/ 1033200 w 1033200"/>
              <a:gd name="connsiteY1" fmla="*/ 516600 h 1033200"/>
              <a:gd name="connsiteX2" fmla="*/ 516600 w 1033200"/>
              <a:gd name="connsiteY2" fmla="*/ 1033200 h 1033200"/>
              <a:gd name="connsiteX3" fmla="*/ 0 w 1033200"/>
              <a:gd name="connsiteY3" fmla="*/ 516600 h 1033200"/>
              <a:gd name="connsiteX4" fmla="*/ 516600 w 1033200"/>
              <a:gd name="connsiteY4" fmla="*/ 0 h 1033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33200" h="1033200">
                <a:moveTo>
                  <a:pt x="516600" y="0"/>
                </a:moveTo>
                <a:cubicBezTo>
                  <a:pt x="801910" y="0"/>
                  <a:pt x="1033200" y="231290"/>
                  <a:pt x="1033200" y="516600"/>
                </a:cubicBezTo>
                <a:cubicBezTo>
                  <a:pt x="1033200" y="801910"/>
                  <a:pt x="801910" y="1033200"/>
                  <a:pt x="516600" y="1033200"/>
                </a:cubicBezTo>
                <a:cubicBezTo>
                  <a:pt x="231290" y="1033200"/>
                  <a:pt x="0" y="801910"/>
                  <a:pt x="0" y="516600"/>
                </a:cubicBezTo>
                <a:cubicBezTo>
                  <a:pt x="0" y="231290"/>
                  <a:pt x="231290" y="0"/>
                  <a:pt x="516600" y="0"/>
                </a:cubicBezTo>
                <a:close/>
              </a:path>
            </a:pathLst>
          </a:custGeom>
          <a:solidFill>
            <a:schemeClr val="accent1"/>
          </a:solidFill>
          <a:ln w="9525" cap="flat" cmpd="sng" algn="ctr">
            <a:solidFill>
              <a:schemeClr val="dk1">
                <a:lumMod val="40000"/>
                <a:lumOff val="60000"/>
                <a:alpha val="20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pic>
    </p:spTree>
    <p:custDataLst>
      <p:tags r:id="rId16"/>
    </p:custData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5193030" y="2758440"/>
            <a:ext cx="7087235" cy="2677160"/>
            <a:chOff x="5712420" y="2119660"/>
            <a:chExt cx="6204528" cy="2677365"/>
          </a:xfrm>
        </p:grpSpPr>
        <p:sp>
          <p:nvSpPr>
            <p:cNvPr id="9" name="文本框 14"/>
            <p:cNvSpPr txBox="1"/>
            <p:nvPr/>
          </p:nvSpPr>
          <p:spPr bwMode="auto">
            <a:xfrm>
              <a:off x="5712420" y="2119660"/>
              <a:ext cx="6204528" cy="768409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>
                <a:buClrTx/>
                <a:buSzTx/>
                <a:buFontTx/>
              </a:pPr>
              <a:r>
                <a:rPr lang="zh-CN" altLang="en-US" sz="4400" dirty="0">
                  <a:solidFill>
                    <a:srgbClr val="417F54"/>
                  </a:solidFill>
                  <a:effectLst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MiSans Normal" panose="00000500000000000000" pitchFamily="2" charset="-122"/>
                  <a:sym typeface="+mn-ea"/>
                </a:rPr>
                <a:t>轮椅使用的家居无障碍环境</a:t>
              </a:r>
              <a:endParaRPr lang="zh-CN" altLang="en-US" sz="4400" dirty="0">
                <a:solidFill>
                  <a:srgbClr val="417F54"/>
                </a:solidFill>
                <a:effectLst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MiSans Normal" panose="00000500000000000000" pitchFamily="2" charset="-122"/>
                <a:sym typeface="+mn-ea"/>
              </a:endParaRPr>
            </a:p>
          </p:txBody>
        </p:sp>
        <p:sp>
          <p:nvSpPr>
            <p:cNvPr id="10" name="文本框 28"/>
            <p:cNvSpPr txBox="1"/>
            <p:nvPr/>
          </p:nvSpPr>
          <p:spPr>
            <a:xfrm>
              <a:off x="6095999" y="2943040"/>
              <a:ext cx="5123543" cy="321970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  <a:alpha val="80000"/>
                    </a:schemeClr>
                  </a:solidFill>
                  <a:latin typeface="MiSans Normal" panose="00000500000000000000" pitchFamily="2" charset="-122"/>
                  <a:ea typeface="MiSans Normal" panose="00000500000000000000" pitchFamily="2" charset="-122"/>
                </a:rPr>
                <a:t>展示轮椅使用的常见家居无障碍环境改造</a:t>
              </a:r>
              <a:endParaRPr lang="zh-CN" altLang="en-US" sz="1000" dirty="0">
                <a:solidFill>
                  <a:schemeClr val="tx1">
                    <a:lumMod val="50000"/>
                    <a:lumOff val="50000"/>
                    <a:alpha val="80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</a:endParaRPr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6095999" y="4246169"/>
              <a:ext cx="1741124" cy="550856"/>
              <a:chOff x="1988130" y="4105193"/>
              <a:chExt cx="1741124" cy="550856"/>
            </a:xfrm>
          </p:grpSpPr>
          <p:sp>
            <p:nvSpPr>
              <p:cNvPr id="12" name="图形 203"/>
              <p:cNvSpPr/>
              <p:nvPr/>
            </p:nvSpPr>
            <p:spPr>
              <a:xfrm>
                <a:off x="1988130" y="4105193"/>
                <a:ext cx="1741124" cy="550856"/>
              </a:xfrm>
              <a:prstGeom prst="roundRect">
                <a:avLst>
                  <a:gd name="adj" fmla="val 50000"/>
                </a:avLst>
              </a:prstGeom>
              <a:solidFill>
                <a:srgbClr val="9E3537"/>
              </a:solidFill>
              <a:ln w="9525" cap="flat">
                <a:noFill/>
                <a:prstDash val="solid"/>
                <a:miter/>
              </a:ln>
              <a:effectLst>
                <a:outerShdw blurRad="127000" dist="127000" dir="5400000" algn="ctr" rotWithShape="0">
                  <a:srgbClr val="9E3537">
                    <a:alpha val="15000"/>
                  </a:srgbClr>
                </a:outerShdw>
              </a:effectLst>
            </p:spPr>
            <p:txBody>
              <a:bodyPr rtlCol="0" anchor="ctr"/>
              <a:lstStyle/>
              <a:p>
                <a:endParaRPr lang="zh-CN" altLang="en-US">
                  <a:solidFill>
                    <a:srgbClr val="D7706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endParaRPr>
              </a:p>
            </p:txBody>
          </p:sp>
          <p:sp>
            <p:nvSpPr>
              <p:cNvPr id="13" name="文本框 12"/>
              <p:cNvSpPr txBox="1"/>
              <p:nvPr/>
            </p:nvSpPr>
            <p:spPr>
              <a:xfrm>
                <a:off x="1988130" y="4195955"/>
                <a:ext cx="1741124" cy="36832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思源宋体 CN Heavy" panose="02020900000000000000" pitchFamily="18" charset="-122"/>
                    <a:ea typeface="思源宋体 CN Heavy" panose="02020900000000000000" pitchFamily="18" charset="-122"/>
                  </a:rPr>
                  <a:t>任务</a:t>
                </a:r>
                <a:r>
                  <a: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思源宋体 CN Heavy" panose="02020900000000000000" pitchFamily="18" charset="-122"/>
                    <a:ea typeface="思源宋体 CN Heavy" panose="02020900000000000000" pitchFamily="18" charset="-122"/>
                  </a:rPr>
                  <a:t>四</a:t>
                </a: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</a:endParaRPr>
              </a:p>
            </p:txBody>
          </p:sp>
        </p:grpSp>
      </p:grpSp>
      <p:sp>
        <p:nvSpPr>
          <p:cNvPr id="17" name="文本框 16"/>
          <p:cNvSpPr txBox="1"/>
          <p:nvPr/>
        </p:nvSpPr>
        <p:spPr>
          <a:xfrm>
            <a:off x="6095999" y="1636877"/>
            <a:ext cx="1109980" cy="101473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z="6000" dirty="0">
                <a:ln>
                  <a:solidFill>
                    <a:srgbClr val="417F54"/>
                  </a:solidFill>
                </a:ln>
                <a:noFill/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04</a:t>
            </a:r>
            <a:endParaRPr lang="zh-CN" altLang="en-US" sz="6000" dirty="0">
              <a:ln>
                <a:solidFill>
                  <a:srgbClr val="417F54"/>
                </a:solidFill>
              </a:ln>
              <a:noFill/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矩形 48"/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5588000"/>
            <a:ext cx="12192000" cy="1270000"/>
          </a:xfrm>
          <a:prstGeom prst="rect">
            <a:avLst/>
          </a:prstGeom>
          <a:solidFill>
            <a:srgbClr val="7FC2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3" name="图片 22" descr="图标&#10;&#10;描述已自动生成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01484" y="1311955"/>
            <a:ext cx="3368325" cy="5003274"/>
          </a:xfrm>
          <a:prstGeom prst="rect">
            <a:avLst/>
          </a:prstGeom>
        </p:spPr>
      </p:pic>
      <p:grpSp>
        <p:nvGrpSpPr>
          <p:cNvPr id="24" name="组合 23"/>
          <p:cNvGrpSpPr/>
          <p:nvPr/>
        </p:nvGrpSpPr>
        <p:grpSpPr>
          <a:xfrm>
            <a:off x="8201484" y="5317261"/>
            <a:ext cx="3213735" cy="636270"/>
            <a:chOff x="8132218" y="5259205"/>
            <a:chExt cx="3213735" cy="636270"/>
          </a:xfrm>
        </p:grpSpPr>
        <p:sp>
          <p:nvSpPr>
            <p:cNvPr id="3" name="单圆角矩形 4"/>
            <p:cNvSpPr/>
            <p:nvPr/>
          </p:nvSpPr>
          <p:spPr>
            <a:xfrm>
              <a:off x="8132218" y="5259205"/>
              <a:ext cx="3213735" cy="636270"/>
            </a:xfrm>
            <a:prstGeom prst="roundRect">
              <a:avLst>
                <a:gd name="adj" fmla="val 50000"/>
              </a:avLst>
            </a:prstGeom>
            <a:solidFill>
              <a:srgbClr val="9E3537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" name="文本框 6"/>
            <p:cNvSpPr txBox="1"/>
            <p:nvPr/>
          </p:nvSpPr>
          <p:spPr>
            <a:xfrm flipH="1">
              <a:off x="8267790" y="5347153"/>
              <a:ext cx="2942590" cy="460375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sym typeface="+mn-ea"/>
                </a:rPr>
                <a:t>家居无障碍</a:t>
              </a:r>
              <a:r>
                <a:rPr lang="zh-CN" altLang="en-US" sz="24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sym typeface="+mn-ea"/>
                </a:rPr>
                <a:t>环境</a:t>
              </a:r>
              <a:endParaRPr lang="zh-CN" altLang="en-US" sz="24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sym typeface="+mn-ea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622191" y="1737813"/>
            <a:ext cx="7125131" cy="2100400"/>
            <a:chOff x="622191" y="1665243"/>
            <a:chExt cx="7125131" cy="2100400"/>
          </a:xfrm>
        </p:grpSpPr>
        <p:sp>
          <p:nvSpPr>
            <p:cNvPr id="26" name="矩形: 圆角 25"/>
            <p:cNvSpPr/>
            <p:nvPr/>
          </p:nvSpPr>
          <p:spPr>
            <a:xfrm>
              <a:off x="622191" y="1665243"/>
              <a:ext cx="7125131" cy="2100400"/>
            </a:xfrm>
            <a:prstGeom prst="roundRect">
              <a:avLst>
                <a:gd name="adj" fmla="val 9100"/>
              </a:avLst>
            </a:prstGeom>
            <a:solidFill>
              <a:schemeClr val="bg1"/>
            </a:solidFill>
            <a:ln w="3175">
              <a:solidFill>
                <a:srgbClr val="417F54">
                  <a:alpha val="10000"/>
                </a:srgbClr>
              </a:solidFill>
            </a:ln>
            <a:effectLst>
              <a:outerShdw blurRad="127000" dist="127000" dir="5400000" sx="98000" sy="98000" algn="ctr" rotWithShape="0">
                <a:srgbClr val="417F54">
                  <a:alpha val="2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MiSans Normal" panose="00000500000000000000" pitchFamily="2" charset="-122"/>
                <a:ea typeface="MiSans Normal" panose="00000500000000000000" pitchFamily="2" charset="-122"/>
                <a:cs typeface="+mn-ea"/>
                <a:sym typeface="+mn-lt"/>
              </a:endParaRPr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912930" y="1778525"/>
              <a:ext cx="6543040" cy="1884127"/>
              <a:chOff x="975343" y="1896436"/>
              <a:chExt cx="6543040" cy="1884127"/>
            </a:xfrm>
          </p:grpSpPr>
          <p:sp>
            <p:nvSpPr>
              <p:cNvPr id="28" name="圆角矩形 5"/>
              <p:cNvSpPr/>
              <p:nvPr/>
            </p:nvSpPr>
            <p:spPr>
              <a:xfrm>
                <a:off x="975343" y="1896436"/>
                <a:ext cx="2260312" cy="599577"/>
              </a:xfrm>
              <a:prstGeom prst="roundRect">
                <a:avLst>
                  <a:gd name="adj" fmla="val 50000"/>
                </a:avLst>
              </a:prstGeom>
              <a:solidFill>
                <a:srgbClr val="417F54"/>
              </a:solidFill>
              <a:ln w="12700">
                <a:noFill/>
              </a:ln>
              <a:effectLst>
                <a:outerShdw blurRad="127000" dist="127000" dir="2700000" algn="ctr" rotWithShape="0">
                  <a:srgbClr val="417F54">
                    <a:alpha val="1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r>
                  <a:rPr kumimoji="0" lang="zh-CN" altLang="en-US" sz="240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思源宋体 CN Heavy" panose="02020900000000000000" pitchFamily="18" charset="-122"/>
                    <a:ea typeface="思源宋体 CN Heavy" panose="02020900000000000000" pitchFamily="18" charset="-122"/>
                    <a:cs typeface="+mn-ea"/>
                    <a:sym typeface="+mn-lt"/>
                  </a:rPr>
                  <a:t>概念</a:t>
                </a:r>
                <a:endParaRPr kumimoji="0" lang="zh-CN" altLang="en-US" sz="240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ea"/>
                  <a:sym typeface="+mn-lt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975978" y="2510563"/>
                <a:ext cx="6542405" cy="1270000"/>
              </a:xfrm>
              <a:prstGeom prst="rect">
                <a:avLst/>
              </a:prstGeom>
            </p:spPr>
            <p:txBody>
              <a:bodyPr wrap="square">
                <a:no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MiSans Normal" panose="00000500000000000000" pitchFamily="2" charset="-122"/>
                    <a:ea typeface="MiSans Normal" panose="00000500000000000000" pitchFamily="2" charset="-122"/>
                    <a:cs typeface="+mn-ea"/>
                    <a:sym typeface="+mn-lt"/>
                  </a:rPr>
                  <a:t>通过设计、改造和优化家庭居住环境，消除对特殊群体的行动和使用障碍。首先需要对居住者的需求进行评估，了解其生活习惯、身体状况及需求，然后制定详细的无障碍设计方案</a:t>
                </a:r>
                <a:endPara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MiSans Normal" panose="00000500000000000000" pitchFamily="2" charset="-122"/>
                  <a:ea typeface="MiSans Normal" panose="00000500000000000000" pitchFamily="2" charset="-122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0" name="组合 49"/>
          <p:cNvGrpSpPr/>
          <p:nvPr/>
        </p:nvGrpSpPr>
        <p:grpSpPr>
          <a:xfrm>
            <a:off x="407533" y="562624"/>
            <a:ext cx="5106251" cy="576000"/>
            <a:chOff x="349477" y="620680"/>
            <a:chExt cx="5106251" cy="576000"/>
          </a:xfrm>
        </p:grpSpPr>
        <p:sp>
          <p:nvSpPr>
            <p:cNvPr id="51" name="矩形: 圆角 50"/>
            <p:cNvSpPr>
              <a:spLocks noChangeAspect="1"/>
            </p:cNvSpPr>
            <p:nvPr/>
          </p:nvSpPr>
          <p:spPr>
            <a:xfrm>
              <a:off x="349477" y="620680"/>
              <a:ext cx="576000" cy="576000"/>
            </a:xfrm>
            <a:prstGeom prst="roundRect">
              <a:avLst>
                <a:gd name="adj" fmla="val 50000"/>
              </a:avLst>
            </a:prstGeom>
            <a:solidFill>
              <a:srgbClr val="9E3537"/>
            </a:solidFill>
            <a:ln>
              <a:noFill/>
            </a:ln>
            <a:effectLst>
              <a:outerShdw blurRad="304800" dist="127000" dir="2700000" algn="ctr" rotWithShape="0">
                <a:srgbClr val="9E3537">
                  <a:alpha val="1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4</a:t>
              </a:r>
              <a:endParaRPr lang="zh-CN" altLang="en-US" sz="28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52" name="矩形 51"/>
            <p:cNvSpPr/>
            <p:nvPr/>
          </p:nvSpPr>
          <p:spPr>
            <a:xfrm>
              <a:off x="1005648" y="647070"/>
              <a:ext cx="4450080" cy="521970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zh-CN" altLang="en-US" sz="2800" dirty="0">
                  <a:solidFill>
                    <a:srgbClr val="417F54"/>
                  </a:solidFill>
                  <a:effectLst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MiSans Normal" panose="00000500000000000000" pitchFamily="2" charset="-122"/>
                  <a:sym typeface="+mn-ea"/>
                </a:rPr>
                <a:t>轮椅使用的家居无障碍环境</a:t>
              </a:r>
              <a:endParaRPr lang="zh-CN" altLang="en-US" sz="2800" dirty="0">
                <a:solidFill>
                  <a:srgbClr val="417F54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622191" y="4097475"/>
            <a:ext cx="7125131" cy="2100400"/>
            <a:chOff x="622191" y="1665243"/>
            <a:chExt cx="7125131" cy="2100400"/>
          </a:xfrm>
        </p:grpSpPr>
        <p:sp>
          <p:nvSpPr>
            <p:cNvPr id="55" name="矩形: 圆角 54"/>
            <p:cNvSpPr/>
            <p:nvPr/>
          </p:nvSpPr>
          <p:spPr>
            <a:xfrm>
              <a:off x="622191" y="1665243"/>
              <a:ext cx="7125131" cy="2100400"/>
            </a:xfrm>
            <a:prstGeom prst="roundRect">
              <a:avLst>
                <a:gd name="adj" fmla="val 9100"/>
              </a:avLst>
            </a:prstGeom>
            <a:solidFill>
              <a:schemeClr val="bg1"/>
            </a:solidFill>
            <a:ln w="3175">
              <a:solidFill>
                <a:srgbClr val="417F54">
                  <a:alpha val="10000"/>
                </a:srgbClr>
              </a:solidFill>
            </a:ln>
            <a:effectLst>
              <a:outerShdw blurRad="127000" dist="127000" dir="5400000" sx="98000" sy="98000" algn="ctr" rotWithShape="0">
                <a:srgbClr val="417F54">
                  <a:alpha val="2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MiSans Normal" panose="00000500000000000000" pitchFamily="2" charset="-122"/>
                <a:ea typeface="MiSans Normal" panose="00000500000000000000" pitchFamily="2" charset="-122"/>
                <a:cs typeface="+mn-ea"/>
                <a:sym typeface="+mn-lt"/>
              </a:endParaRPr>
            </a:p>
          </p:txBody>
        </p:sp>
        <p:grpSp>
          <p:nvGrpSpPr>
            <p:cNvPr id="56" name="组合 55"/>
            <p:cNvGrpSpPr/>
            <p:nvPr/>
          </p:nvGrpSpPr>
          <p:grpSpPr>
            <a:xfrm>
              <a:off x="913565" y="1989099"/>
              <a:ext cx="6542382" cy="1122077"/>
              <a:chOff x="975978" y="2107010"/>
              <a:chExt cx="6542382" cy="1122077"/>
            </a:xfrm>
          </p:grpSpPr>
          <p:sp>
            <p:nvSpPr>
              <p:cNvPr id="57" name="圆角矩形 5"/>
              <p:cNvSpPr/>
              <p:nvPr/>
            </p:nvSpPr>
            <p:spPr>
              <a:xfrm>
                <a:off x="975978" y="2107010"/>
                <a:ext cx="2260312" cy="599577"/>
              </a:xfrm>
              <a:prstGeom prst="roundRect">
                <a:avLst>
                  <a:gd name="adj" fmla="val 50000"/>
                </a:avLst>
              </a:prstGeom>
              <a:solidFill>
                <a:srgbClr val="9E3537"/>
              </a:solidFill>
              <a:ln w="12700">
                <a:noFill/>
              </a:ln>
              <a:effectLst>
                <a:outerShdw blurRad="127000" dist="127000" dir="2700000" algn="ctr" rotWithShape="0">
                  <a:srgbClr val="417F54">
                    <a:alpha val="1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r>
                  <a:rPr kumimoji="0" lang="zh-CN" altLang="en-US" sz="240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思源宋体 CN Heavy" panose="02020900000000000000" pitchFamily="18" charset="-122"/>
                    <a:ea typeface="思源宋体 CN Heavy" panose="02020900000000000000" pitchFamily="18" charset="-122"/>
                    <a:cs typeface="+mn-ea"/>
                    <a:sym typeface="+mn-lt"/>
                  </a:rPr>
                  <a:t>目的</a:t>
                </a:r>
                <a:endParaRPr kumimoji="0" lang="zh-CN" altLang="en-US" sz="240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ea"/>
                  <a:sym typeface="+mn-lt"/>
                </a:endParaRPr>
              </a:p>
            </p:txBody>
          </p:sp>
          <p:sp>
            <p:nvSpPr>
              <p:cNvPr id="58" name="矩形 57"/>
              <p:cNvSpPr/>
              <p:nvPr/>
            </p:nvSpPr>
            <p:spPr>
              <a:xfrm>
                <a:off x="975978" y="2768712"/>
                <a:ext cx="6542382" cy="46037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MiSans Normal" panose="00000500000000000000" pitchFamily="2" charset="-122"/>
                    <a:ea typeface="MiSans Normal" panose="00000500000000000000" pitchFamily="2" charset="-122"/>
                    <a:cs typeface="+mn-ea"/>
                    <a:sym typeface="+mn-lt"/>
                  </a:rPr>
                  <a:t>旨在提高老年人生活质量，促进社会公平与包容。</a:t>
                </a:r>
                <a:endPara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MiSans Normal" panose="00000500000000000000" pitchFamily="2" charset="-122"/>
                  <a:ea typeface="MiSans Normal" panose="00000500000000000000" pitchFamily="2" charset="-122"/>
                  <a:cs typeface="+mn-ea"/>
                  <a:sym typeface="+mn-lt"/>
                </a:endParaRPr>
              </a:p>
            </p:txBody>
          </p:sp>
        </p:grpSp>
      </p:grpSp>
      <p:sp>
        <p:nvSpPr>
          <p:cNvPr id="2" name="文本框 1"/>
          <p:cNvSpPr txBox="1"/>
          <p:nvPr/>
        </p:nvSpPr>
        <p:spPr>
          <a:xfrm>
            <a:off x="0" y="6195060"/>
            <a:ext cx="1210754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+mn-ea"/>
                <a:sym typeface="+mn-lt"/>
              </a:rPr>
              <a:t>针对老年人轮椅生活的家居无障碍环境改造，需要从进食、</a:t>
            </a:r>
            <a:r>
              <a:rPr lang="en-US" altLang="zh-CN" sz="1600" dirty="0">
                <a:solidFill>
                  <a:schemeClr val="bg1"/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+mn-ea"/>
                <a:sym typeface="+mn-lt"/>
              </a:rPr>
              <a:t> </a:t>
            </a:r>
            <a:r>
              <a:rPr lang="zh-CN" altLang="en-US" sz="1600" dirty="0">
                <a:solidFill>
                  <a:schemeClr val="bg1"/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+mn-ea"/>
                <a:sym typeface="+mn-lt"/>
              </a:rPr>
              <a:t>穿衣、交流、洗漱、如厕、转移、行走等日常生活能力方面进行全面考虑。</a:t>
            </a:r>
            <a:endParaRPr lang="zh-CN" altLang="en-US" sz="1600" dirty="0">
              <a:solidFill>
                <a:schemeClr val="bg1"/>
              </a:solidFill>
              <a:latin typeface="MiSans Normal" panose="00000500000000000000" pitchFamily="2" charset="-122"/>
              <a:ea typeface="MiSans Normal" panose="00000500000000000000" pitchFamily="2" charset="-122"/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矩形 48"/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5588000"/>
            <a:ext cx="12192000" cy="1270000"/>
          </a:xfrm>
          <a:prstGeom prst="rect">
            <a:avLst/>
          </a:prstGeom>
          <a:solidFill>
            <a:srgbClr val="7FC2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3" name="图片 22" descr="图标&#10;&#10;描述已自动生成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7884" y="1311955"/>
            <a:ext cx="3368325" cy="5003274"/>
          </a:xfrm>
          <a:prstGeom prst="rect">
            <a:avLst/>
          </a:prstGeom>
        </p:spPr>
      </p:pic>
      <p:grpSp>
        <p:nvGrpSpPr>
          <p:cNvPr id="24" name="组合 23"/>
          <p:cNvGrpSpPr/>
          <p:nvPr/>
        </p:nvGrpSpPr>
        <p:grpSpPr>
          <a:xfrm>
            <a:off x="8404684" y="5317261"/>
            <a:ext cx="3213735" cy="636270"/>
            <a:chOff x="8132218" y="5259205"/>
            <a:chExt cx="3213735" cy="636270"/>
          </a:xfrm>
        </p:grpSpPr>
        <p:sp>
          <p:nvSpPr>
            <p:cNvPr id="3" name="单圆角矩形 4"/>
            <p:cNvSpPr/>
            <p:nvPr/>
          </p:nvSpPr>
          <p:spPr>
            <a:xfrm>
              <a:off x="8132218" y="5259205"/>
              <a:ext cx="3213735" cy="636270"/>
            </a:xfrm>
            <a:prstGeom prst="roundRect">
              <a:avLst>
                <a:gd name="adj" fmla="val 50000"/>
              </a:avLst>
            </a:prstGeom>
            <a:solidFill>
              <a:srgbClr val="9E3537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" name="文本框 6"/>
            <p:cNvSpPr txBox="1"/>
            <p:nvPr/>
          </p:nvSpPr>
          <p:spPr>
            <a:xfrm flipH="1">
              <a:off x="8267790" y="5347153"/>
              <a:ext cx="2942590" cy="460375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sym typeface="+mn-ea"/>
                </a:rPr>
                <a:t>家居无障碍</a:t>
              </a:r>
              <a:r>
                <a:rPr lang="zh-CN" altLang="en-US" sz="24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sym typeface="+mn-ea"/>
                </a:rPr>
                <a:t>环境</a:t>
              </a:r>
              <a:endParaRPr lang="zh-CN" altLang="en-US" sz="24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sym typeface="+mn-ea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407533" y="562624"/>
            <a:ext cx="5106251" cy="576000"/>
            <a:chOff x="349477" y="620680"/>
            <a:chExt cx="5106251" cy="576000"/>
          </a:xfrm>
        </p:grpSpPr>
        <p:sp>
          <p:nvSpPr>
            <p:cNvPr id="51" name="矩形: 圆角 50"/>
            <p:cNvSpPr>
              <a:spLocks noChangeAspect="1"/>
            </p:cNvSpPr>
            <p:nvPr/>
          </p:nvSpPr>
          <p:spPr>
            <a:xfrm>
              <a:off x="349477" y="620680"/>
              <a:ext cx="576000" cy="576000"/>
            </a:xfrm>
            <a:prstGeom prst="roundRect">
              <a:avLst>
                <a:gd name="adj" fmla="val 50000"/>
              </a:avLst>
            </a:prstGeom>
            <a:solidFill>
              <a:srgbClr val="9E3537"/>
            </a:solidFill>
            <a:ln>
              <a:noFill/>
            </a:ln>
            <a:effectLst>
              <a:outerShdw blurRad="304800" dist="127000" dir="2700000" algn="ctr" rotWithShape="0">
                <a:srgbClr val="9E3537">
                  <a:alpha val="1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4</a:t>
              </a:r>
              <a:endParaRPr lang="zh-CN" altLang="en-US" sz="28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52" name="矩形 51"/>
            <p:cNvSpPr/>
            <p:nvPr/>
          </p:nvSpPr>
          <p:spPr>
            <a:xfrm>
              <a:off x="1005648" y="647070"/>
              <a:ext cx="4450080" cy="521970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zh-CN" altLang="en-US" sz="2800" dirty="0">
                  <a:solidFill>
                    <a:srgbClr val="417F54"/>
                  </a:solidFill>
                  <a:effectLst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MiSans Normal" panose="00000500000000000000" pitchFamily="2" charset="-122"/>
                  <a:sym typeface="+mn-ea"/>
                </a:rPr>
                <a:t>轮椅使用的家居无障碍环境</a:t>
              </a:r>
              <a:endParaRPr lang="zh-CN" altLang="en-US" sz="2800" dirty="0">
                <a:solidFill>
                  <a:srgbClr val="417F54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graphicFrame>
        <p:nvGraphicFramePr>
          <p:cNvPr id="5" name="图示 4"/>
          <p:cNvGraphicFramePr/>
          <p:nvPr/>
        </p:nvGraphicFramePr>
        <p:xfrm>
          <a:off x="153670" y="1235075"/>
          <a:ext cx="8128000" cy="482663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矩形 48"/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5588000"/>
            <a:ext cx="12192000" cy="1270000"/>
          </a:xfrm>
          <a:prstGeom prst="rect">
            <a:avLst/>
          </a:prstGeom>
          <a:solidFill>
            <a:srgbClr val="7FC2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0" name="组合 49"/>
          <p:cNvGrpSpPr/>
          <p:nvPr/>
        </p:nvGrpSpPr>
        <p:grpSpPr>
          <a:xfrm>
            <a:off x="407533" y="562624"/>
            <a:ext cx="6722961" cy="576000"/>
            <a:chOff x="349477" y="620680"/>
            <a:chExt cx="6722961" cy="576000"/>
          </a:xfrm>
        </p:grpSpPr>
        <p:sp>
          <p:nvSpPr>
            <p:cNvPr id="51" name="矩形: 圆角 50"/>
            <p:cNvSpPr>
              <a:spLocks noChangeAspect="1"/>
            </p:cNvSpPr>
            <p:nvPr/>
          </p:nvSpPr>
          <p:spPr>
            <a:xfrm>
              <a:off x="349477" y="620680"/>
              <a:ext cx="576000" cy="576000"/>
            </a:xfrm>
            <a:prstGeom prst="roundRect">
              <a:avLst>
                <a:gd name="adj" fmla="val 50000"/>
              </a:avLst>
            </a:prstGeom>
            <a:solidFill>
              <a:srgbClr val="9E3537"/>
            </a:solidFill>
            <a:ln>
              <a:noFill/>
            </a:ln>
            <a:effectLst>
              <a:outerShdw blurRad="304800" dist="127000" dir="2700000" algn="ctr" rotWithShape="0">
                <a:srgbClr val="9E3537">
                  <a:alpha val="1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4</a:t>
              </a:r>
              <a:endParaRPr lang="zh-CN" altLang="en-US" sz="28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52" name="矩形 51"/>
            <p:cNvSpPr/>
            <p:nvPr/>
          </p:nvSpPr>
          <p:spPr>
            <a:xfrm>
              <a:off x="1005648" y="647070"/>
              <a:ext cx="6066790" cy="521970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zh-CN" altLang="en-US" sz="2800" dirty="0">
                  <a:solidFill>
                    <a:srgbClr val="417F54"/>
                  </a:solidFill>
                  <a:effectLst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MiSans Normal" panose="00000500000000000000" pitchFamily="2" charset="-122"/>
                  <a:sym typeface="+mn-ea"/>
                </a:rPr>
                <a:t>轮椅使用的家居无障碍环境</a:t>
              </a:r>
              <a:r>
                <a:rPr lang="en-US" altLang="zh-CN" sz="2800" dirty="0">
                  <a:solidFill>
                    <a:srgbClr val="417F54"/>
                  </a:solidFill>
                  <a:effectLst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MiSans Normal" panose="00000500000000000000" pitchFamily="2" charset="-122"/>
                  <a:sym typeface="+mn-ea"/>
                </a:rPr>
                <a:t>-</a:t>
              </a:r>
              <a:r>
                <a:rPr lang="zh-CN" altLang="en-US" sz="2800" dirty="0">
                  <a:solidFill>
                    <a:srgbClr val="417F54"/>
                  </a:solidFill>
                  <a:effectLst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MiSans Normal" panose="00000500000000000000" pitchFamily="2" charset="-122"/>
                  <a:sym typeface="+mn-ea"/>
                </a:rPr>
                <a:t>饮食起居</a:t>
              </a:r>
              <a:endParaRPr lang="zh-CN" altLang="en-US" sz="2800" dirty="0">
                <a:solidFill>
                  <a:srgbClr val="417F54"/>
                </a:solidFill>
                <a:effectLst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MiSans Normal" panose="00000500000000000000" pitchFamily="2" charset="-122"/>
                <a:sym typeface="+mn-ea"/>
              </a:endParaRPr>
            </a:p>
          </p:txBody>
        </p:sp>
      </p:grpSp>
      <p:pic>
        <p:nvPicPr>
          <p:cNvPr id="2" name="图片 1" descr="截屏2025-12-16 12.21.5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45435" y="3784600"/>
            <a:ext cx="7493000" cy="295910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407035" y="1231265"/>
            <a:ext cx="11610975" cy="2799715"/>
          </a:xfrm>
          <a:prstGeom prst="rect">
            <a:avLst/>
          </a:prstGeom>
        </p:spPr>
        <p:txBody>
          <a:bodyPr wrap="square">
            <a:spAutoFit/>
          </a:bodyPr>
          <a:p>
            <a:pPr marL="285750" indent="-285750">
              <a:buFont typeface="Wingdings" panose="05000000000000000000" charset="0"/>
              <a:buChar char=""/>
            </a:pPr>
            <a:r>
              <a:rPr lang="zh-CN" altLang="en-US" sz="1600">
                <a:solidFill>
                  <a:srgbClr val="231F20"/>
                </a:solidFill>
                <a:ea typeface="+mn-lt"/>
                <a:cs typeface="+mn-lt"/>
              </a:rPr>
              <a:t>根据老年人的身高和轮椅高度，调整橱柜的高度和深度</a:t>
            </a:r>
            <a:r>
              <a:rPr lang="en-US" altLang="zh-CN" sz="1600">
                <a:solidFill>
                  <a:srgbClr val="231F20"/>
                </a:solidFill>
                <a:ea typeface="+mn-lt"/>
                <a:cs typeface="+mn-lt"/>
              </a:rPr>
              <a:t>。</a:t>
            </a:r>
            <a:endParaRPr lang="en-US" altLang="zh-CN" sz="1600">
              <a:solidFill>
                <a:srgbClr val="231F20"/>
              </a:solidFill>
              <a:ea typeface="+mn-lt"/>
              <a:cs typeface="+mn-lt"/>
            </a:endParaRPr>
          </a:p>
          <a:p>
            <a:pPr marL="285750" indent="-285750">
              <a:buFont typeface="Wingdings" panose="05000000000000000000" charset="0"/>
              <a:buChar char=""/>
            </a:pPr>
            <a:r>
              <a:rPr lang="zh-CN" altLang="en-US" sz="1600">
                <a:solidFill>
                  <a:srgbClr val="231F20"/>
                </a:solidFill>
                <a:ea typeface="+mn-lt"/>
                <a:cs typeface="+mn-lt"/>
              </a:rPr>
              <a:t>操作台的高度应适合老年人的需求，通常建议降低至</a:t>
            </a:r>
            <a:r>
              <a:rPr lang="en-US" altLang="zh-CN" sz="1600">
                <a:solidFill>
                  <a:srgbClr val="231F20"/>
                </a:solidFill>
                <a:ea typeface="+mn-lt"/>
                <a:cs typeface="+mn-lt"/>
              </a:rPr>
              <a:t> 75</a:t>
            </a:r>
            <a:r>
              <a:rPr lang="zh-CN" altLang="en-US" sz="1600">
                <a:solidFill>
                  <a:srgbClr val="231F20"/>
                </a:solidFill>
                <a:ea typeface="+mn-lt"/>
                <a:cs typeface="+mn-lt"/>
              </a:rPr>
              <a:t>～</a:t>
            </a:r>
            <a:r>
              <a:rPr lang="en-US" altLang="zh-CN" sz="1600">
                <a:solidFill>
                  <a:srgbClr val="231F20"/>
                </a:solidFill>
                <a:ea typeface="+mn-lt"/>
                <a:cs typeface="+mn-lt"/>
              </a:rPr>
              <a:t>80 cm</a:t>
            </a:r>
            <a:r>
              <a:rPr lang="zh-CN" altLang="en-US" sz="1600">
                <a:solidFill>
                  <a:srgbClr val="231F20"/>
                </a:solidFill>
                <a:ea typeface="+mn-lt"/>
                <a:cs typeface="+mn-lt"/>
              </a:rPr>
              <a:t>，操作台下方中空，以便他们坐着就能进行切菜、炒菜等操作</a:t>
            </a:r>
            <a:r>
              <a:rPr lang="en-US" altLang="zh-CN" sz="1600">
                <a:solidFill>
                  <a:srgbClr val="231F20"/>
                </a:solidFill>
                <a:ea typeface="+mn-lt"/>
                <a:cs typeface="+mn-lt"/>
              </a:rPr>
              <a:t>。</a:t>
            </a:r>
            <a:endParaRPr lang="en-US" altLang="zh-CN" sz="1600">
              <a:solidFill>
                <a:srgbClr val="231F20"/>
              </a:solidFill>
              <a:ea typeface="+mn-lt"/>
              <a:cs typeface="+mn-lt"/>
            </a:endParaRPr>
          </a:p>
          <a:p>
            <a:pPr marL="285750" indent="-285750">
              <a:buFont typeface="Wingdings" panose="05000000000000000000" charset="0"/>
              <a:buChar char=""/>
            </a:pPr>
            <a:r>
              <a:rPr lang="zh-CN" altLang="en-US" sz="1600">
                <a:solidFill>
                  <a:srgbClr val="231F20"/>
                </a:solidFill>
                <a:ea typeface="+mn-lt"/>
                <a:cs typeface="+mn-lt"/>
              </a:rPr>
              <a:t>厨房台面为防滑材料，避免餐具或食物滑落，其宽度要足够宽敞，以便放置砧板、锅碗瓢盆等厨具</a:t>
            </a:r>
            <a:r>
              <a:rPr lang="en-US" altLang="zh-CN" sz="1600">
                <a:solidFill>
                  <a:srgbClr val="231F20"/>
                </a:solidFill>
                <a:ea typeface="+mn-lt"/>
                <a:cs typeface="+mn-lt"/>
              </a:rPr>
              <a:t>。</a:t>
            </a:r>
            <a:endParaRPr lang="en-US" altLang="zh-CN" sz="1600">
              <a:solidFill>
                <a:srgbClr val="231F20"/>
              </a:solidFill>
              <a:ea typeface="+mn-lt"/>
              <a:cs typeface="+mn-lt"/>
            </a:endParaRPr>
          </a:p>
          <a:p>
            <a:pPr marL="285750" indent="-285750">
              <a:buFont typeface="Wingdings" panose="05000000000000000000" charset="0"/>
              <a:buChar char=""/>
            </a:pPr>
            <a:r>
              <a:rPr lang="zh-CN" altLang="en-US" sz="1600">
                <a:solidFill>
                  <a:srgbClr val="231F20"/>
                </a:solidFill>
                <a:ea typeface="+mn-lt"/>
                <a:cs typeface="+mn-lt"/>
              </a:rPr>
              <a:t>选择易于操作、带大按钮或触控面板的厨房电器</a:t>
            </a:r>
            <a:r>
              <a:rPr lang="en-US" altLang="zh-CN" sz="1600">
                <a:solidFill>
                  <a:srgbClr val="231F20"/>
                </a:solidFill>
                <a:ea typeface="+mn-lt"/>
                <a:cs typeface="+mn-lt"/>
              </a:rPr>
              <a:t>。</a:t>
            </a:r>
            <a:r>
              <a:rPr lang="zh-CN" altLang="en-US" sz="1600">
                <a:solidFill>
                  <a:srgbClr val="231F20"/>
                </a:solidFill>
                <a:ea typeface="+mn-lt"/>
                <a:cs typeface="+mn-lt"/>
              </a:rPr>
              <a:t>可考虑引入智能厨房设备</a:t>
            </a:r>
            <a:r>
              <a:rPr lang="en-US" altLang="zh-CN" sz="1600">
                <a:solidFill>
                  <a:srgbClr val="231F20"/>
                </a:solidFill>
                <a:ea typeface="+mn-lt"/>
                <a:cs typeface="+mn-lt"/>
              </a:rPr>
              <a:t>。</a:t>
            </a:r>
            <a:endParaRPr lang="zh-CN" altLang="en-US" sz="1600">
              <a:solidFill>
                <a:srgbClr val="231F20"/>
              </a:solidFill>
              <a:ea typeface="+mn-lt"/>
              <a:cs typeface="+mn-lt"/>
            </a:endParaRPr>
          </a:p>
          <a:p>
            <a:pPr marL="285750" indent="-285750">
              <a:buFont typeface="Wingdings" panose="05000000000000000000" charset="0"/>
              <a:buChar char=""/>
            </a:pPr>
            <a:r>
              <a:rPr lang="zh-CN" altLang="en-US" sz="1600">
                <a:solidFill>
                  <a:srgbClr val="231F20"/>
                </a:solidFill>
                <a:ea typeface="+mn-lt"/>
                <a:cs typeface="+mn-lt"/>
              </a:rPr>
              <a:t>餐厅配备高度可调节的餐桌，以适应不同老年人的身高和轮椅高度。餐椅稳固</a:t>
            </a:r>
            <a:r>
              <a:rPr lang="en-US" altLang="zh-CN" sz="1600">
                <a:solidFill>
                  <a:srgbClr val="231F20"/>
                </a:solidFill>
                <a:ea typeface="+mn-lt"/>
                <a:cs typeface="+mn-lt"/>
              </a:rPr>
              <a:t>，</a:t>
            </a:r>
            <a:r>
              <a:rPr lang="zh-CN" altLang="en-US" sz="1600">
                <a:solidFill>
                  <a:srgbClr val="231F20"/>
                </a:solidFill>
                <a:ea typeface="+mn-lt"/>
                <a:cs typeface="+mn-lt"/>
              </a:rPr>
              <a:t>并考虑安装扶手，以增加支撑和稳定性。</a:t>
            </a:r>
            <a:endParaRPr lang="zh-CN" altLang="en-US" sz="1600">
              <a:solidFill>
                <a:srgbClr val="231F20"/>
              </a:solidFill>
              <a:ea typeface="+mn-lt"/>
              <a:cs typeface="+mn-lt"/>
            </a:endParaRPr>
          </a:p>
          <a:p>
            <a:pPr marL="285750" indent="-285750">
              <a:buFont typeface="Wingdings" panose="05000000000000000000" charset="0"/>
              <a:buChar char=""/>
            </a:pPr>
            <a:r>
              <a:rPr lang="zh-CN" altLang="en-US" sz="1600">
                <a:solidFill>
                  <a:srgbClr val="231F20"/>
                </a:solidFill>
                <a:ea typeface="+mn-lt"/>
                <a:cs typeface="+mn-lt"/>
              </a:rPr>
              <a:t>厨房地面应使用防滑材料，空间宽敞</a:t>
            </a:r>
            <a:r>
              <a:rPr lang="en-US" altLang="zh-CN" sz="1600">
                <a:solidFill>
                  <a:srgbClr val="231F20"/>
                </a:solidFill>
                <a:ea typeface="+mn-lt"/>
                <a:cs typeface="+mn-lt"/>
              </a:rPr>
              <a:t>，</a:t>
            </a:r>
            <a:r>
              <a:rPr lang="zh-CN" altLang="en-US" sz="1600">
                <a:solidFill>
                  <a:srgbClr val="231F20"/>
                </a:solidFill>
                <a:ea typeface="+mn-lt"/>
                <a:cs typeface="+mn-lt"/>
              </a:rPr>
              <a:t>方便轮椅出入以及转向。</a:t>
            </a:r>
            <a:endParaRPr lang="zh-CN" altLang="en-US" sz="1600">
              <a:solidFill>
                <a:srgbClr val="231F20"/>
              </a:solidFill>
              <a:ea typeface="+mn-lt"/>
              <a:cs typeface="+mn-lt"/>
            </a:endParaRPr>
          </a:p>
          <a:p>
            <a:pPr marL="285750" indent="-285750">
              <a:buFont typeface="Wingdings" panose="05000000000000000000" charset="0"/>
              <a:buChar char=""/>
            </a:pPr>
            <a:r>
              <a:rPr lang="zh-CN" altLang="en-US" sz="1600">
                <a:solidFill>
                  <a:srgbClr val="231F20"/>
                </a:solidFill>
                <a:ea typeface="+mn-lt"/>
                <a:cs typeface="+mn-lt"/>
              </a:rPr>
              <a:t>在厨房的关键位置安装扶手，如橱柜旁、水槽边等</a:t>
            </a:r>
            <a:r>
              <a:rPr lang="en-US" altLang="zh-CN" sz="1600">
                <a:solidFill>
                  <a:srgbClr val="231F20"/>
                </a:solidFill>
                <a:ea typeface="+mn-lt"/>
                <a:cs typeface="+mn-lt"/>
              </a:rPr>
              <a:t>。</a:t>
            </a:r>
            <a:endParaRPr lang="en-US" altLang="zh-CN" sz="1600">
              <a:solidFill>
                <a:srgbClr val="231F20"/>
              </a:solidFill>
              <a:ea typeface="+mn-lt"/>
              <a:cs typeface="+mn-lt"/>
            </a:endParaRPr>
          </a:p>
          <a:p>
            <a:pPr marL="285750" indent="-285750">
              <a:buFont typeface="Wingdings" panose="05000000000000000000" charset="0"/>
              <a:buChar char=""/>
            </a:pPr>
            <a:r>
              <a:rPr lang="zh-CN" altLang="en-US" sz="1600">
                <a:solidFill>
                  <a:srgbClr val="231F20"/>
                </a:solidFill>
                <a:ea typeface="+mn-lt"/>
                <a:cs typeface="+mn-lt"/>
              </a:rPr>
              <a:t>厨房应配备灭火器、烟雾报警器等防火设备，并定期检查和维护。</a:t>
            </a:r>
            <a:endParaRPr lang="zh-CN" altLang="en-US" sz="1600">
              <a:solidFill>
                <a:srgbClr val="231F20"/>
              </a:solidFill>
              <a:ea typeface="+mn-lt"/>
              <a:cs typeface="+mn-lt"/>
            </a:endParaRPr>
          </a:p>
          <a:p>
            <a:pPr marL="285750" indent="-285750">
              <a:buFont typeface="Wingdings" panose="05000000000000000000" charset="0"/>
              <a:buChar char=""/>
            </a:pPr>
            <a:r>
              <a:rPr lang="zh-CN" altLang="en-US" sz="1600">
                <a:solidFill>
                  <a:srgbClr val="231F20"/>
                </a:solidFill>
                <a:ea typeface="+mn-lt"/>
                <a:cs typeface="+mn-lt"/>
              </a:rPr>
              <a:t>在厨房内设置紧急呼叫按钮，以便老年人在遇到紧急情况时能够及时求助。</a:t>
            </a:r>
            <a:endParaRPr lang="zh-CN" altLang="en-US" sz="1600">
              <a:solidFill>
                <a:srgbClr val="231F20"/>
              </a:solidFill>
              <a:ea typeface="+mn-lt"/>
              <a:cs typeface="+mn-lt"/>
            </a:endParaRPr>
          </a:p>
          <a:p>
            <a:endParaRPr lang="en-US" altLang="zh-CN" sz="1600">
              <a:solidFill>
                <a:srgbClr val="231F20"/>
              </a:solidFill>
              <a:ea typeface="+mn-lt"/>
              <a:cs typeface="+mn-lt"/>
            </a:endParaRPr>
          </a:p>
        </p:txBody>
      </p:sp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矩形 48"/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5588000"/>
            <a:ext cx="12192000" cy="1270000"/>
          </a:xfrm>
          <a:prstGeom prst="rect">
            <a:avLst/>
          </a:prstGeom>
          <a:solidFill>
            <a:srgbClr val="7FC2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0" name="组合 49"/>
          <p:cNvGrpSpPr/>
          <p:nvPr/>
        </p:nvGrpSpPr>
        <p:grpSpPr>
          <a:xfrm>
            <a:off x="407533" y="562624"/>
            <a:ext cx="6011761" cy="576000"/>
            <a:chOff x="349477" y="620680"/>
            <a:chExt cx="6011761" cy="576000"/>
          </a:xfrm>
        </p:grpSpPr>
        <p:sp>
          <p:nvSpPr>
            <p:cNvPr id="51" name="矩形: 圆角 50"/>
            <p:cNvSpPr>
              <a:spLocks noChangeAspect="1"/>
            </p:cNvSpPr>
            <p:nvPr/>
          </p:nvSpPr>
          <p:spPr>
            <a:xfrm>
              <a:off x="349477" y="620680"/>
              <a:ext cx="576000" cy="576000"/>
            </a:xfrm>
            <a:prstGeom prst="roundRect">
              <a:avLst>
                <a:gd name="adj" fmla="val 50000"/>
              </a:avLst>
            </a:prstGeom>
            <a:solidFill>
              <a:srgbClr val="9E3537"/>
            </a:solidFill>
            <a:ln>
              <a:noFill/>
            </a:ln>
            <a:effectLst>
              <a:outerShdw blurRad="304800" dist="127000" dir="2700000" algn="ctr" rotWithShape="0">
                <a:srgbClr val="9E3537">
                  <a:alpha val="1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4</a:t>
              </a:r>
              <a:endParaRPr lang="zh-CN" altLang="en-US" sz="28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52" name="矩形 51"/>
            <p:cNvSpPr/>
            <p:nvPr/>
          </p:nvSpPr>
          <p:spPr>
            <a:xfrm>
              <a:off x="1005648" y="647070"/>
              <a:ext cx="5355590" cy="521970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zh-CN" altLang="en-US" sz="2800" dirty="0">
                  <a:solidFill>
                    <a:srgbClr val="417F54"/>
                  </a:solidFill>
                  <a:effectLst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MiSans Normal" panose="00000500000000000000" pitchFamily="2" charset="-122"/>
                  <a:sym typeface="+mn-ea"/>
                </a:rPr>
                <a:t>轮椅使用的家居无障碍环境</a:t>
              </a:r>
              <a:r>
                <a:rPr lang="en-US" altLang="zh-CN" sz="2800" dirty="0">
                  <a:solidFill>
                    <a:srgbClr val="417F54"/>
                  </a:solidFill>
                  <a:effectLst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MiSans Normal" panose="00000500000000000000" pitchFamily="2" charset="-122"/>
                  <a:sym typeface="+mn-ea"/>
                </a:rPr>
                <a:t>-</a:t>
              </a:r>
              <a:r>
                <a:rPr lang="zh-CN" altLang="en-US" sz="2800" dirty="0">
                  <a:solidFill>
                    <a:srgbClr val="417F54"/>
                  </a:solidFill>
                  <a:effectLst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MiSans Normal" panose="00000500000000000000" pitchFamily="2" charset="-122"/>
                  <a:sym typeface="+mn-ea"/>
                </a:rPr>
                <a:t>穿衣</a:t>
              </a:r>
              <a:endParaRPr lang="zh-CN" altLang="en-US" sz="2800" dirty="0">
                <a:solidFill>
                  <a:srgbClr val="417F54"/>
                </a:solidFill>
                <a:effectLst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MiSans Normal" panose="00000500000000000000" pitchFamily="2" charset="-122"/>
                <a:sym typeface="+mn-ea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1311275" y="2068830"/>
            <a:ext cx="6400800" cy="2168525"/>
          </a:xfrm>
          <a:prstGeom prst="rect">
            <a:avLst/>
          </a:prstGeom>
        </p:spPr>
        <p:txBody>
          <a:bodyPr wrap="square">
            <a:spAutoFit/>
          </a:bodyPr>
          <a:p>
            <a:pPr marL="285750" indent="-285750">
              <a:lnSpc>
                <a:spcPct val="150000"/>
              </a:lnSpc>
              <a:buFont typeface="Wingdings" panose="05000000000000000000" charset="0"/>
              <a:buChar char=""/>
            </a:pPr>
            <a:r>
              <a:rPr lang="zh-CN" altLang="en-US">
                <a:solidFill>
                  <a:srgbClr val="231F20"/>
                </a:solidFill>
                <a:ea typeface="+mn-lt"/>
                <a:cs typeface="+mn-lt"/>
              </a:rPr>
              <a:t>衣柜建议采用推拉门设计，方便轮椅进出。</a:t>
            </a:r>
            <a:endParaRPr lang="zh-CN" altLang="en-US">
              <a:solidFill>
                <a:srgbClr val="231F20"/>
              </a:solidFill>
              <a:ea typeface="+mn-lt"/>
              <a:cs typeface="+mn-lt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"/>
            </a:pPr>
            <a:r>
              <a:rPr lang="zh-CN" altLang="en-US">
                <a:solidFill>
                  <a:srgbClr val="231F20"/>
                </a:solidFill>
                <a:ea typeface="+mn-lt"/>
                <a:cs typeface="+mn-lt"/>
              </a:rPr>
              <a:t>衣柜内设置低矮的挂衣杆，方便老年人挂取衣物。</a:t>
            </a:r>
            <a:endParaRPr lang="zh-CN" altLang="en-US">
              <a:solidFill>
                <a:srgbClr val="231F20"/>
              </a:solidFill>
              <a:ea typeface="+mn-lt"/>
              <a:cs typeface="+mn-lt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"/>
            </a:pPr>
            <a:r>
              <a:rPr lang="zh-CN" altLang="en-US">
                <a:solidFill>
                  <a:srgbClr val="231F20"/>
                </a:solidFill>
                <a:ea typeface="+mn-lt"/>
                <a:cs typeface="+mn-lt"/>
              </a:rPr>
              <a:t>可设置分层储物格，方便老年人分类存放衣物。</a:t>
            </a:r>
            <a:endParaRPr lang="zh-CN" altLang="en-US">
              <a:solidFill>
                <a:srgbClr val="231F20"/>
              </a:solidFill>
              <a:ea typeface="+mn-lt"/>
              <a:cs typeface="+mn-lt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"/>
            </a:pPr>
            <a:r>
              <a:rPr lang="zh-CN" altLang="en-US">
                <a:solidFill>
                  <a:srgbClr val="231F20"/>
                </a:solidFill>
                <a:ea typeface="+mn-lt"/>
                <a:cs typeface="+mn-lt"/>
              </a:rPr>
              <a:t>可使用长柄穿衣钩或穿衣辅助器，帮助老年人更容易地穿上衣物。配备长柄鞋拔，方便老年人坐在轮椅上穿鞋。</a:t>
            </a:r>
            <a:endParaRPr lang="zh-CN" altLang="en-US">
              <a:solidFill>
                <a:srgbClr val="231F20"/>
              </a:solidFill>
              <a:ea typeface="+mn-lt"/>
              <a:cs typeface="+mn-lt"/>
            </a:endParaRPr>
          </a:p>
        </p:txBody>
      </p:sp>
      <p:pic>
        <p:nvPicPr>
          <p:cNvPr id="23" name="图片 22" descr="图标&#10;&#10;描述已自动生成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7884" y="1311955"/>
            <a:ext cx="3368325" cy="5003274"/>
          </a:xfrm>
          <a:prstGeom prst="rect">
            <a:avLst/>
          </a:prstGeom>
        </p:spPr>
      </p:pic>
      <p:sp>
        <p:nvSpPr>
          <p:cNvPr id="3" name="单圆角矩形 4"/>
          <p:cNvSpPr/>
          <p:nvPr/>
        </p:nvSpPr>
        <p:spPr>
          <a:xfrm>
            <a:off x="8404684" y="5317261"/>
            <a:ext cx="3213735" cy="636270"/>
          </a:xfrm>
          <a:prstGeom prst="roundRect">
            <a:avLst>
              <a:gd name="adj" fmla="val 50000"/>
            </a:avLst>
          </a:prstGeom>
          <a:solidFill>
            <a:srgbClr val="9E3537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文本框 6"/>
          <p:cNvSpPr txBox="1"/>
          <p:nvPr/>
        </p:nvSpPr>
        <p:spPr>
          <a:xfrm flipH="1">
            <a:off x="8540256" y="5405209"/>
            <a:ext cx="294259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4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sym typeface="+mn-ea"/>
              </a:rPr>
              <a:t>家居无障碍</a:t>
            </a:r>
            <a:r>
              <a:rPr lang="zh-CN" altLang="en-US" sz="24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sym typeface="+mn-ea"/>
              </a:rPr>
              <a:t>环境</a:t>
            </a:r>
            <a:endParaRPr lang="zh-CN" altLang="en-US" sz="2400" dirty="0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sym typeface="+mn-ea"/>
            </a:endParaRPr>
          </a:p>
        </p:txBody>
      </p:sp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矩形 48"/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5588000"/>
            <a:ext cx="12192000" cy="1270000"/>
          </a:xfrm>
          <a:prstGeom prst="rect">
            <a:avLst/>
          </a:prstGeom>
          <a:solidFill>
            <a:srgbClr val="7FC2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0" name="组合 49"/>
          <p:cNvGrpSpPr/>
          <p:nvPr/>
        </p:nvGrpSpPr>
        <p:grpSpPr>
          <a:xfrm>
            <a:off x="407533" y="562624"/>
            <a:ext cx="6722961" cy="576000"/>
            <a:chOff x="349477" y="620680"/>
            <a:chExt cx="6722961" cy="576000"/>
          </a:xfrm>
        </p:grpSpPr>
        <p:sp>
          <p:nvSpPr>
            <p:cNvPr id="51" name="矩形: 圆角 50"/>
            <p:cNvSpPr>
              <a:spLocks noChangeAspect="1"/>
            </p:cNvSpPr>
            <p:nvPr/>
          </p:nvSpPr>
          <p:spPr>
            <a:xfrm>
              <a:off x="349477" y="620680"/>
              <a:ext cx="576000" cy="576000"/>
            </a:xfrm>
            <a:prstGeom prst="roundRect">
              <a:avLst>
                <a:gd name="adj" fmla="val 50000"/>
              </a:avLst>
            </a:prstGeom>
            <a:solidFill>
              <a:srgbClr val="9E3537"/>
            </a:solidFill>
            <a:ln>
              <a:noFill/>
            </a:ln>
            <a:effectLst>
              <a:outerShdw blurRad="304800" dist="127000" dir="2700000" algn="ctr" rotWithShape="0">
                <a:srgbClr val="9E3537">
                  <a:alpha val="1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4</a:t>
              </a:r>
              <a:endParaRPr lang="zh-CN" altLang="en-US" sz="28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52" name="矩形 51"/>
            <p:cNvSpPr/>
            <p:nvPr/>
          </p:nvSpPr>
          <p:spPr>
            <a:xfrm>
              <a:off x="1005648" y="647070"/>
              <a:ext cx="6066790" cy="521970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zh-CN" altLang="en-US" sz="2800" dirty="0">
                  <a:solidFill>
                    <a:srgbClr val="417F54"/>
                  </a:solidFill>
                  <a:effectLst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MiSans Normal" panose="00000500000000000000" pitchFamily="2" charset="-122"/>
                  <a:sym typeface="+mn-ea"/>
                </a:rPr>
                <a:t>轮椅使用的家居无障碍环境</a:t>
              </a:r>
              <a:r>
                <a:rPr lang="en-US" altLang="zh-CN" sz="2800" dirty="0">
                  <a:solidFill>
                    <a:srgbClr val="417F54"/>
                  </a:solidFill>
                  <a:effectLst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MiSans Normal" panose="00000500000000000000" pitchFamily="2" charset="-122"/>
                  <a:sym typeface="+mn-ea"/>
                </a:rPr>
                <a:t>-</a:t>
              </a:r>
              <a:r>
                <a:rPr lang="zh-CN" altLang="en-US" sz="2800" dirty="0">
                  <a:solidFill>
                    <a:srgbClr val="417F54"/>
                  </a:solidFill>
                  <a:effectLst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MiSans Normal" panose="00000500000000000000" pitchFamily="2" charset="-122"/>
                  <a:sym typeface="+mn-ea"/>
                </a:rPr>
                <a:t>交流</a:t>
              </a:r>
              <a:r>
                <a:rPr lang="zh-CN" altLang="en-US" sz="2800" dirty="0">
                  <a:solidFill>
                    <a:srgbClr val="417F54"/>
                  </a:solidFill>
                  <a:effectLst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MiSans Normal" panose="00000500000000000000" pitchFamily="2" charset="-122"/>
                  <a:sym typeface="+mn-ea"/>
                </a:rPr>
                <a:t>方面</a:t>
              </a:r>
              <a:endParaRPr lang="zh-CN" altLang="en-US" sz="2800" dirty="0">
                <a:solidFill>
                  <a:srgbClr val="417F54"/>
                </a:solidFill>
                <a:effectLst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MiSans Normal" panose="00000500000000000000" pitchFamily="2" charset="-122"/>
                <a:sym typeface="+mn-ea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407035" y="1555115"/>
            <a:ext cx="7296150" cy="3997325"/>
          </a:xfrm>
          <a:prstGeom prst="rect">
            <a:avLst/>
          </a:prstGeom>
        </p:spPr>
        <p:txBody>
          <a:bodyPr wrap="square">
            <a:noAutofit/>
          </a:bodyPr>
          <a:p>
            <a:pPr marL="285750" indent="-285750">
              <a:lnSpc>
                <a:spcPct val="150000"/>
              </a:lnSpc>
              <a:buFont typeface="Wingdings" panose="05000000000000000000" charset="0"/>
              <a:buChar char=""/>
            </a:pPr>
            <a:r>
              <a:rPr lang="zh-CN" altLang="en-US">
                <a:solidFill>
                  <a:srgbClr val="231F20"/>
                </a:solidFill>
                <a:ea typeface="+mn-lt"/>
                <a:cs typeface="+mn-lt"/>
              </a:rPr>
              <a:t>可安装无障碍通信设备，全屋可用声控智能家居，通过语音控制实现日常操作。例如，安装智能音箱，方便老年人通过语音指令控制家居设备、播放音乐和新闻等。</a:t>
            </a:r>
            <a:endParaRPr lang="zh-CN" altLang="en-US">
              <a:solidFill>
                <a:srgbClr val="231F20"/>
              </a:solidFill>
              <a:ea typeface="+mn-lt"/>
              <a:cs typeface="+mn-lt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"/>
            </a:pPr>
            <a:r>
              <a:rPr lang="zh-CN" altLang="en-US">
                <a:solidFill>
                  <a:srgbClr val="231F20"/>
                </a:solidFill>
                <a:ea typeface="+mn-lt"/>
                <a:cs typeface="+mn-lt"/>
              </a:rPr>
              <a:t>在客厅或卧室设置视频通话设备，方便老年人与家人或朋友进行远程交流。</a:t>
            </a:r>
            <a:endParaRPr lang="zh-CN" altLang="en-US">
              <a:solidFill>
                <a:srgbClr val="231F20"/>
              </a:solidFill>
              <a:ea typeface="+mn-lt"/>
              <a:cs typeface="+mn-lt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"/>
            </a:pPr>
            <a:r>
              <a:rPr lang="zh-CN" altLang="en-US">
                <a:solidFill>
                  <a:srgbClr val="231F20"/>
                </a:solidFill>
                <a:ea typeface="+mn-lt"/>
                <a:cs typeface="+mn-lt"/>
              </a:rPr>
              <a:t>确保电源插座和开关设置在便于老年人操作的位置，避免过高或过低。</a:t>
            </a:r>
            <a:endParaRPr lang="zh-CN" altLang="en-US">
              <a:solidFill>
                <a:srgbClr val="231F20"/>
              </a:solidFill>
              <a:ea typeface="+mn-lt"/>
              <a:cs typeface="+mn-lt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"/>
            </a:pPr>
            <a:r>
              <a:rPr lang="zh-CN" altLang="en-US">
                <a:solidFill>
                  <a:srgbClr val="231F20"/>
                </a:solidFill>
                <a:ea typeface="+mn-lt"/>
                <a:cs typeface="+mn-lt"/>
              </a:rPr>
              <a:t>在房间内设置清晰的标识，如房间名称、物品存放位置等，方便老年人识别和记忆。</a:t>
            </a:r>
            <a:endParaRPr lang="zh-CN" altLang="en-US">
              <a:solidFill>
                <a:srgbClr val="231F20"/>
              </a:solidFill>
              <a:ea typeface="+mn-lt"/>
              <a:cs typeface="+mn-lt"/>
            </a:endParaRPr>
          </a:p>
        </p:txBody>
      </p:sp>
      <p:pic>
        <p:nvPicPr>
          <p:cNvPr id="2" name="图片 1" descr="截屏2025-12-16 12.28.5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13065" y="1555115"/>
            <a:ext cx="3959860" cy="383222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矩形 34"/>
          <p:cNvSpPr/>
          <p:nvPr/>
        </p:nvSpPr>
        <p:spPr>
          <a:xfrm>
            <a:off x="0" y="5588000"/>
            <a:ext cx="12192000" cy="1270000"/>
          </a:xfrm>
          <a:prstGeom prst="rect">
            <a:avLst/>
          </a:prstGeom>
          <a:solidFill>
            <a:srgbClr val="7FC2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3" name="组合 42"/>
          <p:cNvGrpSpPr/>
          <p:nvPr/>
        </p:nvGrpSpPr>
        <p:grpSpPr>
          <a:xfrm>
            <a:off x="407533" y="562624"/>
            <a:ext cx="2972651" cy="576000"/>
            <a:chOff x="349477" y="620680"/>
            <a:chExt cx="2972651" cy="576000"/>
          </a:xfrm>
        </p:grpSpPr>
        <p:sp>
          <p:nvSpPr>
            <p:cNvPr id="44" name="矩形: 圆角 43"/>
            <p:cNvSpPr>
              <a:spLocks noChangeAspect="1"/>
            </p:cNvSpPr>
            <p:nvPr/>
          </p:nvSpPr>
          <p:spPr>
            <a:xfrm>
              <a:off x="349477" y="620680"/>
              <a:ext cx="576000" cy="576000"/>
            </a:xfrm>
            <a:prstGeom prst="roundRect">
              <a:avLst>
                <a:gd name="adj" fmla="val 50000"/>
              </a:avLst>
            </a:prstGeom>
            <a:solidFill>
              <a:srgbClr val="9E3537"/>
            </a:solidFill>
            <a:ln>
              <a:noFill/>
            </a:ln>
            <a:effectLst>
              <a:outerShdw blurRad="304800" dist="127000" dir="2700000" algn="ctr" rotWithShape="0">
                <a:srgbClr val="9E3537">
                  <a:alpha val="1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1</a:t>
              </a:r>
              <a:endParaRPr lang="en-US" altLang="zh-CN" sz="28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45" name="矩形 44"/>
            <p:cNvSpPr/>
            <p:nvPr/>
          </p:nvSpPr>
          <p:spPr>
            <a:xfrm>
              <a:off x="1005648" y="647070"/>
              <a:ext cx="2316480" cy="521970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zh-CN" altLang="en-US" sz="2800" dirty="0">
                  <a:solidFill>
                    <a:srgbClr val="417F54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轮椅基础</a:t>
              </a:r>
              <a:r>
                <a:rPr lang="zh-CN" altLang="en-US" sz="2800" dirty="0">
                  <a:solidFill>
                    <a:srgbClr val="417F54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知识</a:t>
              </a:r>
              <a:endParaRPr lang="zh-CN" altLang="en-US" sz="2800" dirty="0">
                <a:solidFill>
                  <a:srgbClr val="417F54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sp>
        <p:nvSpPr>
          <p:cNvPr id="16" name="圆角矩形 15"/>
          <p:cNvSpPr/>
          <p:nvPr>
            <p:custDataLst>
              <p:tags r:id="rId1"/>
            </p:custDataLst>
          </p:nvPr>
        </p:nvSpPr>
        <p:spPr>
          <a:xfrm>
            <a:off x="5477510" y="1411605"/>
            <a:ext cx="4740910" cy="650875"/>
          </a:xfrm>
          <a:prstGeom prst="roundRect">
            <a:avLst/>
          </a:prstGeom>
          <a:solidFill>
            <a:schemeClr val="tx1">
              <a:lumMod val="21000"/>
              <a:lumOff val="79000"/>
              <a:alpha val="2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1" name="圆角矩形 20"/>
          <p:cNvSpPr/>
          <p:nvPr>
            <p:custDataLst>
              <p:tags r:id="rId2"/>
            </p:custDataLst>
          </p:nvPr>
        </p:nvSpPr>
        <p:spPr>
          <a:xfrm>
            <a:off x="5477510" y="2213610"/>
            <a:ext cx="4740910" cy="650875"/>
          </a:xfrm>
          <a:prstGeom prst="roundRect">
            <a:avLst/>
          </a:prstGeom>
          <a:solidFill>
            <a:schemeClr val="tx1">
              <a:lumMod val="21000"/>
              <a:lumOff val="79000"/>
              <a:alpha val="2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" name="圆角矩形 1"/>
          <p:cNvSpPr/>
          <p:nvPr>
            <p:custDataLst>
              <p:tags r:id="rId3"/>
            </p:custDataLst>
          </p:nvPr>
        </p:nvSpPr>
        <p:spPr>
          <a:xfrm>
            <a:off x="5477510" y="3016250"/>
            <a:ext cx="4740910" cy="650875"/>
          </a:xfrm>
          <a:prstGeom prst="roundRect">
            <a:avLst/>
          </a:prstGeom>
          <a:solidFill>
            <a:schemeClr val="tx1">
              <a:lumMod val="21000"/>
              <a:lumOff val="79000"/>
              <a:alpha val="2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3" name="圆角矩形 2"/>
          <p:cNvSpPr/>
          <p:nvPr>
            <p:custDataLst>
              <p:tags r:id="rId4"/>
            </p:custDataLst>
          </p:nvPr>
        </p:nvSpPr>
        <p:spPr>
          <a:xfrm>
            <a:off x="5477510" y="3818255"/>
            <a:ext cx="4740910" cy="650875"/>
          </a:xfrm>
          <a:prstGeom prst="roundRect">
            <a:avLst/>
          </a:prstGeom>
          <a:solidFill>
            <a:schemeClr val="tx1">
              <a:lumMod val="21000"/>
              <a:lumOff val="79000"/>
              <a:alpha val="2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4" name="圆角矩形 3"/>
          <p:cNvSpPr/>
          <p:nvPr>
            <p:custDataLst>
              <p:tags r:id="rId5"/>
            </p:custDataLst>
          </p:nvPr>
        </p:nvSpPr>
        <p:spPr>
          <a:xfrm>
            <a:off x="5477510" y="4621530"/>
            <a:ext cx="4740910" cy="650875"/>
          </a:xfrm>
          <a:prstGeom prst="roundRect">
            <a:avLst/>
          </a:prstGeom>
          <a:solidFill>
            <a:schemeClr val="tx1">
              <a:lumMod val="21000"/>
              <a:lumOff val="79000"/>
              <a:alpha val="2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4" name="椭圆 13"/>
          <p:cNvSpPr/>
          <p:nvPr>
            <p:custDataLst>
              <p:tags r:id="rId6"/>
            </p:custDataLst>
          </p:nvPr>
        </p:nvSpPr>
        <p:spPr>
          <a:xfrm>
            <a:off x="5400553" y="1659018"/>
            <a:ext cx="155692" cy="155692"/>
          </a:xfrm>
          <a:prstGeom prst="ellipse">
            <a:avLst/>
          </a:prstGeom>
          <a:gradFill>
            <a:gsLst>
              <a:gs pos="100000">
                <a:schemeClr val="accent5">
                  <a:alpha val="60000"/>
                </a:schemeClr>
              </a:gs>
              <a:gs pos="0">
                <a:schemeClr val="accent5">
                  <a:alpha val="100000"/>
                </a:schemeClr>
              </a:gs>
            </a:gsLst>
            <a:lin ang="5400000" scaled="0"/>
          </a:gradFill>
          <a:ln>
            <a:noFill/>
          </a:ln>
          <a:effectLst>
            <a:outerShdw blurRad="50800" dist="25400" dir="2700000" algn="tl" rotWithShape="0">
              <a:schemeClr val="accent5">
                <a:lumMod val="7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25000" lnSpcReduction="20000"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8" name="椭圆 7"/>
          <p:cNvSpPr/>
          <p:nvPr>
            <p:custDataLst>
              <p:tags r:id="rId7"/>
            </p:custDataLst>
          </p:nvPr>
        </p:nvSpPr>
        <p:spPr>
          <a:xfrm>
            <a:off x="5400553" y="2461482"/>
            <a:ext cx="155692" cy="155692"/>
          </a:xfrm>
          <a:prstGeom prst="ellipse">
            <a:avLst/>
          </a:prstGeom>
          <a:gradFill>
            <a:gsLst>
              <a:gs pos="100000">
                <a:schemeClr val="accent6">
                  <a:alpha val="60000"/>
                </a:schemeClr>
              </a:gs>
              <a:gs pos="0">
                <a:schemeClr val="accent6">
                  <a:alpha val="100000"/>
                </a:schemeClr>
              </a:gs>
            </a:gsLst>
            <a:lin ang="5400000" scaled="0"/>
          </a:gradFill>
          <a:ln>
            <a:noFill/>
          </a:ln>
          <a:effectLst>
            <a:outerShdw blurRad="50800" dist="25400" dir="2700000" algn="tl" rotWithShape="0">
              <a:schemeClr val="accent6">
                <a:lumMod val="7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25000" lnSpcReduction="20000"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0" name="椭圆 19"/>
          <p:cNvSpPr/>
          <p:nvPr>
            <p:custDataLst>
              <p:tags r:id="rId8"/>
            </p:custDataLst>
          </p:nvPr>
        </p:nvSpPr>
        <p:spPr>
          <a:xfrm>
            <a:off x="5400553" y="3263947"/>
            <a:ext cx="155692" cy="155692"/>
          </a:xfrm>
          <a:prstGeom prst="ellipse">
            <a:avLst/>
          </a:prstGeom>
          <a:gradFill>
            <a:gsLst>
              <a:gs pos="100000">
                <a:schemeClr val="accent5">
                  <a:alpha val="60000"/>
                </a:schemeClr>
              </a:gs>
              <a:gs pos="0">
                <a:schemeClr val="accent5">
                  <a:alpha val="100000"/>
                </a:schemeClr>
              </a:gs>
            </a:gsLst>
            <a:lin ang="5400000" scaled="0"/>
          </a:gradFill>
          <a:ln>
            <a:noFill/>
          </a:ln>
          <a:effectLst>
            <a:outerShdw blurRad="50800" dist="25400" dir="2700000" algn="tl" rotWithShape="0">
              <a:schemeClr val="accent5">
                <a:lumMod val="7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25000" lnSpcReduction="20000"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2" name="椭圆 21"/>
          <p:cNvSpPr/>
          <p:nvPr>
            <p:custDataLst>
              <p:tags r:id="rId9"/>
            </p:custDataLst>
          </p:nvPr>
        </p:nvSpPr>
        <p:spPr>
          <a:xfrm>
            <a:off x="5400553" y="4065726"/>
            <a:ext cx="155692" cy="155692"/>
          </a:xfrm>
          <a:prstGeom prst="ellipse">
            <a:avLst/>
          </a:prstGeom>
          <a:gradFill>
            <a:gsLst>
              <a:gs pos="100000">
                <a:schemeClr val="accent6">
                  <a:alpha val="60000"/>
                </a:schemeClr>
              </a:gs>
              <a:gs pos="0">
                <a:schemeClr val="accent6">
                  <a:alpha val="100000"/>
                </a:schemeClr>
              </a:gs>
            </a:gsLst>
            <a:lin ang="5400000" scaled="0"/>
          </a:gradFill>
          <a:ln>
            <a:noFill/>
          </a:ln>
          <a:effectLst>
            <a:outerShdw blurRad="50800" dist="25400" dir="2700000" algn="tl" rotWithShape="0">
              <a:schemeClr val="accent6">
                <a:lumMod val="7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25000" lnSpcReduction="20000"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5" name="椭圆 4"/>
          <p:cNvSpPr/>
          <p:nvPr>
            <p:custDataLst>
              <p:tags r:id="rId10"/>
            </p:custDataLst>
          </p:nvPr>
        </p:nvSpPr>
        <p:spPr>
          <a:xfrm>
            <a:off x="5400553" y="4868876"/>
            <a:ext cx="155692" cy="155692"/>
          </a:xfrm>
          <a:prstGeom prst="ellipse">
            <a:avLst/>
          </a:prstGeom>
          <a:gradFill>
            <a:gsLst>
              <a:gs pos="100000">
                <a:schemeClr val="accent5">
                  <a:alpha val="60000"/>
                </a:schemeClr>
              </a:gs>
              <a:gs pos="0">
                <a:schemeClr val="accent5">
                  <a:alpha val="100000"/>
                </a:schemeClr>
              </a:gs>
            </a:gsLst>
            <a:lin ang="5400000" scaled="0"/>
          </a:gradFill>
          <a:ln>
            <a:noFill/>
          </a:ln>
          <a:effectLst>
            <a:outerShdw blurRad="50800" dist="25400" dir="2700000" algn="tl" rotWithShape="0">
              <a:schemeClr val="accent5">
                <a:lumMod val="7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25000" lnSpcReduction="20000"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6" name="矩形 5"/>
          <p:cNvSpPr/>
          <p:nvPr>
            <p:custDataLst>
              <p:tags r:id="rId11"/>
            </p:custDataLst>
          </p:nvPr>
        </p:nvSpPr>
        <p:spPr>
          <a:xfrm>
            <a:off x="5671470" y="1529389"/>
            <a:ext cx="475306" cy="414950"/>
          </a:xfrm>
          <a:prstGeom prst="rect">
            <a:avLst/>
          </a:prstGeom>
          <a:noFill/>
        </p:spPr>
        <p:txBody>
          <a:bodyPr wrap="none" lIns="0" tIns="0" rIns="0" bIns="0" rtlCol="0" anchor="ctr">
            <a:norm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b="1" dirty="0">
                <a:solidFill>
                  <a:schemeClr val="accent5"/>
                </a:solidFill>
                <a:latin typeface="+mn-ea"/>
                <a:cs typeface="+mn-ea"/>
              </a:rPr>
              <a:t>01</a:t>
            </a:r>
            <a:endParaRPr lang="en-US" altLang="zh-CN" b="1" dirty="0">
              <a:solidFill>
                <a:schemeClr val="accent5"/>
              </a:solidFill>
              <a:latin typeface="+mn-ea"/>
              <a:cs typeface="+mn-ea"/>
            </a:endParaRPr>
          </a:p>
        </p:txBody>
      </p:sp>
      <p:sp>
        <p:nvSpPr>
          <p:cNvPr id="7" name="矩形 6"/>
          <p:cNvSpPr/>
          <p:nvPr>
            <p:custDataLst>
              <p:tags r:id="rId12"/>
            </p:custDataLst>
          </p:nvPr>
        </p:nvSpPr>
        <p:spPr>
          <a:xfrm>
            <a:off x="5671470" y="2331854"/>
            <a:ext cx="475306" cy="414950"/>
          </a:xfrm>
          <a:prstGeom prst="rect">
            <a:avLst/>
          </a:prstGeom>
          <a:noFill/>
        </p:spPr>
        <p:txBody>
          <a:bodyPr wrap="none" lIns="0" tIns="0" rIns="0" bIns="0" rtlCol="0" anchor="ctr">
            <a:norm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b="1">
                <a:solidFill>
                  <a:schemeClr val="accent6"/>
                </a:solidFill>
                <a:latin typeface="+mn-ea"/>
                <a:cs typeface="+mn-ea"/>
              </a:rPr>
              <a:t>02</a:t>
            </a:r>
            <a:endParaRPr lang="en-US" altLang="zh-CN" b="1">
              <a:solidFill>
                <a:schemeClr val="accent6"/>
              </a:solidFill>
              <a:latin typeface="+mn-ea"/>
              <a:cs typeface="+mn-ea"/>
            </a:endParaRPr>
          </a:p>
        </p:txBody>
      </p:sp>
      <p:sp>
        <p:nvSpPr>
          <p:cNvPr id="11" name="矩形 10"/>
          <p:cNvSpPr/>
          <p:nvPr>
            <p:custDataLst>
              <p:tags r:id="rId13"/>
            </p:custDataLst>
          </p:nvPr>
        </p:nvSpPr>
        <p:spPr>
          <a:xfrm>
            <a:off x="5671470" y="3134318"/>
            <a:ext cx="475306" cy="414950"/>
          </a:xfrm>
          <a:prstGeom prst="rect">
            <a:avLst/>
          </a:prstGeom>
          <a:noFill/>
        </p:spPr>
        <p:txBody>
          <a:bodyPr wrap="none" lIns="0" tIns="0" rIns="0" bIns="0" rtlCol="0" anchor="ctr">
            <a:norm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b="1" dirty="0">
                <a:solidFill>
                  <a:schemeClr val="accent5"/>
                </a:solidFill>
                <a:latin typeface="+mn-ea"/>
                <a:cs typeface="+mn-ea"/>
              </a:rPr>
              <a:t>03</a:t>
            </a:r>
            <a:endParaRPr lang="en-US" altLang="zh-CN" b="1" dirty="0">
              <a:solidFill>
                <a:schemeClr val="accent5"/>
              </a:solidFill>
              <a:latin typeface="+mn-ea"/>
              <a:cs typeface="+mn-ea"/>
            </a:endParaRPr>
          </a:p>
        </p:txBody>
      </p:sp>
      <p:sp>
        <p:nvSpPr>
          <p:cNvPr id="12" name="矩形 11"/>
          <p:cNvSpPr/>
          <p:nvPr>
            <p:custDataLst>
              <p:tags r:id="rId14"/>
            </p:custDataLst>
          </p:nvPr>
        </p:nvSpPr>
        <p:spPr>
          <a:xfrm>
            <a:off x="5671470" y="3936097"/>
            <a:ext cx="475306" cy="414950"/>
          </a:xfrm>
          <a:prstGeom prst="rect">
            <a:avLst/>
          </a:prstGeom>
          <a:noFill/>
        </p:spPr>
        <p:txBody>
          <a:bodyPr wrap="none" lIns="0" tIns="0" rIns="0" bIns="0" rtlCol="0" anchor="ctr">
            <a:norm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b="1" dirty="0">
                <a:solidFill>
                  <a:schemeClr val="accent6"/>
                </a:solidFill>
                <a:latin typeface="+mn-ea"/>
                <a:cs typeface="+mn-ea"/>
              </a:rPr>
              <a:t>04</a:t>
            </a:r>
            <a:endParaRPr lang="en-US" altLang="zh-CN" b="1" dirty="0">
              <a:solidFill>
                <a:schemeClr val="accent6"/>
              </a:solidFill>
              <a:latin typeface="+mn-ea"/>
              <a:cs typeface="+mn-ea"/>
            </a:endParaRPr>
          </a:p>
        </p:txBody>
      </p:sp>
      <p:sp>
        <p:nvSpPr>
          <p:cNvPr id="15" name="矩形 14"/>
          <p:cNvSpPr/>
          <p:nvPr>
            <p:custDataLst>
              <p:tags r:id="rId15"/>
            </p:custDataLst>
          </p:nvPr>
        </p:nvSpPr>
        <p:spPr>
          <a:xfrm>
            <a:off x="5671470" y="4739247"/>
            <a:ext cx="475306" cy="414950"/>
          </a:xfrm>
          <a:prstGeom prst="rect">
            <a:avLst/>
          </a:prstGeom>
          <a:noFill/>
        </p:spPr>
        <p:txBody>
          <a:bodyPr wrap="none" lIns="0" tIns="0" rIns="0" bIns="0" rtlCol="0" anchor="ctr">
            <a:norm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b="1" dirty="0">
                <a:solidFill>
                  <a:schemeClr val="accent5"/>
                </a:solidFill>
                <a:latin typeface="+mn-ea"/>
                <a:cs typeface="+mn-ea"/>
              </a:rPr>
              <a:t>05</a:t>
            </a:r>
            <a:endParaRPr lang="en-US" altLang="zh-CN" b="1" dirty="0">
              <a:solidFill>
                <a:schemeClr val="accent5"/>
              </a:solidFill>
              <a:latin typeface="+mn-ea"/>
              <a:cs typeface="+mn-ea"/>
            </a:endParaRPr>
          </a:p>
        </p:txBody>
      </p:sp>
      <p:sp>
        <p:nvSpPr>
          <p:cNvPr id="9" name="矩形 8"/>
          <p:cNvSpPr/>
          <p:nvPr>
            <p:custDataLst>
              <p:tags r:id="rId16"/>
            </p:custDataLst>
          </p:nvPr>
        </p:nvSpPr>
        <p:spPr>
          <a:xfrm>
            <a:off x="6332220" y="1411605"/>
            <a:ext cx="3875405" cy="65151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l">
              <a:lnSpc>
                <a:spcPct val="150000"/>
              </a:lnSpc>
              <a:buClrTx/>
              <a:buSzTx/>
              <a:buFontTx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MiSans Normal" panose="00000500000000000000" pitchFamily="2" charset="-122"/>
              </a:rPr>
              <a:t>根据使用者的身体状况和残障需求进行定制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MiSans Normal" panose="00000500000000000000" pitchFamily="2" charset="-122"/>
              <a:ea typeface="MiSans Normal" panose="00000500000000000000" pitchFamily="2" charset="-122"/>
              <a:cs typeface="MiSans Normal" panose="00000500000000000000" pitchFamily="2" charset="-122"/>
            </a:endParaRPr>
          </a:p>
        </p:txBody>
      </p:sp>
      <p:sp>
        <p:nvSpPr>
          <p:cNvPr id="10" name="矩形 9"/>
          <p:cNvSpPr/>
          <p:nvPr>
            <p:custDataLst>
              <p:tags r:id="rId17"/>
            </p:custDataLst>
          </p:nvPr>
        </p:nvSpPr>
        <p:spPr>
          <a:xfrm>
            <a:off x="6332220" y="2217420"/>
            <a:ext cx="3889375" cy="64516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>
              <a:lnSpc>
                <a:spcPct val="14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操作简便、易于上手，确保使用的安全性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13" name="矩形 12"/>
          <p:cNvSpPr/>
          <p:nvPr>
            <p:custDataLst>
              <p:tags r:id="rId18"/>
            </p:custDataLst>
          </p:nvPr>
        </p:nvSpPr>
        <p:spPr>
          <a:xfrm>
            <a:off x="6332220" y="3015615"/>
            <a:ext cx="3875405" cy="63754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>
              <a:lnSpc>
                <a:spcPct val="14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与使用者身材相适应，确保舒适性和安全性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33" name="矩形 32"/>
          <p:cNvSpPr/>
          <p:nvPr>
            <p:custDataLst>
              <p:tags r:id="rId19"/>
            </p:custDataLst>
          </p:nvPr>
        </p:nvSpPr>
        <p:spPr>
          <a:xfrm>
            <a:off x="6332220" y="3817620"/>
            <a:ext cx="3875405" cy="63754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>
              <a:lnSpc>
                <a:spcPct val="14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减轻使用者的体力负担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34" name="矩形 33"/>
          <p:cNvSpPr/>
          <p:nvPr>
            <p:custDataLst>
              <p:tags r:id="rId20"/>
            </p:custDataLst>
          </p:nvPr>
        </p:nvSpPr>
        <p:spPr>
          <a:xfrm>
            <a:off x="6331960" y="4620592"/>
            <a:ext cx="2898474" cy="637856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>
              <a:lnSpc>
                <a:spcPct val="14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提升使用体验和心理认同感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50" name="形状"/>
          <p:cNvSpPr/>
          <p:nvPr>
            <p:custDataLst>
              <p:tags r:id="rId21"/>
            </p:custDataLst>
          </p:nvPr>
        </p:nvSpPr>
        <p:spPr>
          <a:xfrm flipV="1">
            <a:off x="932815" y="1540363"/>
            <a:ext cx="3702996" cy="126542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288" y="0"/>
                </a:moveTo>
                <a:lnTo>
                  <a:pt x="1330" y="13261"/>
                </a:lnTo>
                <a:lnTo>
                  <a:pt x="0" y="21600"/>
                </a:lnTo>
                <a:lnTo>
                  <a:pt x="21600" y="8361"/>
                </a:lnTo>
                <a:lnTo>
                  <a:pt x="20288" y="0"/>
                </a:lnTo>
                <a:close/>
              </a:path>
            </a:pathLst>
          </a:custGeom>
          <a:solidFill>
            <a:schemeClr val="accent5">
              <a:lumMod val="47000"/>
              <a:lumOff val="53000"/>
              <a:alpha val="48000"/>
            </a:schemeClr>
          </a:solidFill>
          <a:ln w="12700">
            <a:miter lim="400000"/>
          </a:ln>
        </p:spPr>
        <p:txBody>
          <a:bodyPr tIns="45720" bIns="45720">
            <a:normAutofit/>
          </a:bodyPr>
          <a:lstStyle/>
          <a:p>
            <a:pPr>
              <a:lnSpc>
                <a:spcPct val="120000"/>
              </a:lnSpc>
            </a:pPr>
            <a:endParaRPr sz="9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1" name="形状"/>
          <p:cNvSpPr/>
          <p:nvPr>
            <p:custDataLst>
              <p:tags r:id="rId22"/>
            </p:custDataLst>
          </p:nvPr>
        </p:nvSpPr>
        <p:spPr>
          <a:xfrm flipV="1">
            <a:off x="1289466" y="2316765"/>
            <a:ext cx="2992438" cy="126679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955" y="0"/>
                </a:moveTo>
                <a:lnTo>
                  <a:pt x="1612" y="13247"/>
                </a:lnTo>
                <a:lnTo>
                  <a:pt x="0" y="21600"/>
                </a:lnTo>
                <a:lnTo>
                  <a:pt x="21600" y="8353"/>
                </a:lnTo>
                <a:lnTo>
                  <a:pt x="19955" y="0"/>
                </a:lnTo>
                <a:close/>
              </a:path>
            </a:pathLst>
          </a:custGeom>
          <a:solidFill>
            <a:schemeClr val="accent6">
              <a:lumMod val="47000"/>
              <a:lumOff val="53000"/>
              <a:alpha val="48000"/>
            </a:schemeClr>
          </a:solidFill>
          <a:ln w="12700">
            <a:miter lim="400000"/>
          </a:ln>
        </p:spPr>
        <p:txBody>
          <a:bodyPr tIns="45720" bIns="45720">
            <a:normAutofit/>
          </a:bodyPr>
          <a:lstStyle/>
          <a:p>
            <a:pPr>
              <a:lnSpc>
                <a:spcPct val="120000"/>
              </a:lnSpc>
            </a:pPr>
            <a:endParaRPr sz="9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2" name="形状"/>
          <p:cNvSpPr/>
          <p:nvPr>
            <p:custDataLst>
              <p:tags r:id="rId23"/>
            </p:custDataLst>
          </p:nvPr>
        </p:nvSpPr>
        <p:spPr>
          <a:xfrm flipV="1">
            <a:off x="1644745" y="3093852"/>
            <a:ext cx="2281194" cy="126542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486" y="0"/>
                </a:moveTo>
                <a:lnTo>
                  <a:pt x="2129" y="13239"/>
                </a:lnTo>
                <a:lnTo>
                  <a:pt x="0" y="21600"/>
                </a:lnTo>
                <a:lnTo>
                  <a:pt x="21600" y="8339"/>
                </a:lnTo>
                <a:lnTo>
                  <a:pt x="19486" y="0"/>
                </a:lnTo>
                <a:close/>
              </a:path>
            </a:pathLst>
          </a:custGeom>
          <a:solidFill>
            <a:schemeClr val="accent5">
              <a:lumMod val="47000"/>
              <a:lumOff val="53000"/>
              <a:alpha val="48000"/>
            </a:schemeClr>
          </a:solidFill>
          <a:ln w="12700">
            <a:miter lim="400000"/>
          </a:ln>
        </p:spPr>
        <p:txBody>
          <a:bodyPr tIns="45720" bIns="45720">
            <a:normAutofit/>
          </a:bodyPr>
          <a:lstStyle/>
          <a:p>
            <a:pPr>
              <a:lnSpc>
                <a:spcPct val="120000"/>
              </a:lnSpc>
            </a:pPr>
            <a:endParaRPr sz="9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3" name="形状"/>
          <p:cNvSpPr/>
          <p:nvPr>
            <p:custDataLst>
              <p:tags r:id="rId24"/>
            </p:custDataLst>
          </p:nvPr>
        </p:nvSpPr>
        <p:spPr>
          <a:xfrm flipV="1">
            <a:off x="2000710" y="3870939"/>
            <a:ext cx="1569950" cy="127228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462" y="0"/>
                </a:moveTo>
                <a:lnTo>
                  <a:pt x="3095" y="13304"/>
                </a:lnTo>
                <a:lnTo>
                  <a:pt x="0" y="21600"/>
                </a:lnTo>
                <a:lnTo>
                  <a:pt x="21600" y="8430"/>
                </a:lnTo>
                <a:lnTo>
                  <a:pt x="18462" y="0"/>
                </a:lnTo>
                <a:close/>
              </a:path>
            </a:pathLst>
          </a:custGeom>
          <a:solidFill>
            <a:schemeClr val="accent6">
              <a:lumMod val="47000"/>
              <a:lumOff val="53000"/>
              <a:alpha val="48000"/>
            </a:schemeClr>
          </a:solidFill>
          <a:ln w="12700">
            <a:miter lim="400000"/>
          </a:ln>
        </p:spPr>
        <p:txBody>
          <a:bodyPr tIns="45720" bIns="45720">
            <a:normAutofit/>
          </a:bodyPr>
          <a:lstStyle/>
          <a:p>
            <a:pPr>
              <a:lnSpc>
                <a:spcPct val="120000"/>
              </a:lnSpc>
            </a:pPr>
            <a:endParaRPr sz="9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6" name="任意多边形 45"/>
          <p:cNvSpPr/>
          <p:nvPr>
            <p:custDataLst>
              <p:tags r:id="rId25"/>
            </p:custDataLst>
          </p:nvPr>
        </p:nvSpPr>
        <p:spPr>
          <a:xfrm>
            <a:off x="932815" y="1540363"/>
            <a:ext cx="4058275" cy="488337"/>
          </a:xfrm>
          <a:custGeom>
            <a:avLst/>
            <a:gdLst>
              <a:gd name="adj" fmla="val 16667"/>
              <a:gd name="a" fmla="pin 0 adj 50000"/>
              <a:gd name="x1" fmla="*/ ss a 100000"/>
              <a:gd name="x2" fmla="+- r 0 x1"/>
              <a:gd name="y2" fmla="+- b 0 x1"/>
              <a:gd name="il" fmla="*/ x1 29289 100000"/>
              <a:gd name="ir" fmla="+- r 0 il"/>
              <a:gd name="ib" fmla="+- b 0 il"/>
            </a:gdLst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il" t="il" r="ir" b="ib"/>
            <a:pathLst>
              <a:path w="5917" h="712">
                <a:moveTo>
                  <a:pt x="0" y="0"/>
                </a:moveTo>
                <a:lnTo>
                  <a:pt x="5917" y="0"/>
                </a:lnTo>
                <a:lnTo>
                  <a:pt x="5591" y="712"/>
                </a:lnTo>
                <a:lnTo>
                  <a:pt x="332" y="712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92000">
                <a:schemeClr val="accent5">
                  <a:lumMod val="75000"/>
                  <a:alpha val="100000"/>
                </a:schemeClr>
              </a:gs>
              <a:gs pos="0">
                <a:schemeClr val="accent5">
                  <a:alpha val="100000"/>
                </a:schemeClr>
              </a:gs>
            </a:gsLst>
            <a:lin ang="0" scaled="0"/>
          </a:gradFill>
          <a:ln w="12700">
            <a:miter lim="400000"/>
          </a:ln>
          <a:effectLst>
            <a:outerShdw blurRad="139700" dist="50800" dir="2700000" algn="tl" rotWithShape="0">
              <a:schemeClr val="accent5">
                <a:lumMod val="50000"/>
                <a:alpha val="20000"/>
              </a:schemeClr>
            </a:outerShdw>
          </a:effectLst>
        </p:spPr>
        <p:txBody>
          <a:bodyPr wrap="square" tIns="45720" bIns="45720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zh-CN" altLang="en-US" sz="1600" b="1" dirty="0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个性化定制</a:t>
            </a:r>
            <a:endParaRPr lang="zh-CN" altLang="en-US" sz="1600" b="1" dirty="0">
              <a:solidFill>
                <a:srgbClr val="FFFFFF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47" name="任意多边形 46"/>
          <p:cNvSpPr/>
          <p:nvPr>
            <p:custDataLst>
              <p:tags r:id="rId26"/>
            </p:custDataLst>
          </p:nvPr>
        </p:nvSpPr>
        <p:spPr>
          <a:xfrm>
            <a:off x="1289466" y="2316079"/>
            <a:ext cx="3345659" cy="490395"/>
          </a:xfrm>
          <a:custGeom>
            <a:avLst/>
            <a:gdLst>
              <a:gd name="adj" fmla="val 16667"/>
              <a:gd name="a" fmla="pin 0 adj 50000"/>
              <a:gd name="x1" fmla="*/ ss a 100000"/>
              <a:gd name="x2" fmla="+- r 0 x1"/>
              <a:gd name="y2" fmla="+- b 0 x1"/>
              <a:gd name="il" fmla="*/ x1 29289 100000"/>
              <a:gd name="ir" fmla="+- r 0 il"/>
              <a:gd name="ib" fmla="+- b 0 il"/>
            </a:gdLst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il" t="il" r="ir" b="ib"/>
            <a:pathLst>
              <a:path w="4878" h="715">
                <a:moveTo>
                  <a:pt x="0" y="0"/>
                </a:moveTo>
                <a:lnTo>
                  <a:pt x="4878" y="0"/>
                </a:lnTo>
                <a:lnTo>
                  <a:pt x="4550" y="715"/>
                </a:lnTo>
                <a:lnTo>
                  <a:pt x="325" y="71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100000">
                <a:schemeClr val="accent6">
                  <a:lumMod val="75000"/>
                  <a:alpha val="100000"/>
                </a:schemeClr>
              </a:gs>
              <a:gs pos="0">
                <a:schemeClr val="accent6">
                  <a:lumMod val="84000"/>
                  <a:lumOff val="16000"/>
                  <a:alpha val="100000"/>
                </a:schemeClr>
              </a:gs>
            </a:gsLst>
            <a:lin ang="0" scaled="0"/>
          </a:gradFill>
          <a:ln w="12700">
            <a:miter lim="400000"/>
          </a:ln>
          <a:effectLst>
            <a:outerShdw blurRad="139700" dist="50800" dir="2700000" algn="tl" rotWithShape="0">
              <a:schemeClr val="accent6">
                <a:lumMod val="75000"/>
                <a:alpha val="20000"/>
              </a:schemeClr>
            </a:outerShdw>
          </a:effectLst>
        </p:spPr>
        <p:txBody>
          <a:bodyPr wrap="square" tIns="45720" bIns="45720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zh-CN" altLang="en-US" sz="1600" b="1" dirty="0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结构稳固耐用</a:t>
            </a:r>
            <a:endParaRPr lang="zh-CN" altLang="en-US" sz="1600" b="1" dirty="0">
              <a:solidFill>
                <a:srgbClr val="FFFFFF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48" name="任意多边形 47"/>
          <p:cNvSpPr/>
          <p:nvPr>
            <p:custDataLst>
              <p:tags r:id="rId27"/>
            </p:custDataLst>
          </p:nvPr>
        </p:nvSpPr>
        <p:spPr>
          <a:xfrm>
            <a:off x="1644745" y="3093852"/>
            <a:ext cx="2637845" cy="490395"/>
          </a:xfrm>
          <a:custGeom>
            <a:avLst/>
            <a:gdLst>
              <a:gd name="adj" fmla="val 16667"/>
              <a:gd name="a" fmla="pin 0 adj 50000"/>
              <a:gd name="x1" fmla="*/ ss a 100000"/>
              <a:gd name="x2" fmla="+- r 0 x1"/>
              <a:gd name="y2" fmla="+- b 0 x1"/>
              <a:gd name="il" fmla="*/ x1 29289 100000"/>
              <a:gd name="ir" fmla="+- r 0 il"/>
              <a:gd name="ib" fmla="+- b 0 il"/>
            </a:gdLst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il" t="il" r="ir" b="ib"/>
            <a:pathLst>
              <a:path w="3846" h="715">
                <a:moveTo>
                  <a:pt x="0" y="0"/>
                </a:moveTo>
                <a:lnTo>
                  <a:pt x="3846" y="0"/>
                </a:lnTo>
                <a:lnTo>
                  <a:pt x="3514" y="715"/>
                </a:lnTo>
                <a:lnTo>
                  <a:pt x="328" y="71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77000">
                <a:schemeClr val="accent5">
                  <a:alpha val="100000"/>
                </a:schemeClr>
              </a:gs>
              <a:gs pos="0">
                <a:schemeClr val="accent5">
                  <a:lumMod val="60000"/>
                  <a:lumOff val="40000"/>
                  <a:alpha val="100000"/>
                </a:schemeClr>
              </a:gs>
            </a:gsLst>
            <a:lin ang="0" scaled="0"/>
          </a:gradFill>
          <a:ln w="12700">
            <a:miter lim="400000"/>
          </a:ln>
          <a:effectLst>
            <a:outerShdw blurRad="139700" dist="50800" dir="2700000" algn="tl" rotWithShape="0">
              <a:schemeClr val="accent5">
                <a:lumMod val="75000"/>
                <a:alpha val="20000"/>
              </a:schemeClr>
            </a:outerShdw>
          </a:effectLst>
        </p:spPr>
        <p:txBody>
          <a:bodyPr wrap="square" tIns="45720" bIns="45720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zh-CN" altLang="en-US" sz="1600" b="1" dirty="0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尺寸适配</a:t>
            </a:r>
            <a:endParaRPr lang="zh-CN" altLang="en-US" sz="1600" b="1" dirty="0">
              <a:solidFill>
                <a:srgbClr val="FFFFFF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49" name="任意多边形 48"/>
          <p:cNvSpPr/>
          <p:nvPr>
            <p:custDataLst>
              <p:tags r:id="rId28"/>
            </p:custDataLst>
          </p:nvPr>
        </p:nvSpPr>
        <p:spPr>
          <a:xfrm>
            <a:off x="2000710" y="3871625"/>
            <a:ext cx="1924543" cy="488337"/>
          </a:xfrm>
          <a:custGeom>
            <a:avLst/>
            <a:gdLst>
              <a:gd name="adj" fmla="val 16667"/>
              <a:gd name="a" fmla="pin 0 adj 50000"/>
              <a:gd name="x1" fmla="*/ ss a 100000"/>
              <a:gd name="x2" fmla="+- r 0 x1"/>
              <a:gd name="y2" fmla="+- b 0 x1"/>
              <a:gd name="il" fmla="*/ x1 29289 100000"/>
              <a:gd name="ir" fmla="+- r 0 il"/>
              <a:gd name="ib" fmla="+- b 0 il"/>
            </a:gdLst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il" t="il" r="ir" b="ib"/>
            <a:pathLst>
              <a:path w="2806" h="712">
                <a:moveTo>
                  <a:pt x="0" y="0"/>
                </a:moveTo>
                <a:lnTo>
                  <a:pt x="2806" y="0"/>
                </a:lnTo>
                <a:lnTo>
                  <a:pt x="2480" y="712"/>
                </a:lnTo>
                <a:lnTo>
                  <a:pt x="328" y="712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100000">
                <a:schemeClr val="accent6">
                  <a:alpha val="100000"/>
                </a:schemeClr>
              </a:gs>
              <a:gs pos="0">
                <a:schemeClr val="accent6">
                  <a:lumMod val="60000"/>
                  <a:lumOff val="40000"/>
                  <a:alpha val="100000"/>
                </a:schemeClr>
              </a:gs>
            </a:gsLst>
            <a:lin ang="0" scaled="0"/>
          </a:gradFill>
          <a:ln w="12700">
            <a:miter lim="400000"/>
          </a:ln>
          <a:effectLst>
            <a:outerShdw blurRad="139700" dist="50800" dir="2700000" algn="tl" rotWithShape="0">
              <a:schemeClr val="accent6">
                <a:lumMod val="75000"/>
                <a:alpha val="20000"/>
              </a:schemeClr>
            </a:outerShdw>
          </a:effectLst>
        </p:spPr>
        <p:txBody>
          <a:bodyPr wrap="square" tIns="45720" bIns="45720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zh-CN" altLang="en-US" sz="1600" b="1" dirty="0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驱动省力</a:t>
            </a:r>
            <a:endParaRPr lang="zh-CN" altLang="en-US" sz="1600" b="1" dirty="0">
              <a:solidFill>
                <a:srgbClr val="FFFFFF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54" name="任意多边形 53"/>
          <p:cNvSpPr/>
          <p:nvPr>
            <p:custDataLst>
              <p:tags r:id="rId29"/>
            </p:custDataLst>
          </p:nvPr>
        </p:nvSpPr>
        <p:spPr>
          <a:xfrm>
            <a:off x="2358047" y="4647341"/>
            <a:ext cx="1212613" cy="495882"/>
          </a:xfrm>
          <a:custGeom>
            <a:avLst/>
            <a:gdLst>
              <a:gd name="adj" fmla="val 16667"/>
              <a:gd name="a" fmla="pin 0 adj 50000"/>
              <a:gd name="x1" fmla="*/ ss a 100000"/>
              <a:gd name="x2" fmla="+- r 0 x1"/>
              <a:gd name="y2" fmla="+- b 0 x1"/>
              <a:gd name="il" fmla="*/ x1 29289 100000"/>
              <a:gd name="ir" fmla="+- r 0 il"/>
              <a:gd name="ib" fmla="+- b 0 il"/>
            </a:gdLst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il" t="il" r="ir" b="ib"/>
            <a:pathLst>
              <a:path w="1768" h="723">
                <a:moveTo>
                  <a:pt x="0" y="0"/>
                </a:moveTo>
                <a:lnTo>
                  <a:pt x="1768" y="0"/>
                </a:lnTo>
                <a:lnTo>
                  <a:pt x="1436" y="723"/>
                </a:lnTo>
                <a:lnTo>
                  <a:pt x="332" y="723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100000">
                <a:schemeClr val="accent5">
                  <a:lumMod val="60000"/>
                  <a:lumOff val="40000"/>
                  <a:alpha val="100000"/>
                </a:schemeClr>
              </a:gs>
              <a:gs pos="0">
                <a:schemeClr val="accent5">
                  <a:lumMod val="40000"/>
                  <a:lumOff val="60000"/>
                  <a:alpha val="100000"/>
                </a:schemeClr>
              </a:gs>
            </a:gsLst>
            <a:lin ang="0" scaled="0"/>
          </a:gradFill>
          <a:ln w="12700">
            <a:miter lim="400000"/>
          </a:ln>
          <a:effectLst>
            <a:outerShdw blurRad="139700" dist="50800" dir="2700000" algn="tl" rotWithShape="0">
              <a:schemeClr val="accent5">
                <a:alpha val="20000"/>
              </a:schemeClr>
            </a:outerShdw>
          </a:effectLst>
        </p:spPr>
        <p:txBody>
          <a:bodyPr wrap="square" tIns="45720" bIns="45720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zh-CN" altLang="en-US" sz="1600" b="1" dirty="0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经济实用美观</a:t>
            </a:r>
            <a:endParaRPr lang="zh-CN" altLang="en-US" sz="1600" b="1" dirty="0">
              <a:solidFill>
                <a:srgbClr val="FFFFFF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2357755" y="5154612"/>
            <a:ext cx="5080000" cy="475615"/>
          </a:xfrm>
          <a:prstGeom prst="rect">
            <a:avLst/>
          </a:prstGeom>
        </p:spPr>
        <p:txBody>
          <a:bodyPr>
            <a:spAutoFit/>
          </a:bodyPr>
          <a:p>
            <a:pPr marL="0" indent="0" latinLnBrk="1">
              <a:lnSpc>
                <a:spcPts val="3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b="0" i="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轮椅的基本要求</a:t>
            </a:r>
            <a:endParaRPr lang="zh-CN" altLang="en-US" sz="1600" b="0" i="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矩形 48"/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5588000"/>
            <a:ext cx="12192000" cy="1270000"/>
          </a:xfrm>
          <a:prstGeom prst="rect">
            <a:avLst/>
          </a:prstGeom>
          <a:solidFill>
            <a:srgbClr val="7FC2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0" name="组合 49"/>
          <p:cNvGrpSpPr/>
          <p:nvPr/>
        </p:nvGrpSpPr>
        <p:grpSpPr>
          <a:xfrm>
            <a:off x="407533" y="562624"/>
            <a:ext cx="6722961" cy="576000"/>
            <a:chOff x="349477" y="620680"/>
            <a:chExt cx="6722961" cy="576000"/>
          </a:xfrm>
        </p:grpSpPr>
        <p:sp>
          <p:nvSpPr>
            <p:cNvPr id="51" name="矩形: 圆角 50"/>
            <p:cNvSpPr>
              <a:spLocks noChangeAspect="1"/>
            </p:cNvSpPr>
            <p:nvPr/>
          </p:nvSpPr>
          <p:spPr>
            <a:xfrm>
              <a:off x="349477" y="620680"/>
              <a:ext cx="576000" cy="576000"/>
            </a:xfrm>
            <a:prstGeom prst="roundRect">
              <a:avLst>
                <a:gd name="adj" fmla="val 50000"/>
              </a:avLst>
            </a:prstGeom>
            <a:solidFill>
              <a:srgbClr val="9E3537"/>
            </a:solidFill>
            <a:ln>
              <a:noFill/>
            </a:ln>
            <a:effectLst>
              <a:outerShdw blurRad="304800" dist="127000" dir="2700000" algn="ctr" rotWithShape="0">
                <a:srgbClr val="9E3537">
                  <a:alpha val="1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4</a:t>
              </a:r>
              <a:endParaRPr lang="zh-CN" altLang="en-US" sz="28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52" name="矩形 51"/>
            <p:cNvSpPr/>
            <p:nvPr/>
          </p:nvSpPr>
          <p:spPr>
            <a:xfrm>
              <a:off x="1005648" y="647070"/>
              <a:ext cx="6066790" cy="521970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zh-CN" altLang="en-US" sz="2800" dirty="0">
                  <a:solidFill>
                    <a:srgbClr val="417F54"/>
                  </a:solidFill>
                  <a:effectLst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MiSans Normal" panose="00000500000000000000" pitchFamily="2" charset="-122"/>
                  <a:sym typeface="+mn-ea"/>
                </a:rPr>
                <a:t>轮椅使用的家居无障碍环境</a:t>
              </a:r>
              <a:r>
                <a:rPr lang="en-US" altLang="zh-CN" sz="2800" dirty="0">
                  <a:solidFill>
                    <a:srgbClr val="417F54"/>
                  </a:solidFill>
                  <a:effectLst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MiSans Normal" panose="00000500000000000000" pitchFamily="2" charset="-122"/>
                  <a:sym typeface="+mn-ea"/>
                </a:rPr>
                <a:t>-</a:t>
              </a:r>
              <a:r>
                <a:rPr lang="zh-CN" altLang="en-US" sz="2800" dirty="0">
                  <a:solidFill>
                    <a:srgbClr val="417F54"/>
                  </a:solidFill>
                  <a:effectLst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MiSans Normal" panose="00000500000000000000" pitchFamily="2" charset="-122"/>
                  <a:sym typeface="+mn-ea"/>
                </a:rPr>
                <a:t>清洁</a:t>
              </a:r>
              <a:r>
                <a:rPr lang="zh-CN" altLang="en-US" sz="2800" dirty="0">
                  <a:solidFill>
                    <a:srgbClr val="417F54"/>
                  </a:solidFill>
                  <a:effectLst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MiSans Normal" panose="00000500000000000000" pitchFamily="2" charset="-122"/>
                  <a:sym typeface="+mn-ea"/>
                </a:rPr>
                <a:t>卫生</a:t>
              </a:r>
              <a:endParaRPr lang="zh-CN" altLang="en-US" sz="2800" dirty="0">
                <a:solidFill>
                  <a:srgbClr val="417F54"/>
                </a:solidFill>
                <a:effectLst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MiSans Normal" panose="00000500000000000000" pitchFamily="2" charset="-122"/>
                <a:sym typeface="+mn-ea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183515" y="1309370"/>
            <a:ext cx="7606665" cy="4246245"/>
          </a:xfrm>
          <a:prstGeom prst="rect">
            <a:avLst/>
          </a:prstGeom>
        </p:spPr>
        <p:txBody>
          <a:bodyPr wrap="square">
            <a:spAutoFit/>
          </a:bodyPr>
          <a:p>
            <a:pPr marL="285750" indent="-285750">
              <a:lnSpc>
                <a:spcPct val="150000"/>
              </a:lnSpc>
              <a:buFont typeface="Wingdings" panose="05000000000000000000" charset="0"/>
              <a:buChar char=""/>
            </a:pPr>
            <a:r>
              <a:rPr lang="zh-CN" altLang="en-US">
                <a:solidFill>
                  <a:srgbClr val="231F20"/>
                </a:solidFill>
                <a:ea typeface="+mn-lt"/>
                <a:cs typeface="+mn-lt"/>
              </a:rPr>
              <a:t>确保卫生间空间宽敞，方便轮椅转动和通行。</a:t>
            </a:r>
            <a:endParaRPr lang="zh-CN" altLang="en-US">
              <a:solidFill>
                <a:srgbClr val="231F20"/>
              </a:solidFill>
              <a:ea typeface="+mn-lt"/>
              <a:cs typeface="+mn-lt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"/>
            </a:pPr>
            <a:r>
              <a:rPr lang="zh-CN" altLang="en-US">
                <a:solidFill>
                  <a:srgbClr val="231F20"/>
                </a:solidFill>
                <a:ea typeface="+mn-lt"/>
                <a:cs typeface="+mn-lt"/>
              </a:rPr>
              <a:t>使用自动门或推拉门，减少开关门的难度。</a:t>
            </a:r>
            <a:endParaRPr lang="zh-CN" altLang="en-US">
              <a:solidFill>
                <a:srgbClr val="231F20"/>
              </a:solidFill>
              <a:ea typeface="+mn-lt"/>
              <a:cs typeface="+mn-lt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"/>
            </a:pPr>
            <a:r>
              <a:rPr lang="zh-CN" altLang="en-US">
                <a:solidFill>
                  <a:srgbClr val="231F20"/>
                </a:solidFill>
                <a:ea typeface="+mn-lt"/>
                <a:cs typeface="+mn-lt"/>
              </a:rPr>
              <a:t>在卫生间铺设防滑地砖，减少滑倒风险。</a:t>
            </a:r>
            <a:endParaRPr lang="zh-CN" altLang="en-US">
              <a:solidFill>
                <a:srgbClr val="231F20"/>
              </a:solidFill>
              <a:ea typeface="+mn-lt"/>
              <a:cs typeface="+mn-lt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"/>
            </a:pPr>
            <a:r>
              <a:rPr lang="zh-CN" altLang="en-US">
                <a:solidFill>
                  <a:srgbClr val="231F20"/>
                </a:solidFill>
                <a:ea typeface="+mn-lt"/>
                <a:cs typeface="+mn-lt"/>
              </a:rPr>
              <a:t>在坐便器、淋浴区等位置安装扶手，可配备淋浴椅或洗澡椅，方便老年人转移以及坐着洗澡。</a:t>
            </a:r>
            <a:endParaRPr lang="zh-CN" altLang="en-US">
              <a:solidFill>
                <a:srgbClr val="231F20"/>
              </a:solidFill>
              <a:ea typeface="+mn-lt"/>
              <a:cs typeface="+mn-lt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"/>
            </a:pPr>
            <a:r>
              <a:rPr lang="zh-CN" altLang="en-US">
                <a:solidFill>
                  <a:srgbClr val="231F20"/>
                </a:solidFill>
                <a:ea typeface="+mn-lt"/>
                <a:cs typeface="+mn-lt"/>
              </a:rPr>
              <a:t>可考虑安装智能马桶盖，提供温水清洗、座圈加热等功能，提高舒适度。</a:t>
            </a:r>
            <a:endParaRPr lang="zh-CN" altLang="en-US">
              <a:solidFill>
                <a:srgbClr val="231F20"/>
              </a:solidFill>
              <a:ea typeface="+mn-lt"/>
              <a:cs typeface="+mn-lt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"/>
            </a:pPr>
            <a:r>
              <a:rPr lang="zh-CN" altLang="en-US">
                <a:solidFill>
                  <a:srgbClr val="231F20"/>
                </a:solidFill>
                <a:ea typeface="+mn-lt"/>
                <a:cs typeface="+mn-lt"/>
              </a:rPr>
              <a:t>选择高度合适的洗手台，确保老年人坐在轮椅上也能轻松使用。</a:t>
            </a:r>
            <a:endParaRPr lang="zh-CN" altLang="en-US">
              <a:solidFill>
                <a:srgbClr val="231F20"/>
              </a:solidFill>
              <a:ea typeface="+mn-lt"/>
              <a:cs typeface="+mn-lt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"/>
            </a:pPr>
            <a:r>
              <a:rPr lang="zh-CN" altLang="en-US">
                <a:solidFill>
                  <a:srgbClr val="231F20"/>
                </a:solidFill>
                <a:ea typeface="+mn-lt"/>
                <a:cs typeface="+mn-lt"/>
              </a:rPr>
              <a:t>将洗漱用品放在易于取放的位置，如洗手台下方的储物柜或墙面上的挂钩上。</a:t>
            </a:r>
            <a:endParaRPr lang="zh-CN" altLang="en-US">
              <a:solidFill>
                <a:srgbClr val="231F20"/>
              </a:solidFill>
              <a:ea typeface="+mn-lt"/>
              <a:cs typeface="+mn-lt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"/>
            </a:pPr>
            <a:r>
              <a:rPr lang="zh-CN" altLang="en-US">
                <a:solidFill>
                  <a:srgbClr val="231F20"/>
                </a:solidFill>
                <a:ea typeface="+mn-lt"/>
                <a:cs typeface="+mn-lt"/>
              </a:rPr>
              <a:t>在卫生间内安装紧急呼叫按钮，</a:t>
            </a:r>
            <a:endParaRPr lang="zh-CN" altLang="en-US">
              <a:solidFill>
                <a:srgbClr val="231F20"/>
              </a:solidFill>
              <a:ea typeface="+mn-lt"/>
              <a:cs typeface="+mn-lt"/>
            </a:endParaRPr>
          </a:p>
        </p:txBody>
      </p:sp>
      <p:pic>
        <p:nvPicPr>
          <p:cNvPr id="3" name="图片 2" descr="截屏2025-12-16 12.30.0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90815" y="1721485"/>
            <a:ext cx="4401185" cy="3321685"/>
          </a:xfrm>
          <a:prstGeom prst="rect">
            <a:avLst/>
          </a:prstGeom>
        </p:spPr>
      </p:pic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矩形 48"/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5588000"/>
            <a:ext cx="12192000" cy="1270000"/>
          </a:xfrm>
          <a:prstGeom prst="rect">
            <a:avLst/>
          </a:prstGeom>
          <a:solidFill>
            <a:srgbClr val="7FC2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0" name="组合 49"/>
          <p:cNvGrpSpPr/>
          <p:nvPr/>
        </p:nvGrpSpPr>
        <p:grpSpPr>
          <a:xfrm>
            <a:off x="407533" y="562624"/>
            <a:ext cx="6722961" cy="576000"/>
            <a:chOff x="349477" y="620680"/>
            <a:chExt cx="6722961" cy="576000"/>
          </a:xfrm>
        </p:grpSpPr>
        <p:sp>
          <p:nvSpPr>
            <p:cNvPr id="51" name="矩形: 圆角 50"/>
            <p:cNvSpPr>
              <a:spLocks noChangeAspect="1"/>
            </p:cNvSpPr>
            <p:nvPr/>
          </p:nvSpPr>
          <p:spPr>
            <a:xfrm>
              <a:off x="349477" y="620680"/>
              <a:ext cx="576000" cy="576000"/>
            </a:xfrm>
            <a:prstGeom prst="roundRect">
              <a:avLst>
                <a:gd name="adj" fmla="val 50000"/>
              </a:avLst>
            </a:prstGeom>
            <a:solidFill>
              <a:srgbClr val="9E3537"/>
            </a:solidFill>
            <a:ln>
              <a:noFill/>
            </a:ln>
            <a:effectLst>
              <a:outerShdw blurRad="304800" dist="127000" dir="2700000" algn="ctr" rotWithShape="0">
                <a:srgbClr val="9E3537">
                  <a:alpha val="1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4</a:t>
              </a:r>
              <a:endParaRPr lang="zh-CN" altLang="en-US" sz="28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52" name="矩形 51"/>
            <p:cNvSpPr/>
            <p:nvPr/>
          </p:nvSpPr>
          <p:spPr>
            <a:xfrm>
              <a:off x="1005648" y="647070"/>
              <a:ext cx="6066790" cy="521970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zh-CN" altLang="en-US" sz="2800" dirty="0">
                  <a:solidFill>
                    <a:srgbClr val="417F54"/>
                  </a:solidFill>
                  <a:effectLst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MiSans Normal" panose="00000500000000000000" pitchFamily="2" charset="-122"/>
                  <a:sym typeface="+mn-ea"/>
                </a:rPr>
                <a:t>轮椅使用的家居无障碍环境</a:t>
              </a:r>
              <a:r>
                <a:rPr lang="en-US" altLang="zh-CN" sz="2800" dirty="0">
                  <a:solidFill>
                    <a:srgbClr val="417F54"/>
                  </a:solidFill>
                  <a:effectLst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MiSans Normal" panose="00000500000000000000" pitchFamily="2" charset="-122"/>
                  <a:sym typeface="+mn-ea"/>
                </a:rPr>
                <a:t>-</a:t>
              </a:r>
              <a:r>
                <a:rPr lang="zh-CN" altLang="en-US" sz="2800" dirty="0">
                  <a:solidFill>
                    <a:srgbClr val="417F54"/>
                  </a:solidFill>
                  <a:effectLst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MiSans Normal" panose="00000500000000000000" pitchFamily="2" charset="-122"/>
                  <a:sym typeface="+mn-ea"/>
                </a:rPr>
                <a:t>转移方面</a:t>
              </a:r>
              <a:endParaRPr lang="zh-CN" altLang="en-US" sz="2800" dirty="0">
                <a:solidFill>
                  <a:srgbClr val="417F54"/>
                </a:solidFill>
                <a:effectLst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MiSans Normal" panose="00000500000000000000" pitchFamily="2" charset="-122"/>
                <a:sym typeface="+mn-ea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896620" y="1925320"/>
            <a:ext cx="6400800" cy="3265170"/>
          </a:xfrm>
          <a:prstGeom prst="rect">
            <a:avLst/>
          </a:prstGeom>
        </p:spPr>
        <p:txBody>
          <a:bodyPr wrap="square">
            <a:noAutofit/>
          </a:bodyPr>
          <a:p>
            <a:pPr marL="285750" indent="-285750">
              <a:lnSpc>
                <a:spcPct val="150000"/>
              </a:lnSpc>
              <a:buFont typeface="Wingdings" panose="05000000000000000000" charset="0"/>
              <a:buChar char=""/>
            </a:pPr>
            <a:r>
              <a:rPr lang="zh-CN" altLang="en-US">
                <a:solidFill>
                  <a:srgbClr val="231F20"/>
                </a:solidFill>
                <a:ea typeface="+mn-lt"/>
                <a:cs typeface="+mn-lt"/>
              </a:rPr>
              <a:t>确保家中消除门槛，地面平整无障碍，保障无障碍通道。</a:t>
            </a:r>
            <a:endParaRPr lang="zh-CN" altLang="en-US">
              <a:solidFill>
                <a:srgbClr val="231F20"/>
              </a:solidFill>
              <a:ea typeface="+mn-lt"/>
              <a:cs typeface="+mn-lt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"/>
            </a:pPr>
            <a:r>
              <a:rPr lang="zh-CN" altLang="en-US">
                <a:solidFill>
                  <a:srgbClr val="231F20"/>
                </a:solidFill>
                <a:ea typeface="+mn-lt"/>
                <a:cs typeface="+mn-lt"/>
              </a:rPr>
              <a:t>在需要跨越高度差的地方（如门口、楼梯等）设置坡道或升降平台</a:t>
            </a:r>
            <a:r>
              <a:rPr lang="en-US" altLang="zh-CN">
                <a:solidFill>
                  <a:srgbClr val="231F20"/>
                </a:solidFill>
                <a:ea typeface="+mn-lt"/>
                <a:cs typeface="+mn-lt"/>
              </a:rPr>
              <a:t>。</a:t>
            </a:r>
            <a:endParaRPr lang="en-US" altLang="zh-CN">
              <a:solidFill>
                <a:srgbClr val="231F20"/>
              </a:solidFill>
              <a:ea typeface="+mn-lt"/>
              <a:cs typeface="+mn-lt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"/>
            </a:pPr>
            <a:r>
              <a:rPr lang="zh-CN" altLang="en-US">
                <a:solidFill>
                  <a:srgbClr val="231F20"/>
                </a:solidFill>
                <a:ea typeface="+mn-lt"/>
                <a:cs typeface="+mn-lt"/>
              </a:rPr>
              <a:t>可使用转移板或转移带等辅助工具，帮助老年人从轮椅上转移到床、沙发等其他家具上。</a:t>
            </a:r>
            <a:endParaRPr lang="zh-CN" altLang="en-US">
              <a:solidFill>
                <a:srgbClr val="231F20"/>
              </a:solidFill>
              <a:ea typeface="+mn-lt"/>
              <a:cs typeface="+mn-lt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"/>
            </a:pPr>
            <a:r>
              <a:rPr lang="zh-CN" altLang="en-US">
                <a:solidFill>
                  <a:srgbClr val="231F20"/>
                </a:solidFill>
                <a:ea typeface="+mn-lt"/>
                <a:cs typeface="+mn-lt"/>
              </a:rPr>
              <a:t>必要时考虑配备电动升降床，方便老年人上下床和进行床椅转移。</a:t>
            </a:r>
            <a:endParaRPr lang="zh-CN" altLang="en-US">
              <a:solidFill>
                <a:srgbClr val="231F20"/>
              </a:solidFill>
              <a:ea typeface="+mn-lt"/>
              <a:cs typeface="+mn-lt"/>
            </a:endParaRPr>
          </a:p>
        </p:txBody>
      </p:sp>
      <p:grpSp>
        <p:nvGrpSpPr>
          <p:cNvPr id="2" name="组合 1"/>
          <p:cNvGrpSpPr>
            <a:grpSpLocks noChangeAspect="1"/>
          </p:cNvGrpSpPr>
          <p:nvPr userDrawn="1"/>
        </p:nvGrpSpPr>
        <p:grpSpPr>
          <a:xfrm>
            <a:off x="8474710" y="2178050"/>
            <a:ext cx="3600000" cy="4043933"/>
            <a:chOff x="11552" y="2724"/>
            <a:chExt cx="7120" cy="7998"/>
          </a:xfrm>
        </p:grpSpPr>
        <p:sp>
          <p:nvSpPr>
            <p:cNvPr id="13" name="椭圆 12"/>
            <p:cNvSpPr/>
            <p:nvPr/>
          </p:nvSpPr>
          <p:spPr>
            <a:xfrm>
              <a:off x="14818" y="10004"/>
              <a:ext cx="3854" cy="719"/>
            </a:xfrm>
            <a:prstGeom prst="ellipse">
              <a:avLst/>
            </a:prstGeom>
            <a:solidFill>
              <a:srgbClr val="65B1A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11552" y="8800"/>
              <a:ext cx="4382" cy="964"/>
            </a:xfrm>
            <a:prstGeom prst="ellipse">
              <a:avLst/>
            </a:prstGeom>
            <a:solidFill>
              <a:srgbClr val="65B1A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pic>
          <p:nvPicPr>
            <p:cNvPr id="11" name="图片 10" descr="卡通人物&#10;&#10;中度可信度描述已自动生成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114" y="2724"/>
              <a:ext cx="6558" cy="7759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截屏2025-12-16 12.34.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63625" y="3891915"/>
            <a:ext cx="6540500" cy="28448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064260" y="1414780"/>
            <a:ext cx="6539865" cy="2477135"/>
          </a:xfrm>
          <a:prstGeom prst="rect">
            <a:avLst/>
          </a:prstGeom>
        </p:spPr>
        <p:txBody>
          <a:bodyPr wrap="square">
            <a:noAutofit/>
          </a:bodyPr>
          <a:p>
            <a:pPr marL="285750" indent="-285750">
              <a:lnSpc>
                <a:spcPct val="150000"/>
              </a:lnSpc>
              <a:buFont typeface="Wingdings" panose="05000000000000000000" charset="0"/>
              <a:buChar char=""/>
            </a:pPr>
            <a:r>
              <a:rPr lang="zh-CN" altLang="en-US" sz="1600">
                <a:solidFill>
                  <a:srgbClr val="231F20"/>
                </a:solidFill>
                <a:ea typeface="+mn-lt"/>
                <a:cs typeface="+mn-lt"/>
              </a:rPr>
              <a:t>确保家中通道宽敞无阻，方便轮椅通行。移除通道上的障碍物，如地毯边缘、小家具等，以 减少轮椅被卡住的风险。</a:t>
            </a:r>
            <a:endParaRPr lang="zh-CN" altLang="en-US" sz="1600">
              <a:solidFill>
                <a:srgbClr val="231F20"/>
              </a:solidFill>
              <a:ea typeface="+mn-lt"/>
              <a:cs typeface="+mn-lt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"/>
            </a:pPr>
            <a:r>
              <a:rPr lang="zh-CN" altLang="en-US" sz="1600">
                <a:solidFill>
                  <a:srgbClr val="231F20"/>
                </a:solidFill>
                <a:ea typeface="+mn-lt"/>
                <a:cs typeface="+mn-lt"/>
              </a:rPr>
              <a:t>在走廊、楼梯等区域安装扶手和抓杆，帮助老年人在轮椅上保持平衡和稳定。</a:t>
            </a:r>
            <a:endParaRPr lang="zh-CN" altLang="en-US" sz="1600">
              <a:solidFill>
                <a:srgbClr val="231F20"/>
              </a:solidFill>
              <a:ea typeface="+mn-lt"/>
              <a:cs typeface="+mn-lt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"/>
            </a:pPr>
            <a:r>
              <a:rPr lang="zh-CN" altLang="en-US" sz="1600">
                <a:solidFill>
                  <a:srgbClr val="231F20"/>
                </a:solidFill>
                <a:ea typeface="+mn-lt"/>
                <a:cs typeface="+mn-lt"/>
              </a:rPr>
              <a:t>可考虑使用智能导航设备，如室内定位系统，帮助老年人在家中安全移动。</a:t>
            </a:r>
            <a:endParaRPr lang="zh-CN" altLang="en-US" sz="1600">
              <a:solidFill>
                <a:srgbClr val="231F20"/>
              </a:solidFill>
              <a:ea typeface="+mn-lt"/>
              <a:cs typeface="+mn-lt"/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407533" y="562624"/>
            <a:ext cx="9923361" cy="576000"/>
            <a:chOff x="349477" y="620680"/>
            <a:chExt cx="9923361" cy="576000"/>
          </a:xfrm>
        </p:grpSpPr>
        <p:sp>
          <p:nvSpPr>
            <p:cNvPr id="51" name="矩形: 圆角 50"/>
            <p:cNvSpPr>
              <a:spLocks noChangeAspect="1"/>
            </p:cNvSpPr>
            <p:nvPr/>
          </p:nvSpPr>
          <p:spPr>
            <a:xfrm>
              <a:off x="349477" y="620680"/>
              <a:ext cx="576000" cy="576000"/>
            </a:xfrm>
            <a:prstGeom prst="roundRect">
              <a:avLst>
                <a:gd name="adj" fmla="val 50000"/>
              </a:avLst>
            </a:prstGeom>
            <a:solidFill>
              <a:srgbClr val="9E3537"/>
            </a:solidFill>
            <a:ln>
              <a:noFill/>
            </a:ln>
            <a:effectLst>
              <a:outerShdw blurRad="304800" dist="127000" dir="2700000" algn="ctr" rotWithShape="0">
                <a:srgbClr val="9E3537">
                  <a:alpha val="1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4</a:t>
              </a:r>
              <a:endParaRPr lang="zh-CN" altLang="en-US" sz="28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1005648" y="647070"/>
              <a:ext cx="9267190" cy="521970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zh-CN" altLang="en-US" sz="2800" dirty="0">
                  <a:solidFill>
                    <a:srgbClr val="417F54"/>
                  </a:solidFill>
                  <a:effectLst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MiSans Normal" panose="00000500000000000000" pitchFamily="2" charset="-122"/>
                  <a:sym typeface="+mn-ea"/>
                </a:rPr>
                <a:t>轮椅使用的家居无障碍环境</a:t>
              </a:r>
              <a:r>
                <a:rPr lang="en-US" altLang="zh-CN" sz="2800" dirty="0">
                  <a:solidFill>
                    <a:srgbClr val="417F54"/>
                  </a:solidFill>
                  <a:effectLst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MiSans Normal" panose="00000500000000000000" pitchFamily="2" charset="-122"/>
                  <a:sym typeface="+mn-ea"/>
                </a:rPr>
                <a:t>-</a:t>
              </a:r>
              <a:r>
                <a:rPr lang="zh-CN" altLang="en-US" sz="2800" dirty="0">
                  <a:solidFill>
                    <a:srgbClr val="417F54"/>
                  </a:solidFill>
                  <a:effectLst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MiSans Normal" panose="00000500000000000000" pitchFamily="2" charset="-122"/>
                  <a:sym typeface="+mn-ea"/>
                </a:rPr>
                <a:t>行走（在轮椅上的移动）方面</a:t>
              </a:r>
              <a:endParaRPr lang="zh-CN" altLang="en-US" sz="2800" dirty="0">
                <a:solidFill>
                  <a:srgbClr val="417F54"/>
                </a:solidFill>
                <a:effectLst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MiSans Normal" panose="00000500000000000000" pitchFamily="2" charset="-122"/>
                <a:sym typeface="+mn-ea"/>
              </a:endParaRPr>
            </a:p>
          </p:txBody>
        </p:sp>
      </p:grpSp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681355" y="1064260"/>
            <a:ext cx="5080000" cy="3415030"/>
          </a:xfrm>
          <a:prstGeom prst="rect">
            <a:avLst/>
          </a:prstGeom>
        </p:spPr>
        <p:txBody>
          <a:bodyPr>
            <a:spAutoFit/>
          </a:bodyPr>
          <a:p>
            <a:pPr marL="5080" indent="-508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知识目标：</a:t>
            </a:r>
            <a:endParaRPr lang="zh-CN" altLang="en-US" sz="1600" b="1">
              <a:solidFill>
                <a:srgbClr val="7030A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600">
                <a:latin typeface="Times New Roman" panose="02020603050405020304"/>
                <a:ea typeface="Times New Roman" panose="02020603050405020304"/>
              </a:rPr>
              <a:t>1.</a:t>
            </a:r>
            <a:r>
              <a:rPr lang="zh-CN" altLang="en-US" sz="1600">
                <a:latin typeface="Times New Roman" panose="02020603050405020304"/>
                <a:ea typeface="宋体" panose="02010600030101010101" pitchFamily="2" charset="-122"/>
              </a:rPr>
              <a:t>掌握轮椅的定义、功能、分类及构造部件。</a:t>
            </a:r>
            <a:endParaRPr lang="zh-CN" altLang="en-US" sz="1600">
              <a:latin typeface="Times New Roman" panose="02020603050405020304"/>
              <a:ea typeface="宋体" panose="02010600030101010101" pitchFamily="2" charset="-122"/>
            </a:endParaRPr>
          </a:p>
          <a:p>
            <a:pPr marL="0" indent="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600">
                <a:latin typeface="Times New Roman" panose="02020603050405020304"/>
                <a:ea typeface="Times New Roman" panose="02020603050405020304"/>
              </a:rPr>
              <a:t>2.</a:t>
            </a:r>
            <a:r>
              <a:rPr lang="zh-CN" altLang="en-US" sz="1600">
                <a:latin typeface="Times New Roman" panose="02020603050405020304"/>
                <a:ea typeface="宋体" panose="02010600030101010101" pitchFamily="2" charset="-122"/>
              </a:rPr>
              <a:t>熟悉选择轮椅的基本原则、流程与关键因素。</a:t>
            </a:r>
            <a:endParaRPr lang="zh-CN" altLang="en-US" sz="1600">
              <a:latin typeface="Times New Roman" panose="02020603050405020304"/>
              <a:ea typeface="宋体" panose="02010600030101010101" pitchFamily="2" charset="-122"/>
            </a:endParaRPr>
          </a:p>
          <a:p>
            <a:pPr marL="0" indent="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600">
                <a:latin typeface="Times New Roman" panose="02020603050405020304"/>
                <a:ea typeface="Times New Roman" panose="02020603050405020304"/>
              </a:rPr>
              <a:t>3.</a:t>
            </a:r>
            <a:r>
              <a:rPr lang="zh-CN" altLang="en-US" sz="1600">
                <a:latin typeface="Times New Roman" panose="02020603050405020304"/>
                <a:ea typeface="宋体" panose="02010600030101010101" pitchFamily="2" charset="-122"/>
              </a:rPr>
              <a:t>了解轮椅处方制定的步骤及家居无障碍环境改造要点。</a:t>
            </a:r>
            <a:endParaRPr lang="zh-CN" altLang="en-US" sz="1600">
              <a:latin typeface="Times New Roman" panose="02020603050405020304"/>
              <a:ea typeface="宋体" panose="02010600030101010101" pitchFamily="2" charset="-122"/>
            </a:endParaRPr>
          </a:p>
          <a:p>
            <a:pPr marL="5080" indent="-508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>
                <a:solidFill>
                  <a:srgbClr val="7030A0"/>
                </a:solidFill>
                <a:latin typeface="Calibri" panose="020F0502020204030204"/>
                <a:ea typeface="宋体" panose="02010600030101010101" pitchFamily="2" charset="-122"/>
              </a:rPr>
              <a:t>能力目标：</a:t>
            </a:r>
            <a:endParaRPr lang="zh-CN" altLang="en-US" sz="1600" b="1">
              <a:solidFill>
                <a:srgbClr val="7030A0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marL="0" indent="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600">
                <a:latin typeface="Times New Roman" panose="02020603050405020304"/>
                <a:ea typeface="Times New Roman" panose="02020603050405020304"/>
              </a:rPr>
              <a:t>1.</a:t>
            </a:r>
            <a:r>
              <a:rPr lang="zh-CN" altLang="en-US" sz="1600">
                <a:latin typeface="Times New Roman" panose="02020603050405020304"/>
                <a:ea typeface="宋体" panose="02010600030101010101" pitchFamily="2" charset="-122"/>
              </a:rPr>
              <a:t>能够根据老年人的身体状况和需求，精准选配合适的轮椅。</a:t>
            </a:r>
            <a:endParaRPr lang="zh-CN" altLang="en-US" sz="1600">
              <a:latin typeface="Times New Roman" panose="02020603050405020304"/>
              <a:ea typeface="宋体" panose="02010600030101010101" pitchFamily="2" charset="-122"/>
            </a:endParaRPr>
          </a:p>
          <a:p>
            <a:pPr marL="0" indent="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600">
                <a:latin typeface="Times New Roman" panose="02020603050405020304"/>
                <a:ea typeface="Times New Roman" panose="02020603050405020304"/>
              </a:rPr>
              <a:t>2.</a:t>
            </a:r>
            <a:r>
              <a:rPr lang="zh-CN" altLang="en-US" sz="1600">
                <a:latin typeface="Times New Roman" panose="02020603050405020304"/>
                <a:ea typeface="宋体" panose="02010600030101010101" pitchFamily="2" charset="-122"/>
              </a:rPr>
              <a:t>能够指导老年人正确、安全地使用轮椅，并进行日常维护。</a:t>
            </a:r>
            <a:endParaRPr lang="zh-CN" altLang="en-US" sz="1600">
              <a:latin typeface="Times New Roman" panose="020206030504050203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0" name="组合 49"/>
          <p:cNvGrpSpPr/>
          <p:nvPr/>
        </p:nvGrpSpPr>
        <p:grpSpPr>
          <a:xfrm>
            <a:off x="407533" y="562624"/>
            <a:ext cx="1550251" cy="576000"/>
            <a:chOff x="349477" y="620680"/>
            <a:chExt cx="1550251" cy="576000"/>
          </a:xfrm>
        </p:grpSpPr>
        <p:sp>
          <p:nvSpPr>
            <p:cNvPr id="51" name="矩形: 圆角 50"/>
            <p:cNvSpPr>
              <a:spLocks noChangeAspect="1"/>
            </p:cNvSpPr>
            <p:nvPr/>
          </p:nvSpPr>
          <p:spPr>
            <a:xfrm>
              <a:off x="349477" y="620680"/>
              <a:ext cx="576000" cy="576000"/>
            </a:xfrm>
            <a:prstGeom prst="roundRect">
              <a:avLst>
                <a:gd name="adj" fmla="val 50000"/>
              </a:avLst>
            </a:prstGeom>
            <a:solidFill>
              <a:srgbClr val="9E3537"/>
            </a:solidFill>
            <a:ln>
              <a:noFill/>
            </a:ln>
            <a:effectLst>
              <a:outerShdw blurRad="304800" dist="127000" dir="2700000" algn="ctr" rotWithShape="0">
                <a:srgbClr val="9E3537">
                  <a:alpha val="1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8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1005648" y="647070"/>
              <a:ext cx="894080" cy="521970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zh-CN" altLang="en-US" sz="2800" dirty="0">
                  <a:solidFill>
                    <a:srgbClr val="417F54"/>
                  </a:solidFill>
                  <a:effectLst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MiSans Normal" panose="00000500000000000000" pitchFamily="2" charset="-122"/>
                  <a:sym typeface="+mn-ea"/>
                </a:rPr>
                <a:t>小结</a:t>
              </a:r>
              <a:endParaRPr lang="zh-CN" altLang="en-US" sz="2800" dirty="0">
                <a:solidFill>
                  <a:srgbClr val="417F54"/>
                </a:solidFill>
                <a:effectLst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MiSans Normal" panose="00000500000000000000" pitchFamily="2" charset="-122"/>
                <a:sym typeface="+mn-ea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191770" y="1308735"/>
            <a:ext cx="4358005" cy="4132580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noAutofit/>
          </a:bodyPr>
          <a:p>
            <a:pPr marL="5080" indent="-508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知识目标：</a:t>
            </a:r>
            <a:endParaRPr lang="zh-CN" altLang="en-US" sz="1600" b="1">
              <a:solidFill>
                <a:srgbClr val="7030A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600">
                <a:latin typeface="Times New Roman" panose="02020603050405020304"/>
                <a:ea typeface="Times New Roman" panose="02020603050405020304"/>
              </a:rPr>
              <a:t>1.</a:t>
            </a:r>
            <a:r>
              <a:rPr lang="zh-CN" altLang="en-US" sz="1600">
                <a:latin typeface="Times New Roman" panose="02020603050405020304"/>
                <a:ea typeface="宋体" panose="02010600030101010101" pitchFamily="2" charset="-122"/>
              </a:rPr>
              <a:t>掌握轮椅的定义、功能、分类及构造部件。</a:t>
            </a:r>
            <a:endParaRPr lang="zh-CN" altLang="en-US" sz="1600">
              <a:latin typeface="Times New Roman" panose="02020603050405020304"/>
              <a:ea typeface="宋体" panose="02010600030101010101" pitchFamily="2" charset="-122"/>
            </a:endParaRPr>
          </a:p>
          <a:p>
            <a:pPr marL="0" indent="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600">
                <a:latin typeface="Times New Roman" panose="02020603050405020304"/>
                <a:ea typeface="Times New Roman" panose="02020603050405020304"/>
              </a:rPr>
              <a:t>2.</a:t>
            </a:r>
            <a:r>
              <a:rPr lang="zh-CN" altLang="en-US" sz="1600">
                <a:latin typeface="Times New Roman" panose="02020603050405020304"/>
                <a:ea typeface="宋体" panose="02010600030101010101" pitchFamily="2" charset="-122"/>
              </a:rPr>
              <a:t>熟悉选择轮椅的基本原则、流程与关键因素。</a:t>
            </a:r>
            <a:endParaRPr lang="zh-CN" altLang="en-US" sz="1600">
              <a:latin typeface="Times New Roman" panose="02020603050405020304"/>
              <a:ea typeface="宋体" panose="02010600030101010101" pitchFamily="2" charset="-122"/>
            </a:endParaRPr>
          </a:p>
          <a:p>
            <a:pPr marL="0" indent="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600">
                <a:latin typeface="Times New Roman" panose="02020603050405020304"/>
                <a:ea typeface="Times New Roman" panose="02020603050405020304"/>
              </a:rPr>
              <a:t>3.</a:t>
            </a:r>
            <a:r>
              <a:rPr lang="zh-CN" altLang="en-US" sz="1600">
                <a:latin typeface="Times New Roman" panose="02020603050405020304"/>
                <a:ea typeface="宋体" panose="02010600030101010101" pitchFamily="2" charset="-122"/>
              </a:rPr>
              <a:t>了解轮椅处方制定的步骤及家居无障碍环境改造要点。</a:t>
            </a:r>
            <a:endParaRPr lang="zh-CN" altLang="en-US" sz="1600">
              <a:latin typeface="Times New Roman" panose="02020603050405020304"/>
              <a:ea typeface="宋体" panose="02010600030101010101" pitchFamily="2" charset="-122"/>
            </a:endParaRPr>
          </a:p>
          <a:p>
            <a:pPr marL="5080" indent="-508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>
                <a:solidFill>
                  <a:srgbClr val="7030A0"/>
                </a:solidFill>
                <a:latin typeface="Calibri" panose="020F0502020204030204"/>
                <a:ea typeface="宋体" panose="02010600030101010101" pitchFamily="2" charset="-122"/>
              </a:rPr>
              <a:t>能力目标：</a:t>
            </a:r>
            <a:endParaRPr lang="zh-CN" altLang="en-US" sz="1600" b="1">
              <a:solidFill>
                <a:srgbClr val="7030A0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marL="0" indent="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600">
                <a:latin typeface="Times New Roman" panose="02020603050405020304"/>
                <a:ea typeface="Times New Roman" panose="02020603050405020304"/>
              </a:rPr>
              <a:t>1.</a:t>
            </a:r>
            <a:r>
              <a:rPr lang="zh-CN" altLang="en-US" sz="1600">
                <a:latin typeface="Times New Roman" panose="02020603050405020304"/>
                <a:ea typeface="宋体" panose="02010600030101010101" pitchFamily="2" charset="-122"/>
              </a:rPr>
              <a:t>能够根据老年人的身体状况和需求，精准选配合适的轮椅。</a:t>
            </a:r>
            <a:endParaRPr lang="zh-CN" altLang="en-US" sz="1600">
              <a:latin typeface="Times New Roman" panose="02020603050405020304"/>
              <a:ea typeface="宋体" panose="02010600030101010101" pitchFamily="2" charset="-122"/>
            </a:endParaRPr>
          </a:p>
          <a:p>
            <a:pPr marL="0" indent="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600">
                <a:latin typeface="Times New Roman" panose="02020603050405020304"/>
                <a:ea typeface="Times New Roman" panose="02020603050405020304"/>
              </a:rPr>
              <a:t>2.</a:t>
            </a:r>
            <a:r>
              <a:rPr lang="zh-CN" altLang="en-US" sz="1600">
                <a:latin typeface="Times New Roman" panose="02020603050405020304"/>
                <a:ea typeface="宋体" panose="02010600030101010101" pitchFamily="2" charset="-122"/>
              </a:rPr>
              <a:t>能够指导老年人正确、安全地使用轮椅，并进行日常维护。</a:t>
            </a:r>
            <a:endParaRPr lang="zh-CN" altLang="en-US" sz="1600">
              <a:latin typeface="Times New Roman" panose="02020603050405020304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832985" y="1308735"/>
            <a:ext cx="4075430" cy="4132580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noAutofit/>
          </a:bodyPr>
          <a:p>
            <a:pPr marL="5080" indent="-508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社会飞速发展</a:t>
            </a:r>
            <a:r>
              <a:rPr lang="en-US" altLang="zh-CN" sz="1600" b="1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en-US" sz="1600" b="1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人口老龄化日益突出，提升行动不便老年人生活质量刻不容缓</a:t>
            </a:r>
            <a:r>
              <a:rPr lang="en-US" altLang="zh-CN" sz="1600" b="1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r>
              <a:rPr lang="zh-CN" altLang="en-US" sz="1600" b="1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轮椅作为其日常行动重要辅助工具，科学选与用</a:t>
            </a:r>
            <a:r>
              <a:rPr lang="zh-CN" altLang="en-US" sz="1600" b="1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很关键。习近平总书记强调发展残疾人事业、保障权益，此精神也适用于老龄行动不便者。选轮椅要综合考量老人身体状况、生活习惯</a:t>
            </a:r>
            <a:r>
              <a:rPr lang="en-US" altLang="zh-CN" sz="1600" b="1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zh-CN" altLang="en-US" sz="1600" b="1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实际需求以及使用安全。通过本课程，我们了解老人需求与轮椅重要性，掌握选轮椅及使用方法</a:t>
            </a:r>
            <a:r>
              <a:rPr lang="en-US" altLang="zh-CN" sz="1600" b="1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r>
              <a:rPr lang="zh-CN" altLang="en-US" sz="1600" b="1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更领悟到关爱老人、尊重生命的社会价值观，未来会更关注老人需求、提供帮助</a:t>
            </a:r>
            <a:r>
              <a:rPr lang="en-US" altLang="zh-CN" sz="1600" b="1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1600" b="1">
              <a:solidFill>
                <a:srgbClr val="7030A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600">
              <a:latin typeface="Times New Roman" panose="020206030504050203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8E9E3">
            <a:alpha val="3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2974182" y="1765633"/>
            <a:ext cx="7204075" cy="3211670"/>
            <a:chOff x="2974182" y="980138"/>
            <a:chExt cx="7204075" cy="3211670"/>
          </a:xfrm>
        </p:grpSpPr>
        <p:sp>
          <p:nvSpPr>
            <p:cNvPr id="10" name="文本框 22" descr="7b0a20202020227461726765744d6f64756c65223a202270726f636573734f6e6c696e65466f6e7473220a7d0a"/>
            <p:cNvSpPr txBox="1"/>
            <p:nvPr/>
          </p:nvSpPr>
          <p:spPr>
            <a:xfrm>
              <a:off x="2974182" y="980138"/>
              <a:ext cx="7204075" cy="17837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2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8800" b="0" i="0" baseline="0" noProof="0" dirty="0">
                  <a:ln>
                    <a:noFill/>
                  </a:ln>
                  <a:solidFill>
                    <a:srgbClr val="467959"/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sym typeface="MiSans Normal" panose="00000500000000000000" pitchFamily="2" charset="-122"/>
                </a:rPr>
                <a:t>谢谢观看！</a:t>
              </a:r>
              <a:endParaRPr kumimoji="0" lang="zh-CN" altLang="en-US" sz="8800" b="0" i="0" baseline="0" noProof="0" dirty="0">
                <a:ln>
                  <a:noFill/>
                </a:ln>
                <a:solidFill>
                  <a:srgbClr val="467959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sym typeface="MiSans Normal" panose="00000500000000000000" pitchFamily="2" charset="-122"/>
              </a:endParaRPr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4700303" y="3640952"/>
              <a:ext cx="2791394" cy="550856"/>
              <a:chOff x="4757642" y="4105193"/>
              <a:chExt cx="2621874" cy="550856"/>
            </a:xfrm>
          </p:grpSpPr>
          <p:sp>
            <p:nvSpPr>
              <p:cNvPr id="12" name="图形 203"/>
              <p:cNvSpPr/>
              <p:nvPr/>
            </p:nvSpPr>
            <p:spPr>
              <a:xfrm>
                <a:off x="4757642" y="4105193"/>
                <a:ext cx="2621874" cy="550856"/>
              </a:xfrm>
              <a:prstGeom prst="roundRect">
                <a:avLst>
                  <a:gd name="adj" fmla="val 50000"/>
                </a:avLst>
              </a:prstGeom>
              <a:solidFill>
                <a:srgbClr val="AC313F"/>
              </a:solidFill>
              <a:ln w="9525" cap="flat">
                <a:noFill/>
                <a:prstDash val="solid"/>
                <a:miter/>
              </a:ln>
              <a:effectLst>
                <a:outerShdw blurRad="127000" dist="127000" dir="2700000" algn="ctr" rotWithShape="0">
                  <a:srgbClr val="9E3537">
                    <a:alpha val="15000"/>
                  </a:srgbClr>
                </a:outerShdw>
              </a:effectLst>
            </p:spPr>
            <p:txBody>
              <a:bodyPr rtlCol="0" anchor="ctr"/>
              <a:lstStyle/>
              <a:p>
                <a:endParaRPr lang="zh-CN" altLang="en-US">
                  <a:solidFill>
                    <a:srgbClr val="D77061"/>
                  </a:solidFill>
                </a:endParaRPr>
              </a:p>
            </p:txBody>
          </p:sp>
          <p:sp>
            <p:nvSpPr>
              <p:cNvPr id="13" name="文本框 12"/>
              <p:cNvSpPr txBox="1"/>
              <p:nvPr/>
            </p:nvSpPr>
            <p:spPr>
              <a:xfrm>
                <a:off x="4757642" y="4195955"/>
                <a:ext cx="2621874" cy="36830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思源宋体 CN Heavy" panose="02020900000000000000" pitchFamily="18" charset="-122"/>
                    <a:ea typeface="思源宋体 CN Heavy" panose="02020900000000000000" pitchFamily="18" charset="-122"/>
                  </a:rPr>
                  <a:t>北京出版社</a:t>
                </a:r>
                <a:endParaRPr kumimoji="0" 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</a:endParaRPr>
              </a:p>
            </p:txBody>
          </p:sp>
        </p:grp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2" name="Oval 10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942180" y="1383709"/>
            <a:ext cx="750042" cy="754095"/>
          </a:xfrm>
          <a:prstGeom prst="ellipse">
            <a:avLst/>
          </a:prstGeom>
          <a:solidFill>
            <a:srgbClr val="EF6541"/>
          </a:solidFill>
          <a:ln w="12700">
            <a:solidFill>
              <a:srgbClr val="FFFFFF"/>
            </a:solidFill>
            <a:round/>
          </a:ln>
        </p:spPr>
        <p:txBody>
          <a:bodyPr>
            <a:normAutofit/>
          </a:bodyPr>
          <a:lstStyle/>
          <a:p>
            <a:endParaRPr lang="zh-CN" altLang="en-US" sz="1800"/>
          </a:p>
        </p:txBody>
      </p:sp>
      <p:sp>
        <p:nvSpPr>
          <p:cNvPr id="43" name="Oval 11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942180" y="3434709"/>
            <a:ext cx="750042" cy="750041"/>
          </a:xfrm>
          <a:prstGeom prst="ellipse">
            <a:avLst/>
          </a:prstGeom>
          <a:solidFill>
            <a:srgbClr val="EF6541"/>
          </a:solidFill>
          <a:ln w="12700">
            <a:solidFill>
              <a:srgbClr val="FFFFFF"/>
            </a:solidFill>
            <a:round/>
          </a:ln>
        </p:spPr>
        <p:txBody>
          <a:bodyPr>
            <a:normAutofit/>
          </a:bodyPr>
          <a:lstStyle/>
          <a:p>
            <a:endParaRPr lang="zh-CN" altLang="en-US" sz="1800"/>
          </a:p>
        </p:txBody>
      </p:sp>
      <p:sp>
        <p:nvSpPr>
          <p:cNvPr id="44" name="Oval 12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9042072" y="1383709"/>
            <a:ext cx="750042" cy="754095"/>
          </a:xfrm>
          <a:prstGeom prst="ellipse">
            <a:avLst/>
          </a:prstGeom>
          <a:solidFill>
            <a:srgbClr val="EF6541"/>
          </a:solidFill>
          <a:ln w="12700">
            <a:solidFill>
              <a:srgbClr val="FFFFFF"/>
            </a:solidFill>
            <a:round/>
          </a:ln>
        </p:spPr>
        <p:txBody>
          <a:bodyPr>
            <a:normAutofit/>
          </a:bodyPr>
          <a:lstStyle/>
          <a:p>
            <a:endParaRPr lang="zh-CN" altLang="en-US" sz="1800"/>
          </a:p>
        </p:txBody>
      </p:sp>
      <p:sp>
        <p:nvSpPr>
          <p:cNvPr id="45" name="Oval 13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9054137" y="3446774"/>
            <a:ext cx="750042" cy="750041"/>
          </a:xfrm>
          <a:prstGeom prst="ellipse">
            <a:avLst/>
          </a:prstGeom>
          <a:solidFill>
            <a:srgbClr val="EF6541"/>
          </a:solidFill>
          <a:ln w="12700">
            <a:solidFill>
              <a:srgbClr val="FFFFFF"/>
            </a:solidFill>
            <a:round/>
          </a:ln>
        </p:spPr>
        <p:txBody>
          <a:bodyPr>
            <a:normAutofit/>
          </a:bodyPr>
          <a:lstStyle/>
          <a:p>
            <a:endParaRPr lang="zh-CN" altLang="en-US" sz="1800"/>
          </a:p>
        </p:txBody>
      </p:sp>
      <p:sp>
        <p:nvSpPr>
          <p:cNvPr id="46" name="Freeform 15"/>
          <p:cNvSpPr>
            <a:spLocks noEditPoints="1"/>
          </p:cNvSpPr>
          <p:nvPr>
            <p:custDataLst>
              <p:tags r:id="rId5"/>
            </p:custDataLst>
          </p:nvPr>
        </p:nvSpPr>
        <p:spPr bwMode="auto">
          <a:xfrm>
            <a:off x="9281175" y="3700167"/>
            <a:ext cx="295963" cy="243257"/>
          </a:xfrm>
          <a:custGeom>
            <a:avLst/>
            <a:gdLst>
              <a:gd name="T0" fmla="*/ 0 w 111"/>
              <a:gd name="T1" fmla="*/ 72 h 91"/>
              <a:gd name="T2" fmla="*/ 11 w 111"/>
              <a:gd name="T3" fmla="*/ 67 h 91"/>
              <a:gd name="T4" fmla="*/ 38 w 111"/>
              <a:gd name="T5" fmla="*/ 49 h 91"/>
              <a:gd name="T6" fmla="*/ 44 w 111"/>
              <a:gd name="T7" fmla="*/ 57 h 91"/>
              <a:gd name="T8" fmla="*/ 11 w 111"/>
              <a:gd name="T9" fmla="*/ 77 h 91"/>
              <a:gd name="T10" fmla="*/ 110 w 111"/>
              <a:gd name="T11" fmla="*/ 21 h 91"/>
              <a:gd name="T12" fmla="*/ 102 w 111"/>
              <a:gd name="T13" fmla="*/ 28 h 91"/>
              <a:gd name="T14" fmla="*/ 90 w 111"/>
              <a:gd name="T15" fmla="*/ 36 h 91"/>
              <a:gd name="T16" fmla="*/ 89 w 111"/>
              <a:gd name="T17" fmla="*/ 23 h 91"/>
              <a:gd name="T18" fmla="*/ 78 w 111"/>
              <a:gd name="T19" fmla="*/ 23 h 91"/>
              <a:gd name="T20" fmla="*/ 55 w 111"/>
              <a:gd name="T21" fmla="*/ 40 h 91"/>
              <a:gd name="T22" fmla="*/ 78 w 111"/>
              <a:gd name="T23" fmla="*/ 14 h 91"/>
              <a:gd name="T24" fmla="*/ 89 w 111"/>
              <a:gd name="T25" fmla="*/ 14 h 91"/>
              <a:gd name="T26" fmla="*/ 92 w 111"/>
              <a:gd name="T27" fmla="*/ 0 h 91"/>
              <a:gd name="T28" fmla="*/ 102 w 111"/>
              <a:gd name="T29" fmla="*/ 9 h 91"/>
              <a:gd name="T30" fmla="*/ 110 w 111"/>
              <a:gd name="T31" fmla="*/ 21 h 91"/>
              <a:gd name="T32" fmla="*/ 104 w 111"/>
              <a:gd name="T33" fmla="*/ 19 h 91"/>
              <a:gd name="T34" fmla="*/ 95 w 111"/>
              <a:gd name="T35" fmla="*/ 10 h 91"/>
              <a:gd name="T36" fmla="*/ 104 w 111"/>
              <a:gd name="T37" fmla="*/ 19 h 91"/>
              <a:gd name="T38" fmla="*/ 110 w 111"/>
              <a:gd name="T39" fmla="*/ 74 h 91"/>
              <a:gd name="T40" fmla="*/ 94 w 111"/>
              <a:gd name="T41" fmla="*/ 89 h 91"/>
              <a:gd name="T42" fmla="*/ 89 w 111"/>
              <a:gd name="T43" fmla="*/ 87 h 91"/>
              <a:gd name="T44" fmla="*/ 84 w 111"/>
              <a:gd name="T45" fmla="*/ 77 h 91"/>
              <a:gd name="T46" fmla="*/ 44 w 111"/>
              <a:gd name="T47" fmla="*/ 48 h 91"/>
              <a:gd name="T48" fmla="*/ 11 w 111"/>
              <a:gd name="T49" fmla="*/ 23 h 91"/>
              <a:gd name="T50" fmla="*/ 0 w 111"/>
              <a:gd name="T51" fmla="*/ 19 h 91"/>
              <a:gd name="T52" fmla="*/ 11 w 111"/>
              <a:gd name="T53" fmla="*/ 14 h 91"/>
              <a:gd name="T54" fmla="*/ 51 w 111"/>
              <a:gd name="T55" fmla="*/ 42 h 91"/>
              <a:gd name="T56" fmla="*/ 84 w 111"/>
              <a:gd name="T57" fmla="*/ 67 h 91"/>
              <a:gd name="T58" fmla="*/ 89 w 111"/>
              <a:gd name="T59" fmla="*/ 57 h 91"/>
              <a:gd name="T60" fmla="*/ 94 w 111"/>
              <a:gd name="T61" fmla="*/ 54 h 91"/>
              <a:gd name="T62" fmla="*/ 110 w 111"/>
              <a:gd name="T63" fmla="*/ 70 h 91"/>
              <a:gd name="T64" fmla="*/ 110 w 111"/>
              <a:gd name="T65" fmla="*/ 74 h 91"/>
              <a:gd name="T66" fmla="*/ 104 w 111"/>
              <a:gd name="T67" fmla="*/ 72 h 91"/>
              <a:gd name="T68" fmla="*/ 95 w 111"/>
              <a:gd name="T69" fmla="*/ 63 h 91"/>
              <a:gd name="T70" fmla="*/ 104 w 111"/>
              <a:gd name="T71" fmla="*/ 72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11" h="91">
                <a:moveTo>
                  <a:pt x="5" y="77"/>
                </a:moveTo>
                <a:cubicBezTo>
                  <a:pt x="2" y="77"/>
                  <a:pt x="0" y="75"/>
                  <a:pt x="0" y="72"/>
                </a:cubicBezTo>
                <a:cubicBezTo>
                  <a:pt x="0" y="69"/>
                  <a:pt x="2" y="67"/>
                  <a:pt x="5" y="67"/>
                </a:cubicBezTo>
                <a:cubicBezTo>
                  <a:pt x="11" y="67"/>
                  <a:pt x="11" y="67"/>
                  <a:pt x="11" y="67"/>
                </a:cubicBezTo>
                <a:cubicBezTo>
                  <a:pt x="17" y="67"/>
                  <a:pt x="17" y="67"/>
                  <a:pt x="17" y="67"/>
                </a:cubicBezTo>
                <a:cubicBezTo>
                  <a:pt x="23" y="67"/>
                  <a:pt x="31" y="59"/>
                  <a:pt x="38" y="49"/>
                </a:cubicBezTo>
                <a:cubicBezTo>
                  <a:pt x="40" y="51"/>
                  <a:pt x="40" y="51"/>
                  <a:pt x="40" y="51"/>
                </a:cubicBezTo>
                <a:cubicBezTo>
                  <a:pt x="41" y="53"/>
                  <a:pt x="43" y="55"/>
                  <a:pt x="44" y="57"/>
                </a:cubicBezTo>
                <a:cubicBezTo>
                  <a:pt x="36" y="68"/>
                  <a:pt x="27" y="77"/>
                  <a:pt x="17" y="77"/>
                </a:cubicBezTo>
                <a:cubicBezTo>
                  <a:pt x="11" y="77"/>
                  <a:pt x="11" y="77"/>
                  <a:pt x="11" y="77"/>
                </a:cubicBezTo>
                <a:cubicBezTo>
                  <a:pt x="5" y="77"/>
                  <a:pt x="5" y="77"/>
                  <a:pt x="5" y="77"/>
                </a:cubicBezTo>
                <a:close/>
                <a:moveTo>
                  <a:pt x="110" y="21"/>
                </a:moveTo>
                <a:cubicBezTo>
                  <a:pt x="110" y="21"/>
                  <a:pt x="110" y="21"/>
                  <a:pt x="110" y="21"/>
                </a:cubicBezTo>
                <a:cubicBezTo>
                  <a:pt x="102" y="28"/>
                  <a:pt x="102" y="28"/>
                  <a:pt x="102" y="28"/>
                </a:cubicBezTo>
                <a:cubicBezTo>
                  <a:pt x="94" y="36"/>
                  <a:pt x="94" y="36"/>
                  <a:pt x="94" y="36"/>
                </a:cubicBezTo>
                <a:cubicBezTo>
                  <a:pt x="93" y="37"/>
                  <a:pt x="91" y="37"/>
                  <a:pt x="90" y="36"/>
                </a:cubicBezTo>
                <a:cubicBezTo>
                  <a:pt x="90" y="35"/>
                  <a:pt x="89" y="35"/>
                  <a:pt x="89" y="34"/>
                </a:cubicBezTo>
                <a:cubicBezTo>
                  <a:pt x="89" y="23"/>
                  <a:pt x="89" y="23"/>
                  <a:pt x="89" y="23"/>
                </a:cubicBezTo>
                <a:cubicBezTo>
                  <a:pt x="84" y="23"/>
                  <a:pt x="84" y="23"/>
                  <a:pt x="84" y="23"/>
                </a:cubicBezTo>
                <a:cubicBezTo>
                  <a:pt x="78" y="23"/>
                  <a:pt x="78" y="23"/>
                  <a:pt x="78" y="23"/>
                </a:cubicBezTo>
                <a:cubicBezTo>
                  <a:pt x="71" y="23"/>
                  <a:pt x="64" y="32"/>
                  <a:pt x="56" y="41"/>
                </a:cubicBezTo>
                <a:cubicBezTo>
                  <a:pt x="55" y="40"/>
                  <a:pt x="55" y="40"/>
                  <a:pt x="55" y="40"/>
                </a:cubicBezTo>
                <a:cubicBezTo>
                  <a:pt x="53" y="38"/>
                  <a:pt x="52" y="36"/>
                  <a:pt x="50" y="34"/>
                </a:cubicBezTo>
                <a:cubicBezTo>
                  <a:pt x="59" y="23"/>
                  <a:pt x="68" y="14"/>
                  <a:pt x="78" y="14"/>
                </a:cubicBezTo>
                <a:cubicBezTo>
                  <a:pt x="84" y="14"/>
                  <a:pt x="84" y="14"/>
                  <a:pt x="84" y="14"/>
                </a:cubicBezTo>
                <a:cubicBezTo>
                  <a:pt x="89" y="14"/>
                  <a:pt x="89" y="14"/>
                  <a:pt x="89" y="14"/>
                </a:cubicBezTo>
                <a:cubicBezTo>
                  <a:pt x="89" y="3"/>
                  <a:pt x="89" y="3"/>
                  <a:pt x="89" y="3"/>
                </a:cubicBezTo>
                <a:cubicBezTo>
                  <a:pt x="89" y="1"/>
                  <a:pt x="91" y="0"/>
                  <a:pt x="92" y="0"/>
                </a:cubicBezTo>
                <a:cubicBezTo>
                  <a:pt x="93" y="0"/>
                  <a:pt x="94" y="1"/>
                  <a:pt x="94" y="1"/>
                </a:cubicBezTo>
                <a:cubicBezTo>
                  <a:pt x="102" y="9"/>
                  <a:pt x="102" y="9"/>
                  <a:pt x="102" y="9"/>
                </a:cubicBezTo>
                <a:cubicBezTo>
                  <a:pt x="110" y="17"/>
                  <a:pt x="110" y="17"/>
                  <a:pt x="110" y="17"/>
                </a:cubicBezTo>
                <a:cubicBezTo>
                  <a:pt x="111" y="18"/>
                  <a:pt x="111" y="19"/>
                  <a:pt x="110" y="21"/>
                </a:cubicBezTo>
                <a:cubicBezTo>
                  <a:pt x="110" y="21"/>
                  <a:pt x="110" y="21"/>
                  <a:pt x="110" y="21"/>
                </a:cubicBezTo>
                <a:close/>
                <a:moveTo>
                  <a:pt x="104" y="19"/>
                </a:moveTo>
                <a:cubicBezTo>
                  <a:pt x="104" y="19"/>
                  <a:pt x="104" y="19"/>
                  <a:pt x="104" y="19"/>
                </a:cubicBezTo>
                <a:cubicBezTo>
                  <a:pt x="101" y="16"/>
                  <a:pt x="98" y="13"/>
                  <a:pt x="95" y="10"/>
                </a:cubicBezTo>
                <a:cubicBezTo>
                  <a:pt x="95" y="27"/>
                  <a:pt x="95" y="27"/>
                  <a:pt x="95" y="27"/>
                </a:cubicBezTo>
                <a:cubicBezTo>
                  <a:pt x="98" y="24"/>
                  <a:pt x="101" y="21"/>
                  <a:pt x="104" y="19"/>
                </a:cubicBezTo>
                <a:close/>
                <a:moveTo>
                  <a:pt x="110" y="74"/>
                </a:moveTo>
                <a:cubicBezTo>
                  <a:pt x="110" y="74"/>
                  <a:pt x="110" y="74"/>
                  <a:pt x="110" y="74"/>
                </a:cubicBezTo>
                <a:cubicBezTo>
                  <a:pt x="102" y="82"/>
                  <a:pt x="102" y="82"/>
                  <a:pt x="102" y="82"/>
                </a:cubicBezTo>
                <a:cubicBezTo>
                  <a:pt x="94" y="89"/>
                  <a:pt x="94" y="89"/>
                  <a:pt x="94" y="89"/>
                </a:cubicBezTo>
                <a:cubicBezTo>
                  <a:pt x="93" y="91"/>
                  <a:pt x="91" y="91"/>
                  <a:pt x="90" y="89"/>
                </a:cubicBezTo>
                <a:cubicBezTo>
                  <a:pt x="90" y="89"/>
                  <a:pt x="89" y="88"/>
                  <a:pt x="89" y="87"/>
                </a:cubicBezTo>
                <a:cubicBezTo>
                  <a:pt x="89" y="77"/>
                  <a:pt x="89" y="77"/>
                  <a:pt x="89" y="77"/>
                </a:cubicBezTo>
                <a:cubicBezTo>
                  <a:pt x="84" y="77"/>
                  <a:pt x="84" y="77"/>
                  <a:pt x="84" y="77"/>
                </a:cubicBezTo>
                <a:cubicBezTo>
                  <a:pt x="78" y="77"/>
                  <a:pt x="78" y="77"/>
                  <a:pt x="78" y="77"/>
                </a:cubicBezTo>
                <a:cubicBezTo>
                  <a:pt x="65" y="77"/>
                  <a:pt x="54" y="62"/>
                  <a:pt x="44" y="48"/>
                </a:cubicBezTo>
                <a:cubicBezTo>
                  <a:pt x="34" y="36"/>
                  <a:pt x="25" y="23"/>
                  <a:pt x="17" y="23"/>
                </a:cubicBezTo>
                <a:cubicBezTo>
                  <a:pt x="11" y="23"/>
                  <a:pt x="11" y="23"/>
                  <a:pt x="11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2" y="23"/>
                  <a:pt x="0" y="21"/>
                  <a:pt x="0" y="19"/>
                </a:cubicBezTo>
                <a:cubicBezTo>
                  <a:pt x="0" y="16"/>
                  <a:pt x="2" y="14"/>
                  <a:pt x="5" y="14"/>
                </a:cubicBezTo>
                <a:cubicBezTo>
                  <a:pt x="11" y="14"/>
                  <a:pt x="11" y="14"/>
                  <a:pt x="11" y="14"/>
                </a:cubicBezTo>
                <a:cubicBezTo>
                  <a:pt x="17" y="14"/>
                  <a:pt x="17" y="14"/>
                  <a:pt x="17" y="14"/>
                </a:cubicBezTo>
                <a:cubicBezTo>
                  <a:pt x="29" y="14"/>
                  <a:pt x="40" y="28"/>
                  <a:pt x="51" y="42"/>
                </a:cubicBezTo>
                <a:cubicBezTo>
                  <a:pt x="60" y="55"/>
                  <a:pt x="70" y="67"/>
                  <a:pt x="78" y="67"/>
                </a:cubicBezTo>
                <a:cubicBezTo>
                  <a:pt x="84" y="67"/>
                  <a:pt x="84" y="67"/>
                  <a:pt x="84" y="67"/>
                </a:cubicBezTo>
                <a:cubicBezTo>
                  <a:pt x="89" y="67"/>
                  <a:pt x="89" y="67"/>
                  <a:pt x="89" y="67"/>
                </a:cubicBezTo>
                <a:cubicBezTo>
                  <a:pt x="89" y="57"/>
                  <a:pt x="89" y="57"/>
                  <a:pt x="89" y="57"/>
                </a:cubicBezTo>
                <a:cubicBezTo>
                  <a:pt x="89" y="55"/>
                  <a:pt x="91" y="54"/>
                  <a:pt x="92" y="54"/>
                </a:cubicBezTo>
                <a:cubicBezTo>
                  <a:pt x="93" y="54"/>
                  <a:pt x="94" y="54"/>
                  <a:pt x="94" y="54"/>
                </a:cubicBezTo>
                <a:cubicBezTo>
                  <a:pt x="102" y="62"/>
                  <a:pt x="102" y="62"/>
                  <a:pt x="102" y="62"/>
                </a:cubicBezTo>
                <a:cubicBezTo>
                  <a:pt x="110" y="70"/>
                  <a:pt x="110" y="70"/>
                  <a:pt x="110" y="70"/>
                </a:cubicBezTo>
                <a:cubicBezTo>
                  <a:pt x="111" y="71"/>
                  <a:pt x="111" y="73"/>
                  <a:pt x="110" y="74"/>
                </a:cubicBezTo>
                <a:cubicBezTo>
                  <a:pt x="110" y="74"/>
                  <a:pt x="110" y="74"/>
                  <a:pt x="110" y="74"/>
                </a:cubicBezTo>
                <a:close/>
                <a:moveTo>
                  <a:pt x="104" y="72"/>
                </a:moveTo>
                <a:cubicBezTo>
                  <a:pt x="104" y="72"/>
                  <a:pt x="104" y="72"/>
                  <a:pt x="104" y="72"/>
                </a:cubicBezTo>
                <a:cubicBezTo>
                  <a:pt x="98" y="66"/>
                  <a:pt x="98" y="66"/>
                  <a:pt x="98" y="66"/>
                </a:cubicBezTo>
                <a:cubicBezTo>
                  <a:pt x="95" y="63"/>
                  <a:pt x="95" y="63"/>
                  <a:pt x="95" y="63"/>
                </a:cubicBezTo>
                <a:cubicBezTo>
                  <a:pt x="95" y="81"/>
                  <a:pt x="95" y="81"/>
                  <a:pt x="95" y="81"/>
                </a:cubicBezTo>
                <a:cubicBezTo>
                  <a:pt x="98" y="78"/>
                  <a:pt x="101" y="75"/>
                  <a:pt x="104" y="7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>
            <a:normAutofit fontScale="52500" lnSpcReduction="20000"/>
          </a:bodyPr>
          <a:lstStyle/>
          <a:p>
            <a:endParaRPr lang="zh-CN" altLang="en-US" sz="1800"/>
          </a:p>
        </p:txBody>
      </p:sp>
      <p:sp>
        <p:nvSpPr>
          <p:cNvPr id="51" name="Freeform 16"/>
          <p:cNvSpPr>
            <a:spLocks noEditPoints="1"/>
          </p:cNvSpPr>
          <p:nvPr>
            <p:custDataLst>
              <p:tags r:id="rId6"/>
            </p:custDataLst>
          </p:nvPr>
        </p:nvSpPr>
        <p:spPr bwMode="auto">
          <a:xfrm>
            <a:off x="2136786" y="1590476"/>
            <a:ext cx="332452" cy="344615"/>
          </a:xfrm>
          <a:custGeom>
            <a:avLst/>
            <a:gdLst>
              <a:gd name="T0" fmla="*/ 105 w 123"/>
              <a:gd name="T1" fmla="*/ 18 h 128"/>
              <a:gd name="T2" fmla="*/ 108 w 123"/>
              <a:gd name="T3" fmla="*/ 101 h 128"/>
              <a:gd name="T4" fmla="*/ 113 w 123"/>
              <a:gd name="T5" fmla="*/ 64 h 128"/>
              <a:gd name="T6" fmla="*/ 92 w 123"/>
              <a:gd name="T7" fmla="*/ 86 h 128"/>
              <a:gd name="T8" fmla="*/ 90 w 123"/>
              <a:gd name="T9" fmla="*/ 64 h 128"/>
              <a:gd name="T10" fmla="*/ 36 w 123"/>
              <a:gd name="T11" fmla="*/ 85 h 128"/>
              <a:gd name="T12" fmla="*/ 28 w 123"/>
              <a:gd name="T13" fmla="*/ 64 h 128"/>
              <a:gd name="T14" fmla="*/ 22 w 123"/>
              <a:gd name="T15" fmla="*/ 94 h 128"/>
              <a:gd name="T16" fmla="*/ 0 w 123"/>
              <a:gd name="T17" fmla="*/ 61 h 128"/>
              <a:gd name="T18" fmla="*/ 62 w 123"/>
              <a:gd name="T19" fmla="*/ 0 h 128"/>
              <a:gd name="T20" fmla="*/ 80 w 123"/>
              <a:gd name="T21" fmla="*/ 111 h 128"/>
              <a:gd name="T22" fmla="*/ 76 w 123"/>
              <a:gd name="T23" fmla="*/ 128 h 128"/>
              <a:gd name="T24" fmla="*/ 48 w 123"/>
              <a:gd name="T25" fmla="*/ 128 h 128"/>
              <a:gd name="T26" fmla="*/ 43 w 123"/>
              <a:gd name="T27" fmla="*/ 123 h 128"/>
              <a:gd name="T28" fmla="*/ 29 w 123"/>
              <a:gd name="T29" fmla="*/ 111 h 128"/>
              <a:gd name="T30" fmla="*/ 25 w 123"/>
              <a:gd name="T31" fmla="*/ 103 h 128"/>
              <a:gd name="T32" fmla="*/ 65 w 123"/>
              <a:gd name="T33" fmla="*/ 70 h 128"/>
              <a:gd name="T34" fmla="*/ 98 w 123"/>
              <a:gd name="T35" fmla="*/ 103 h 128"/>
              <a:gd name="T36" fmla="*/ 94 w 123"/>
              <a:gd name="T37" fmla="*/ 111 h 128"/>
              <a:gd name="T38" fmla="*/ 80 w 123"/>
              <a:gd name="T39" fmla="*/ 111 h 128"/>
              <a:gd name="T40" fmla="*/ 71 w 123"/>
              <a:gd name="T41" fmla="*/ 119 h 128"/>
              <a:gd name="T42" fmla="*/ 71 w 123"/>
              <a:gd name="T43" fmla="*/ 106 h 128"/>
              <a:gd name="T44" fmla="*/ 83 w 123"/>
              <a:gd name="T45" fmla="*/ 101 h 128"/>
              <a:gd name="T46" fmla="*/ 40 w 123"/>
              <a:gd name="T47" fmla="*/ 101 h 128"/>
              <a:gd name="T48" fmla="*/ 48 w 123"/>
              <a:gd name="T49" fmla="*/ 101 h 128"/>
              <a:gd name="T50" fmla="*/ 52 w 123"/>
              <a:gd name="T51" fmla="*/ 119 h 128"/>
              <a:gd name="T52" fmla="*/ 98 w 123"/>
              <a:gd name="T53" fmla="*/ 25 h 128"/>
              <a:gd name="T54" fmla="*/ 97 w 123"/>
              <a:gd name="T55" fmla="*/ 23 h 128"/>
              <a:gd name="T56" fmla="*/ 95 w 123"/>
              <a:gd name="T57" fmla="*/ 58 h 128"/>
              <a:gd name="T58" fmla="*/ 98 w 123"/>
              <a:gd name="T59" fmla="*/ 25 h 128"/>
              <a:gd name="T60" fmla="*/ 92 w 123"/>
              <a:gd name="T61" fmla="*/ 20 h 128"/>
              <a:gd name="T62" fmla="*/ 86 w 123"/>
              <a:gd name="T63" fmla="*/ 20 h 128"/>
              <a:gd name="T64" fmla="*/ 92 w 123"/>
              <a:gd name="T65" fmla="*/ 20 h 128"/>
              <a:gd name="T66" fmla="*/ 70 w 123"/>
              <a:gd name="T67" fmla="*/ 10 h 128"/>
              <a:gd name="T68" fmla="*/ 64 w 123"/>
              <a:gd name="T69" fmla="*/ 29 h 128"/>
              <a:gd name="T70" fmla="*/ 82 w 123"/>
              <a:gd name="T71" fmla="*/ 25 h 128"/>
              <a:gd name="T72" fmla="*/ 70 w 123"/>
              <a:gd name="T73" fmla="*/ 10 h 128"/>
              <a:gd name="T74" fmla="*/ 59 w 123"/>
              <a:gd name="T75" fmla="*/ 10 h 128"/>
              <a:gd name="T76" fmla="*/ 42 w 123"/>
              <a:gd name="T77" fmla="*/ 23 h 128"/>
              <a:gd name="T78" fmla="*/ 43 w 123"/>
              <a:gd name="T79" fmla="*/ 26 h 128"/>
              <a:gd name="T80" fmla="*/ 59 w 123"/>
              <a:gd name="T81" fmla="*/ 10 h 128"/>
              <a:gd name="T82" fmla="*/ 41 w 123"/>
              <a:gd name="T83" fmla="*/ 14 h 128"/>
              <a:gd name="T84" fmla="*/ 36 w 123"/>
              <a:gd name="T85" fmla="*/ 23 h 128"/>
              <a:gd name="T86" fmla="*/ 41 w 123"/>
              <a:gd name="T87" fmla="*/ 14 h 128"/>
              <a:gd name="T88" fmla="*/ 26 w 123"/>
              <a:gd name="T89" fmla="*/ 23 h 128"/>
              <a:gd name="T90" fmla="*/ 10 w 123"/>
              <a:gd name="T91" fmla="*/ 58 h 128"/>
              <a:gd name="T92" fmla="*/ 33 w 123"/>
              <a:gd name="T93" fmla="*/ 28 h 128"/>
              <a:gd name="T94" fmla="*/ 85 w 123"/>
              <a:gd name="T95" fmla="*/ 30 h 128"/>
              <a:gd name="T96" fmla="*/ 82 w 123"/>
              <a:gd name="T97" fmla="*/ 31 h 128"/>
              <a:gd name="T98" fmla="*/ 64 w 123"/>
              <a:gd name="T99" fmla="*/ 58 h 128"/>
              <a:gd name="T100" fmla="*/ 85 w 123"/>
              <a:gd name="T101" fmla="*/ 30 h 128"/>
              <a:gd name="T102" fmla="*/ 59 w 123"/>
              <a:gd name="T103" fmla="*/ 35 h 128"/>
              <a:gd name="T104" fmla="*/ 39 w 123"/>
              <a:gd name="T105" fmla="*/ 30 h 128"/>
              <a:gd name="T106" fmla="*/ 59 w 123"/>
              <a:gd name="T107" fmla="*/ 58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23" h="128">
                <a:moveTo>
                  <a:pt x="62" y="0"/>
                </a:moveTo>
                <a:cubicBezTo>
                  <a:pt x="78" y="0"/>
                  <a:pt x="94" y="7"/>
                  <a:pt x="105" y="18"/>
                </a:cubicBezTo>
                <a:cubicBezTo>
                  <a:pt x="116" y="29"/>
                  <a:pt x="123" y="44"/>
                  <a:pt x="123" y="61"/>
                </a:cubicBezTo>
                <a:cubicBezTo>
                  <a:pt x="123" y="76"/>
                  <a:pt x="117" y="90"/>
                  <a:pt x="108" y="101"/>
                </a:cubicBezTo>
                <a:cubicBezTo>
                  <a:pt x="104" y="105"/>
                  <a:pt x="97" y="99"/>
                  <a:pt x="101" y="95"/>
                </a:cubicBezTo>
                <a:cubicBezTo>
                  <a:pt x="108" y="86"/>
                  <a:pt x="113" y="75"/>
                  <a:pt x="113" y="64"/>
                </a:cubicBezTo>
                <a:cubicBezTo>
                  <a:pt x="95" y="64"/>
                  <a:pt x="95" y="64"/>
                  <a:pt x="95" y="64"/>
                </a:cubicBezTo>
                <a:cubicBezTo>
                  <a:pt x="95" y="72"/>
                  <a:pt x="94" y="79"/>
                  <a:pt x="92" y="86"/>
                </a:cubicBezTo>
                <a:cubicBezTo>
                  <a:pt x="91" y="90"/>
                  <a:pt x="86" y="88"/>
                  <a:pt x="87" y="85"/>
                </a:cubicBezTo>
                <a:cubicBezTo>
                  <a:pt x="88" y="78"/>
                  <a:pt x="90" y="71"/>
                  <a:pt x="90" y="64"/>
                </a:cubicBezTo>
                <a:cubicBezTo>
                  <a:pt x="67" y="64"/>
                  <a:pt x="57" y="64"/>
                  <a:pt x="33" y="64"/>
                </a:cubicBezTo>
                <a:cubicBezTo>
                  <a:pt x="34" y="71"/>
                  <a:pt x="35" y="78"/>
                  <a:pt x="36" y="85"/>
                </a:cubicBezTo>
                <a:cubicBezTo>
                  <a:pt x="37" y="89"/>
                  <a:pt x="32" y="90"/>
                  <a:pt x="31" y="85"/>
                </a:cubicBezTo>
                <a:cubicBezTo>
                  <a:pt x="29" y="79"/>
                  <a:pt x="28" y="72"/>
                  <a:pt x="28" y="64"/>
                </a:cubicBezTo>
                <a:cubicBezTo>
                  <a:pt x="10" y="64"/>
                  <a:pt x="10" y="64"/>
                  <a:pt x="10" y="64"/>
                </a:cubicBezTo>
                <a:cubicBezTo>
                  <a:pt x="11" y="76"/>
                  <a:pt x="15" y="86"/>
                  <a:pt x="22" y="94"/>
                </a:cubicBezTo>
                <a:cubicBezTo>
                  <a:pt x="26" y="99"/>
                  <a:pt x="19" y="105"/>
                  <a:pt x="15" y="101"/>
                </a:cubicBezTo>
                <a:cubicBezTo>
                  <a:pt x="6" y="90"/>
                  <a:pt x="0" y="76"/>
                  <a:pt x="0" y="61"/>
                </a:cubicBezTo>
                <a:cubicBezTo>
                  <a:pt x="0" y="44"/>
                  <a:pt x="7" y="29"/>
                  <a:pt x="18" y="18"/>
                </a:cubicBezTo>
                <a:cubicBezTo>
                  <a:pt x="29" y="7"/>
                  <a:pt x="45" y="0"/>
                  <a:pt x="62" y="0"/>
                </a:cubicBezTo>
                <a:close/>
                <a:moveTo>
                  <a:pt x="80" y="111"/>
                </a:moveTo>
                <a:cubicBezTo>
                  <a:pt x="80" y="111"/>
                  <a:pt x="80" y="111"/>
                  <a:pt x="80" y="111"/>
                </a:cubicBezTo>
                <a:cubicBezTo>
                  <a:pt x="80" y="123"/>
                  <a:pt x="80" y="123"/>
                  <a:pt x="80" y="123"/>
                </a:cubicBezTo>
                <a:cubicBezTo>
                  <a:pt x="80" y="126"/>
                  <a:pt x="78" y="128"/>
                  <a:pt x="76" y="128"/>
                </a:cubicBezTo>
                <a:cubicBezTo>
                  <a:pt x="75" y="128"/>
                  <a:pt x="75" y="128"/>
                  <a:pt x="75" y="128"/>
                </a:cubicBezTo>
                <a:cubicBezTo>
                  <a:pt x="48" y="128"/>
                  <a:pt x="48" y="128"/>
                  <a:pt x="48" y="128"/>
                </a:cubicBezTo>
                <a:cubicBezTo>
                  <a:pt x="45" y="128"/>
                  <a:pt x="43" y="126"/>
                  <a:pt x="43" y="123"/>
                </a:cubicBezTo>
                <a:cubicBezTo>
                  <a:pt x="43" y="123"/>
                  <a:pt x="43" y="123"/>
                  <a:pt x="43" y="123"/>
                </a:cubicBezTo>
                <a:cubicBezTo>
                  <a:pt x="43" y="111"/>
                  <a:pt x="43" y="111"/>
                  <a:pt x="43" y="111"/>
                </a:cubicBezTo>
                <a:cubicBezTo>
                  <a:pt x="29" y="111"/>
                  <a:pt x="29" y="111"/>
                  <a:pt x="29" y="111"/>
                </a:cubicBezTo>
                <a:cubicBezTo>
                  <a:pt x="26" y="111"/>
                  <a:pt x="24" y="109"/>
                  <a:pt x="24" y="106"/>
                </a:cubicBezTo>
                <a:cubicBezTo>
                  <a:pt x="24" y="105"/>
                  <a:pt x="25" y="103"/>
                  <a:pt x="25" y="103"/>
                </a:cubicBezTo>
                <a:cubicBezTo>
                  <a:pt x="58" y="70"/>
                  <a:pt x="58" y="70"/>
                  <a:pt x="58" y="70"/>
                </a:cubicBezTo>
                <a:cubicBezTo>
                  <a:pt x="60" y="68"/>
                  <a:pt x="63" y="68"/>
                  <a:pt x="65" y="70"/>
                </a:cubicBezTo>
                <a:cubicBezTo>
                  <a:pt x="65" y="70"/>
                  <a:pt x="65" y="70"/>
                  <a:pt x="65" y="70"/>
                </a:cubicBezTo>
                <a:cubicBezTo>
                  <a:pt x="98" y="103"/>
                  <a:pt x="98" y="103"/>
                  <a:pt x="98" y="103"/>
                </a:cubicBezTo>
                <a:cubicBezTo>
                  <a:pt x="100" y="104"/>
                  <a:pt x="100" y="107"/>
                  <a:pt x="98" y="109"/>
                </a:cubicBezTo>
                <a:cubicBezTo>
                  <a:pt x="97" y="110"/>
                  <a:pt x="96" y="111"/>
                  <a:pt x="94" y="111"/>
                </a:cubicBezTo>
                <a:cubicBezTo>
                  <a:pt x="94" y="111"/>
                  <a:pt x="94" y="111"/>
                  <a:pt x="94" y="111"/>
                </a:cubicBezTo>
                <a:cubicBezTo>
                  <a:pt x="80" y="111"/>
                  <a:pt x="80" y="111"/>
                  <a:pt x="80" y="111"/>
                </a:cubicBezTo>
                <a:close/>
                <a:moveTo>
                  <a:pt x="71" y="119"/>
                </a:moveTo>
                <a:cubicBezTo>
                  <a:pt x="71" y="119"/>
                  <a:pt x="71" y="119"/>
                  <a:pt x="71" y="119"/>
                </a:cubicBezTo>
                <a:cubicBezTo>
                  <a:pt x="71" y="106"/>
                  <a:pt x="71" y="106"/>
                  <a:pt x="71" y="106"/>
                </a:cubicBezTo>
                <a:cubicBezTo>
                  <a:pt x="71" y="106"/>
                  <a:pt x="71" y="106"/>
                  <a:pt x="71" y="106"/>
                </a:cubicBezTo>
                <a:cubicBezTo>
                  <a:pt x="71" y="103"/>
                  <a:pt x="73" y="101"/>
                  <a:pt x="76" y="101"/>
                </a:cubicBezTo>
                <a:cubicBezTo>
                  <a:pt x="83" y="101"/>
                  <a:pt x="83" y="101"/>
                  <a:pt x="83" y="101"/>
                </a:cubicBezTo>
                <a:cubicBezTo>
                  <a:pt x="62" y="80"/>
                  <a:pt x="62" y="80"/>
                  <a:pt x="62" y="80"/>
                </a:cubicBezTo>
                <a:cubicBezTo>
                  <a:pt x="40" y="101"/>
                  <a:pt x="40" y="101"/>
                  <a:pt x="40" y="101"/>
                </a:cubicBezTo>
                <a:cubicBezTo>
                  <a:pt x="47" y="101"/>
                  <a:pt x="47" y="101"/>
                  <a:pt x="47" y="101"/>
                </a:cubicBezTo>
                <a:cubicBezTo>
                  <a:pt x="48" y="101"/>
                  <a:pt x="48" y="101"/>
                  <a:pt x="48" y="101"/>
                </a:cubicBezTo>
                <a:cubicBezTo>
                  <a:pt x="50" y="101"/>
                  <a:pt x="52" y="103"/>
                  <a:pt x="52" y="106"/>
                </a:cubicBezTo>
                <a:cubicBezTo>
                  <a:pt x="52" y="119"/>
                  <a:pt x="52" y="119"/>
                  <a:pt x="52" y="119"/>
                </a:cubicBezTo>
                <a:cubicBezTo>
                  <a:pt x="71" y="119"/>
                  <a:pt x="71" y="119"/>
                  <a:pt x="71" y="119"/>
                </a:cubicBezTo>
                <a:close/>
                <a:moveTo>
                  <a:pt x="98" y="25"/>
                </a:moveTo>
                <a:cubicBezTo>
                  <a:pt x="98" y="25"/>
                  <a:pt x="98" y="25"/>
                  <a:pt x="98" y="25"/>
                </a:cubicBezTo>
                <a:cubicBezTo>
                  <a:pt x="98" y="24"/>
                  <a:pt x="97" y="24"/>
                  <a:pt x="97" y="23"/>
                </a:cubicBezTo>
                <a:cubicBezTo>
                  <a:pt x="95" y="25"/>
                  <a:pt x="92" y="26"/>
                  <a:pt x="90" y="28"/>
                </a:cubicBezTo>
                <a:cubicBezTo>
                  <a:pt x="93" y="37"/>
                  <a:pt x="95" y="47"/>
                  <a:pt x="95" y="58"/>
                </a:cubicBezTo>
                <a:cubicBezTo>
                  <a:pt x="113" y="58"/>
                  <a:pt x="113" y="58"/>
                  <a:pt x="113" y="58"/>
                </a:cubicBezTo>
                <a:cubicBezTo>
                  <a:pt x="112" y="45"/>
                  <a:pt x="107" y="33"/>
                  <a:pt x="98" y="25"/>
                </a:cubicBezTo>
                <a:close/>
                <a:moveTo>
                  <a:pt x="92" y="20"/>
                </a:moveTo>
                <a:cubicBezTo>
                  <a:pt x="92" y="20"/>
                  <a:pt x="92" y="20"/>
                  <a:pt x="92" y="20"/>
                </a:cubicBezTo>
                <a:cubicBezTo>
                  <a:pt x="89" y="17"/>
                  <a:pt x="86" y="15"/>
                  <a:pt x="82" y="14"/>
                </a:cubicBezTo>
                <a:cubicBezTo>
                  <a:pt x="83" y="15"/>
                  <a:pt x="85" y="18"/>
                  <a:pt x="86" y="20"/>
                </a:cubicBezTo>
                <a:cubicBezTo>
                  <a:pt x="86" y="21"/>
                  <a:pt x="87" y="22"/>
                  <a:pt x="87" y="23"/>
                </a:cubicBezTo>
                <a:cubicBezTo>
                  <a:pt x="89" y="22"/>
                  <a:pt x="91" y="21"/>
                  <a:pt x="92" y="20"/>
                </a:cubicBezTo>
                <a:close/>
                <a:moveTo>
                  <a:pt x="70" y="10"/>
                </a:moveTo>
                <a:cubicBezTo>
                  <a:pt x="70" y="10"/>
                  <a:pt x="70" y="10"/>
                  <a:pt x="70" y="10"/>
                </a:cubicBezTo>
                <a:cubicBezTo>
                  <a:pt x="68" y="10"/>
                  <a:pt x="66" y="10"/>
                  <a:pt x="64" y="10"/>
                </a:cubicBezTo>
                <a:cubicBezTo>
                  <a:pt x="64" y="29"/>
                  <a:pt x="64" y="29"/>
                  <a:pt x="64" y="29"/>
                </a:cubicBezTo>
                <a:cubicBezTo>
                  <a:pt x="70" y="29"/>
                  <a:pt x="75" y="28"/>
                  <a:pt x="80" y="26"/>
                </a:cubicBezTo>
                <a:cubicBezTo>
                  <a:pt x="81" y="26"/>
                  <a:pt x="82" y="25"/>
                  <a:pt x="82" y="25"/>
                </a:cubicBezTo>
                <a:cubicBezTo>
                  <a:pt x="82" y="24"/>
                  <a:pt x="81" y="23"/>
                  <a:pt x="81" y="23"/>
                </a:cubicBezTo>
                <a:cubicBezTo>
                  <a:pt x="78" y="17"/>
                  <a:pt x="74" y="13"/>
                  <a:pt x="70" y="10"/>
                </a:cubicBezTo>
                <a:close/>
                <a:moveTo>
                  <a:pt x="59" y="10"/>
                </a:moveTo>
                <a:cubicBezTo>
                  <a:pt x="59" y="10"/>
                  <a:pt x="59" y="10"/>
                  <a:pt x="59" y="10"/>
                </a:cubicBezTo>
                <a:cubicBezTo>
                  <a:pt x="57" y="10"/>
                  <a:pt x="55" y="10"/>
                  <a:pt x="53" y="10"/>
                </a:cubicBezTo>
                <a:cubicBezTo>
                  <a:pt x="49" y="13"/>
                  <a:pt x="45" y="17"/>
                  <a:pt x="42" y="23"/>
                </a:cubicBezTo>
                <a:cubicBezTo>
                  <a:pt x="42" y="23"/>
                  <a:pt x="41" y="24"/>
                  <a:pt x="41" y="25"/>
                </a:cubicBezTo>
                <a:cubicBezTo>
                  <a:pt x="41" y="25"/>
                  <a:pt x="42" y="26"/>
                  <a:pt x="43" y="26"/>
                </a:cubicBezTo>
                <a:cubicBezTo>
                  <a:pt x="48" y="28"/>
                  <a:pt x="53" y="29"/>
                  <a:pt x="59" y="29"/>
                </a:cubicBezTo>
                <a:cubicBezTo>
                  <a:pt x="59" y="10"/>
                  <a:pt x="59" y="10"/>
                  <a:pt x="59" y="10"/>
                </a:cubicBezTo>
                <a:close/>
                <a:moveTo>
                  <a:pt x="41" y="14"/>
                </a:moveTo>
                <a:cubicBezTo>
                  <a:pt x="41" y="14"/>
                  <a:pt x="41" y="14"/>
                  <a:pt x="41" y="14"/>
                </a:cubicBezTo>
                <a:cubicBezTo>
                  <a:pt x="37" y="15"/>
                  <a:pt x="34" y="17"/>
                  <a:pt x="31" y="20"/>
                </a:cubicBezTo>
                <a:cubicBezTo>
                  <a:pt x="32" y="21"/>
                  <a:pt x="34" y="22"/>
                  <a:pt x="36" y="23"/>
                </a:cubicBezTo>
                <a:cubicBezTo>
                  <a:pt x="36" y="22"/>
                  <a:pt x="37" y="21"/>
                  <a:pt x="37" y="20"/>
                </a:cubicBezTo>
                <a:cubicBezTo>
                  <a:pt x="38" y="18"/>
                  <a:pt x="40" y="15"/>
                  <a:pt x="41" y="14"/>
                </a:cubicBezTo>
                <a:close/>
                <a:moveTo>
                  <a:pt x="26" y="23"/>
                </a:moveTo>
                <a:cubicBezTo>
                  <a:pt x="26" y="23"/>
                  <a:pt x="26" y="23"/>
                  <a:pt x="26" y="23"/>
                </a:cubicBezTo>
                <a:cubicBezTo>
                  <a:pt x="26" y="24"/>
                  <a:pt x="25" y="24"/>
                  <a:pt x="25" y="25"/>
                </a:cubicBezTo>
                <a:cubicBezTo>
                  <a:pt x="16" y="33"/>
                  <a:pt x="11" y="45"/>
                  <a:pt x="10" y="58"/>
                </a:cubicBezTo>
                <a:cubicBezTo>
                  <a:pt x="28" y="58"/>
                  <a:pt x="28" y="58"/>
                  <a:pt x="28" y="58"/>
                </a:cubicBezTo>
                <a:cubicBezTo>
                  <a:pt x="28" y="47"/>
                  <a:pt x="30" y="37"/>
                  <a:pt x="33" y="28"/>
                </a:cubicBezTo>
                <a:cubicBezTo>
                  <a:pt x="31" y="26"/>
                  <a:pt x="29" y="25"/>
                  <a:pt x="26" y="23"/>
                </a:cubicBezTo>
                <a:close/>
                <a:moveTo>
                  <a:pt x="85" y="30"/>
                </a:moveTo>
                <a:cubicBezTo>
                  <a:pt x="85" y="30"/>
                  <a:pt x="85" y="30"/>
                  <a:pt x="85" y="30"/>
                </a:cubicBezTo>
                <a:cubicBezTo>
                  <a:pt x="84" y="31"/>
                  <a:pt x="83" y="31"/>
                  <a:pt x="82" y="31"/>
                </a:cubicBezTo>
                <a:cubicBezTo>
                  <a:pt x="77" y="33"/>
                  <a:pt x="71" y="35"/>
                  <a:pt x="64" y="35"/>
                </a:cubicBezTo>
                <a:cubicBezTo>
                  <a:pt x="64" y="58"/>
                  <a:pt x="64" y="58"/>
                  <a:pt x="64" y="58"/>
                </a:cubicBezTo>
                <a:cubicBezTo>
                  <a:pt x="90" y="58"/>
                  <a:pt x="90" y="58"/>
                  <a:pt x="90" y="58"/>
                </a:cubicBezTo>
                <a:cubicBezTo>
                  <a:pt x="89" y="48"/>
                  <a:pt x="88" y="38"/>
                  <a:pt x="85" y="30"/>
                </a:cubicBezTo>
                <a:close/>
                <a:moveTo>
                  <a:pt x="59" y="35"/>
                </a:moveTo>
                <a:cubicBezTo>
                  <a:pt x="59" y="35"/>
                  <a:pt x="59" y="35"/>
                  <a:pt x="59" y="35"/>
                </a:cubicBezTo>
                <a:cubicBezTo>
                  <a:pt x="52" y="35"/>
                  <a:pt x="46" y="33"/>
                  <a:pt x="41" y="31"/>
                </a:cubicBezTo>
                <a:cubicBezTo>
                  <a:pt x="40" y="31"/>
                  <a:pt x="39" y="31"/>
                  <a:pt x="39" y="30"/>
                </a:cubicBezTo>
                <a:cubicBezTo>
                  <a:pt x="35" y="38"/>
                  <a:pt x="34" y="48"/>
                  <a:pt x="33" y="58"/>
                </a:cubicBezTo>
                <a:cubicBezTo>
                  <a:pt x="59" y="58"/>
                  <a:pt x="59" y="58"/>
                  <a:pt x="59" y="58"/>
                </a:cubicBezTo>
                <a:cubicBezTo>
                  <a:pt x="59" y="35"/>
                  <a:pt x="59" y="35"/>
                  <a:pt x="59" y="3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>
            <a:normAutofit fontScale="82500"/>
          </a:bodyPr>
          <a:lstStyle/>
          <a:p>
            <a:endParaRPr lang="zh-CN" altLang="en-US" sz="1800"/>
          </a:p>
        </p:txBody>
      </p:sp>
      <p:sp>
        <p:nvSpPr>
          <p:cNvPr id="52" name="Freeform 17"/>
          <p:cNvSpPr>
            <a:spLocks noEditPoints="1"/>
          </p:cNvSpPr>
          <p:nvPr>
            <p:custDataLst>
              <p:tags r:id="rId7"/>
            </p:custDataLst>
          </p:nvPr>
        </p:nvSpPr>
        <p:spPr bwMode="auto">
          <a:xfrm>
            <a:off x="2138813" y="3663776"/>
            <a:ext cx="328396" cy="291908"/>
          </a:xfrm>
          <a:custGeom>
            <a:avLst/>
            <a:gdLst>
              <a:gd name="T0" fmla="*/ 5 w 123"/>
              <a:gd name="T1" fmla="*/ 0 h 108"/>
              <a:gd name="T2" fmla="*/ 123 w 123"/>
              <a:gd name="T3" fmla="*/ 5 h 108"/>
              <a:gd name="T4" fmla="*/ 123 w 123"/>
              <a:gd name="T5" fmla="*/ 104 h 108"/>
              <a:gd name="T6" fmla="*/ 118 w 123"/>
              <a:gd name="T7" fmla="*/ 108 h 108"/>
              <a:gd name="T8" fmla="*/ 0 w 123"/>
              <a:gd name="T9" fmla="*/ 104 h 108"/>
              <a:gd name="T10" fmla="*/ 0 w 123"/>
              <a:gd name="T11" fmla="*/ 77 h 108"/>
              <a:gd name="T12" fmla="*/ 3 w 123"/>
              <a:gd name="T13" fmla="*/ 75 h 108"/>
              <a:gd name="T14" fmla="*/ 26 w 123"/>
              <a:gd name="T15" fmla="*/ 75 h 108"/>
              <a:gd name="T16" fmla="*/ 28 w 123"/>
              <a:gd name="T17" fmla="*/ 84 h 108"/>
              <a:gd name="T18" fmla="*/ 28 w 123"/>
              <a:gd name="T19" fmla="*/ 50 h 108"/>
              <a:gd name="T20" fmla="*/ 28 w 123"/>
              <a:gd name="T21" fmla="*/ 56 h 108"/>
              <a:gd name="T22" fmla="*/ 3 w 123"/>
              <a:gd name="T23" fmla="*/ 59 h 108"/>
              <a:gd name="T24" fmla="*/ 0 w 123"/>
              <a:gd name="T25" fmla="*/ 56 h 108"/>
              <a:gd name="T26" fmla="*/ 5 w 123"/>
              <a:gd name="T27" fmla="*/ 0 h 108"/>
              <a:gd name="T28" fmla="*/ 10 w 123"/>
              <a:gd name="T29" fmla="*/ 80 h 108"/>
              <a:gd name="T30" fmla="*/ 113 w 123"/>
              <a:gd name="T31" fmla="*/ 99 h 108"/>
              <a:gd name="T32" fmla="*/ 10 w 123"/>
              <a:gd name="T33" fmla="*/ 35 h 108"/>
              <a:gd name="T34" fmla="*/ 23 w 123"/>
              <a:gd name="T35" fmla="*/ 53 h 108"/>
              <a:gd name="T36" fmla="*/ 26 w 123"/>
              <a:gd name="T37" fmla="*/ 40 h 108"/>
              <a:gd name="T38" fmla="*/ 28 w 123"/>
              <a:gd name="T39" fmla="*/ 41 h 108"/>
              <a:gd name="T40" fmla="*/ 52 w 123"/>
              <a:gd name="T41" fmla="*/ 69 h 108"/>
              <a:gd name="T42" fmla="*/ 24 w 123"/>
              <a:gd name="T43" fmla="*/ 93 h 108"/>
              <a:gd name="T44" fmla="*/ 23 w 123"/>
              <a:gd name="T45" fmla="*/ 80 h 108"/>
              <a:gd name="T46" fmla="*/ 103 w 123"/>
              <a:gd name="T47" fmla="*/ 45 h 108"/>
              <a:gd name="T48" fmla="*/ 106 w 123"/>
              <a:gd name="T49" fmla="*/ 48 h 108"/>
              <a:gd name="T50" fmla="*/ 63 w 123"/>
              <a:gd name="T51" fmla="*/ 51 h 108"/>
              <a:gd name="T52" fmla="*/ 63 w 123"/>
              <a:gd name="T53" fmla="*/ 45 h 108"/>
              <a:gd name="T54" fmla="*/ 92 w 123"/>
              <a:gd name="T55" fmla="*/ 83 h 108"/>
              <a:gd name="T56" fmla="*/ 94 w 123"/>
              <a:gd name="T57" fmla="*/ 85 h 108"/>
              <a:gd name="T58" fmla="*/ 63 w 123"/>
              <a:gd name="T59" fmla="*/ 88 h 108"/>
              <a:gd name="T60" fmla="*/ 63 w 123"/>
              <a:gd name="T61" fmla="*/ 83 h 108"/>
              <a:gd name="T62" fmla="*/ 103 w 123"/>
              <a:gd name="T63" fmla="*/ 58 h 108"/>
              <a:gd name="T64" fmla="*/ 106 w 123"/>
              <a:gd name="T65" fmla="*/ 61 h 108"/>
              <a:gd name="T66" fmla="*/ 63 w 123"/>
              <a:gd name="T67" fmla="*/ 63 h 108"/>
              <a:gd name="T68" fmla="*/ 63 w 123"/>
              <a:gd name="T69" fmla="*/ 58 h 108"/>
              <a:gd name="T70" fmla="*/ 103 w 123"/>
              <a:gd name="T71" fmla="*/ 70 h 108"/>
              <a:gd name="T72" fmla="*/ 106 w 123"/>
              <a:gd name="T73" fmla="*/ 73 h 108"/>
              <a:gd name="T74" fmla="*/ 63 w 123"/>
              <a:gd name="T75" fmla="*/ 76 h 108"/>
              <a:gd name="T76" fmla="*/ 63 w 123"/>
              <a:gd name="T77" fmla="*/ 70 h 108"/>
              <a:gd name="T78" fmla="*/ 106 w 123"/>
              <a:gd name="T79" fmla="*/ 15 h 108"/>
              <a:gd name="T80" fmla="*/ 111 w 123"/>
              <a:gd name="T81" fmla="*/ 19 h 108"/>
              <a:gd name="T82" fmla="*/ 101 w 123"/>
              <a:gd name="T83" fmla="*/ 19 h 108"/>
              <a:gd name="T84" fmla="*/ 94 w 123"/>
              <a:gd name="T85" fmla="*/ 15 h 108"/>
              <a:gd name="T86" fmla="*/ 99 w 123"/>
              <a:gd name="T87" fmla="*/ 19 h 108"/>
              <a:gd name="T88" fmla="*/ 90 w 123"/>
              <a:gd name="T89" fmla="*/ 19 h 108"/>
              <a:gd name="T90" fmla="*/ 83 w 123"/>
              <a:gd name="T91" fmla="*/ 15 h 108"/>
              <a:gd name="T92" fmla="*/ 88 w 123"/>
              <a:gd name="T93" fmla="*/ 19 h 108"/>
              <a:gd name="T94" fmla="*/ 78 w 123"/>
              <a:gd name="T95" fmla="*/ 19 h 108"/>
              <a:gd name="T96" fmla="*/ 10 w 123"/>
              <a:gd name="T97" fmla="*/ 29 h 108"/>
              <a:gd name="T98" fmla="*/ 113 w 123"/>
              <a:gd name="T99" fmla="*/ 29 h 108"/>
              <a:gd name="T100" fmla="*/ 10 w 123"/>
              <a:gd name="T101" fmla="*/ 10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23" h="108"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118" y="0"/>
                  <a:pt x="118" y="0"/>
                  <a:pt x="118" y="0"/>
                </a:cubicBezTo>
                <a:cubicBezTo>
                  <a:pt x="121" y="0"/>
                  <a:pt x="123" y="2"/>
                  <a:pt x="123" y="5"/>
                </a:cubicBezTo>
                <a:cubicBezTo>
                  <a:pt x="123" y="5"/>
                  <a:pt x="123" y="5"/>
                  <a:pt x="123" y="5"/>
                </a:cubicBezTo>
                <a:cubicBezTo>
                  <a:pt x="123" y="104"/>
                  <a:pt x="123" y="104"/>
                  <a:pt x="123" y="104"/>
                </a:cubicBezTo>
                <a:cubicBezTo>
                  <a:pt x="123" y="106"/>
                  <a:pt x="121" y="108"/>
                  <a:pt x="118" y="108"/>
                </a:cubicBezTo>
                <a:cubicBezTo>
                  <a:pt x="118" y="108"/>
                  <a:pt x="118" y="108"/>
                  <a:pt x="118" y="108"/>
                </a:cubicBezTo>
                <a:cubicBezTo>
                  <a:pt x="5" y="108"/>
                  <a:pt x="5" y="108"/>
                  <a:pt x="5" y="108"/>
                </a:cubicBezTo>
                <a:cubicBezTo>
                  <a:pt x="3" y="108"/>
                  <a:pt x="0" y="106"/>
                  <a:pt x="0" y="104"/>
                </a:cubicBezTo>
                <a:cubicBezTo>
                  <a:pt x="0" y="103"/>
                  <a:pt x="0" y="103"/>
                  <a:pt x="0" y="103"/>
                </a:cubicBezTo>
                <a:cubicBezTo>
                  <a:pt x="0" y="77"/>
                  <a:pt x="0" y="77"/>
                  <a:pt x="0" y="77"/>
                </a:cubicBezTo>
                <a:cubicBezTo>
                  <a:pt x="0" y="77"/>
                  <a:pt x="0" y="77"/>
                  <a:pt x="0" y="77"/>
                </a:cubicBezTo>
                <a:cubicBezTo>
                  <a:pt x="0" y="76"/>
                  <a:pt x="2" y="75"/>
                  <a:pt x="3" y="75"/>
                </a:cubicBezTo>
                <a:cubicBezTo>
                  <a:pt x="26" y="75"/>
                  <a:pt x="26" y="75"/>
                  <a:pt x="26" y="75"/>
                </a:cubicBezTo>
                <a:cubicBezTo>
                  <a:pt x="26" y="75"/>
                  <a:pt x="26" y="75"/>
                  <a:pt x="26" y="75"/>
                </a:cubicBezTo>
                <a:cubicBezTo>
                  <a:pt x="27" y="75"/>
                  <a:pt x="28" y="76"/>
                  <a:pt x="28" y="77"/>
                </a:cubicBezTo>
                <a:cubicBezTo>
                  <a:pt x="28" y="84"/>
                  <a:pt x="28" y="84"/>
                  <a:pt x="28" y="84"/>
                </a:cubicBezTo>
                <a:cubicBezTo>
                  <a:pt x="46" y="67"/>
                  <a:pt x="46" y="67"/>
                  <a:pt x="46" y="67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56"/>
                  <a:pt x="28" y="56"/>
                  <a:pt x="28" y="56"/>
                </a:cubicBezTo>
                <a:cubicBezTo>
                  <a:pt x="28" y="56"/>
                  <a:pt x="28" y="56"/>
                  <a:pt x="28" y="56"/>
                </a:cubicBezTo>
                <a:cubicBezTo>
                  <a:pt x="28" y="58"/>
                  <a:pt x="27" y="59"/>
                  <a:pt x="26" y="59"/>
                </a:cubicBezTo>
                <a:cubicBezTo>
                  <a:pt x="3" y="59"/>
                  <a:pt x="3" y="59"/>
                  <a:pt x="3" y="59"/>
                </a:cubicBezTo>
                <a:cubicBezTo>
                  <a:pt x="2" y="59"/>
                  <a:pt x="0" y="58"/>
                  <a:pt x="0" y="56"/>
                </a:cubicBezTo>
                <a:cubicBezTo>
                  <a:pt x="0" y="56"/>
                  <a:pt x="0" y="56"/>
                  <a:pt x="0" y="56"/>
                </a:cubicBezTo>
                <a:cubicBezTo>
                  <a:pt x="0" y="5"/>
                  <a:pt x="0" y="5"/>
                  <a:pt x="0" y="5"/>
                </a:cubicBezTo>
                <a:cubicBezTo>
                  <a:pt x="0" y="2"/>
                  <a:pt x="3" y="0"/>
                  <a:pt x="5" y="0"/>
                </a:cubicBezTo>
                <a:close/>
                <a:moveTo>
                  <a:pt x="10" y="80"/>
                </a:moveTo>
                <a:cubicBezTo>
                  <a:pt x="10" y="80"/>
                  <a:pt x="10" y="80"/>
                  <a:pt x="10" y="80"/>
                </a:cubicBezTo>
                <a:cubicBezTo>
                  <a:pt x="10" y="99"/>
                  <a:pt x="10" y="99"/>
                  <a:pt x="10" y="99"/>
                </a:cubicBezTo>
                <a:cubicBezTo>
                  <a:pt x="113" y="99"/>
                  <a:pt x="113" y="99"/>
                  <a:pt x="113" y="99"/>
                </a:cubicBezTo>
                <a:cubicBezTo>
                  <a:pt x="113" y="35"/>
                  <a:pt x="113" y="35"/>
                  <a:pt x="113" y="35"/>
                </a:cubicBezTo>
                <a:cubicBezTo>
                  <a:pt x="10" y="35"/>
                  <a:pt x="10" y="35"/>
                  <a:pt x="10" y="35"/>
                </a:cubicBezTo>
                <a:cubicBezTo>
                  <a:pt x="10" y="53"/>
                  <a:pt x="10" y="53"/>
                  <a:pt x="10" y="53"/>
                </a:cubicBezTo>
                <a:cubicBezTo>
                  <a:pt x="23" y="53"/>
                  <a:pt x="23" y="53"/>
                  <a:pt x="23" y="53"/>
                </a:cubicBezTo>
                <a:cubicBezTo>
                  <a:pt x="23" y="43"/>
                  <a:pt x="23" y="43"/>
                  <a:pt x="23" y="43"/>
                </a:cubicBezTo>
                <a:cubicBezTo>
                  <a:pt x="23" y="41"/>
                  <a:pt x="24" y="40"/>
                  <a:pt x="26" y="40"/>
                </a:cubicBezTo>
                <a:cubicBezTo>
                  <a:pt x="26" y="40"/>
                  <a:pt x="27" y="40"/>
                  <a:pt x="28" y="41"/>
                </a:cubicBezTo>
                <a:cubicBezTo>
                  <a:pt x="28" y="41"/>
                  <a:pt x="28" y="41"/>
                  <a:pt x="28" y="41"/>
                </a:cubicBezTo>
                <a:cubicBezTo>
                  <a:pt x="52" y="65"/>
                  <a:pt x="52" y="65"/>
                  <a:pt x="52" y="65"/>
                </a:cubicBezTo>
                <a:cubicBezTo>
                  <a:pt x="53" y="66"/>
                  <a:pt x="53" y="68"/>
                  <a:pt x="52" y="69"/>
                </a:cubicBezTo>
                <a:cubicBezTo>
                  <a:pt x="28" y="93"/>
                  <a:pt x="28" y="93"/>
                  <a:pt x="28" y="93"/>
                </a:cubicBezTo>
                <a:cubicBezTo>
                  <a:pt x="27" y="94"/>
                  <a:pt x="25" y="94"/>
                  <a:pt x="24" y="93"/>
                </a:cubicBezTo>
                <a:cubicBezTo>
                  <a:pt x="23" y="92"/>
                  <a:pt x="23" y="92"/>
                  <a:pt x="23" y="91"/>
                </a:cubicBezTo>
                <a:cubicBezTo>
                  <a:pt x="23" y="80"/>
                  <a:pt x="23" y="80"/>
                  <a:pt x="23" y="80"/>
                </a:cubicBezTo>
                <a:cubicBezTo>
                  <a:pt x="10" y="80"/>
                  <a:pt x="10" y="80"/>
                  <a:pt x="10" y="80"/>
                </a:cubicBezTo>
                <a:close/>
                <a:moveTo>
                  <a:pt x="103" y="45"/>
                </a:moveTo>
                <a:cubicBezTo>
                  <a:pt x="103" y="45"/>
                  <a:pt x="103" y="45"/>
                  <a:pt x="103" y="45"/>
                </a:cubicBezTo>
                <a:cubicBezTo>
                  <a:pt x="104" y="45"/>
                  <a:pt x="106" y="47"/>
                  <a:pt x="106" y="48"/>
                </a:cubicBezTo>
                <a:cubicBezTo>
                  <a:pt x="106" y="50"/>
                  <a:pt x="104" y="51"/>
                  <a:pt x="103" y="51"/>
                </a:cubicBezTo>
                <a:cubicBezTo>
                  <a:pt x="63" y="51"/>
                  <a:pt x="63" y="51"/>
                  <a:pt x="63" y="51"/>
                </a:cubicBezTo>
                <a:cubicBezTo>
                  <a:pt x="61" y="51"/>
                  <a:pt x="60" y="50"/>
                  <a:pt x="60" y="48"/>
                </a:cubicBezTo>
                <a:cubicBezTo>
                  <a:pt x="60" y="47"/>
                  <a:pt x="61" y="45"/>
                  <a:pt x="63" y="45"/>
                </a:cubicBezTo>
                <a:cubicBezTo>
                  <a:pt x="103" y="45"/>
                  <a:pt x="103" y="45"/>
                  <a:pt x="103" y="45"/>
                </a:cubicBezTo>
                <a:close/>
                <a:moveTo>
                  <a:pt x="92" y="83"/>
                </a:moveTo>
                <a:cubicBezTo>
                  <a:pt x="92" y="83"/>
                  <a:pt x="92" y="83"/>
                  <a:pt x="92" y="83"/>
                </a:cubicBezTo>
                <a:cubicBezTo>
                  <a:pt x="93" y="83"/>
                  <a:pt x="94" y="84"/>
                  <a:pt x="94" y="85"/>
                </a:cubicBezTo>
                <a:cubicBezTo>
                  <a:pt x="94" y="87"/>
                  <a:pt x="93" y="88"/>
                  <a:pt x="92" y="88"/>
                </a:cubicBezTo>
                <a:cubicBezTo>
                  <a:pt x="63" y="88"/>
                  <a:pt x="63" y="88"/>
                  <a:pt x="63" y="88"/>
                </a:cubicBezTo>
                <a:cubicBezTo>
                  <a:pt x="61" y="88"/>
                  <a:pt x="60" y="87"/>
                  <a:pt x="60" y="85"/>
                </a:cubicBezTo>
                <a:cubicBezTo>
                  <a:pt x="60" y="84"/>
                  <a:pt x="61" y="83"/>
                  <a:pt x="63" y="83"/>
                </a:cubicBezTo>
                <a:cubicBezTo>
                  <a:pt x="92" y="83"/>
                  <a:pt x="92" y="83"/>
                  <a:pt x="92" y="83"/>
                </a:cubicBezTo>
                <a:close/>
                <a:moveTo>
                  <a:pt x="103" y="58"/>
                </a:moveTo>
                <a:cubicBezTo>
                  <a:pt x="103" y="58"/>
                  <a:pt x="103" y="58"/>
                  <a:pt x="103" y="58"/>
                </a:cubicBezTo>
                <a:cubicBezTo>
                  <a:pt x="104" y="58"/>
                  <a:pt x="106" y="59"/>
                  <a:pt x="106" y="61"/>
                </a:cubicBezTo>
                <a:cubicBezTo>
                  <a:pt x="106" y="62"/>
                  <a:pt x="104" y="63"/>
                  <a:pt x="103" y="63"/>
                </a:cubicBezTo>
                <a:cubicBezTo>
                  <a:pt x="63" y="63"/>
                  <a:pt x="63" y="63"/>
                  <a:pt x="63" y="63"/>
                </a:cubicBezTo>
                <a:cubicBezTo>
                  <a:pt x="61" y="63"/>
                  <a:pt x="60" y="62"/>
                  <a:pt x="60" y="61"/>
                </a:cubicBezTo>
                <a:cubicBezTo>
                  <a:pt x="60" y="59"/>
                  <a:pt x="61" y="58"/>
                  <a:pt x="63" y="58"/>
                </a:cubicBezTo>
                <a:cubicBezTo>
                  <a:pt x="103" y="58"/>
                  <a:pt x="103" y="58"/>
                  <a:pt x="103" y="58"/>
                </a:cubicBezTo>
                <a:close/>
                <a:moveTo>
                  <a:pt x="103" y="70"/>
                </a:moveTo>
                <a:cubicBezTo>
                  <a:pt x="103" y="70"/>
                  <a:pt x="103" y="70"/>
                  <a:pt x="103" y="70"/>
                </a:cubicBezTo>
                <a:cubicBezTo>
                  <a:pt x="104" y="70"/>
                  <a:pt x="106" y="71"/>
                  <a:pt x="106" y="73"/>
                </a:cubicBezTo>
                <a:cubicBezTo>
                  <a:pt x="106" y="75"/>
                  <a:pt x="104" y="76"/>
                  <a:pt x="103" y="76"/>
                </a:cubicBezTo>
                <a:cubicBezTo>
                  <a:pt x="63" y="76"/>
                  <a:pt x="63" y="76"/>
                  <a:pt x="63" y="76"/>
                </a:cubicBezTo>
                <a:cubicBezTo>
                  <a:pt x="61" y="76"/>
                  <a:pt x="60" y="75"/>
                  <a:pt x="60" y="73"/>
                </a:cubicBezTo>
                <a:cubicBezTo>
                  <a:pt x="60" y="71"/>
                  <a:pt x="61" y="70"/>
                  <a:pt x="63" y="70"/>
                </a:cubicBezTo>
                <a:cubicBezTo>
                  <a:pt x="103" y="70"/>
                  <a:pt x="103" y="70"/>
                  <a:pt x="103" y="70"/>
                </a:cubicBezTo>
                <a:close/>
                <a:moveTo>
                  <a:pt x="106" y="15"/>
                </a:moveTo>
                <a:cubicBezTo>
                  <a:pt x="106" y="15"/>
                  <a:pt x="106" y="15"/>
                  <a:pt x="106" y="15"/>
                </a:cubicBezTo>
                <a:cubicBezTo>
                  <a:pt x="108" y="15"/>
                  <a:pt x="111" y="17"/>
                  <a:pt x="111" y="19"/>
                </a:cubicBezTo>
                <a:cubicBezTo>
                  <a:pt x="111" y="22"/>
                  <a:pt x="108" y="24"/>
                  <a:pt x="106" y="24"/>
                </a:cubicBezTo>
                <a:cubicBezTo>
                  <a:pt x="103" y="24"/>
                  <a:pt x="101" y="22"/>
                  <a:pt x="101" y="19"/>
                </a:cubicBezTo>
                <a:cubicBezTo>
                  <a:pt x="101" y="17"/>
                  <a:pt x="103" y="15"/>
                  <a:pt x="106" y="15"/>
                </a:cubicBezTo>
                <a:close/>
                <a:moveTo>
                  <a:pt x="94" y="15"/>
                </a:moveTo>
                <a:cubicBezTo>
                  <a:pt x="94" y="15"/>
                  <a:pt x="94" y="15"/>
                  <a:pt x="94" y="15"/>
                </a:cubicBezTo>
                <a:cubicBezTo>
                  <a:pt x="97" y="15"/>
                  <a:pt x="99" y="17"/>
                  <a:pt x="99" y="19"/>
                </a:cubicBezTo>
                <a:cubicBezTo>
                  <a:pt x="99" y="22"/>
                  <a:pt x="97" y="24"/>
                  <a:pt x="94" y="24"/>
                </a:cubicBezTo>
                <a:cubicBezTo>
                  <a:pt x="92" y="24"/>
                  <a:pt x="90" y="22"/>
                  <a:pt x="90" y="19"/>
                </a:cubicBezTo>
                <a:cubicBezTo>
                  <a:pt x="90" y="17"/>
                  <a:pt x="92" y="15"/>
                  <a:pt x="94" y="15"/>
                </a:cubicBezTo>
                <a:close/>
                <a:moveTo>
                  <a:pt x="83" y="15"/>
                </a:moveTo>
                <a:cubicBezTo>
                  <a:pt x="83" y="15"/>
                  <a:pt x="83" y="15"/>
                  <a:pt x="83" y="15"/>
                </a:cubicBezTo>
                <a:cubicBezTo>
                  <a:pt x="85" y="15"/>
                  <a:pt x="88" y="17"/>
                  <a:pt x="88" y="19"/>
                </a:cubicBezTo>
                <a:cubicBezTo>
                  <a:pt x="88" y="22"/>
                  <a:pt x="85" y="24"/>
                  <a:pt x="83" y="24"/>
                </a:cubicBezTo>
                <a:cubicBezTo>
                  <a:pt x="80" y="24"/>
                  <a:pt x="78" y="22"/>
                  <a:pt x="78" y="19"/>
                </a:cubicBezTo>
                <a:cubicBezTo>
                  <a:pt x="78" y="17"/>
                  <a:pt x="80" y="15"/>
                  <a:pt x="83" y="15"/>
                </a:cubicBezTo>
                <a:close/>
                <a:moveTo>
                  <a:pt x="10" y="29"/>
                </a:moveTo>
                <a:cubicBezTo>
                  <a:pt x="10" y="29"/>
                  <a:pt x="10" y="29"/>
                  <a:pt x="10" y="29"/>
                </a:cubicBezTo>
                <a:cubicBezTo>
                  <a:pt x="113" y="29"/>
                  <a:pt x="113" y="29"/>
                  <a:pt x="113" y="29"/>
                </a:cubicBezTo>
                <a:cubicBezTo>
                  <a:pt x="113" y="10"/>
                  <a:pt x="113" y="10"/>
                  <a:pt x="113" y="10"/>
                </a:cubicBezTo>
                <a:cubicBezTo>
                  <a:pt x="10" y="10"/>
                  <a:pt x="10" y="10"/>
                  <a:pt x="10" y="10"/>
                </a:cubicBezTo>
                <a:cubicBezTo>
                  <a:pt x="10" y="29"/>
                  <a:pt x="10" y="29"/>
                  <a:pt x="10" y="2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>
            <a:normAutofit fontScale="65000" lnSpcReduction="20000"/>
          </a:bodyPr>
          <a:lstStyle/>
          <a:p>
            <a:endParaRPr lang="zh-CN" altLang="en-US" sz="1800"/>
          </a:p>
        </p:txBody>
      </p:sp>
      <p:sp>
        <p:nvSpPr>
          <p:cNvPr id="53" name="Freeform 18"/>
          <p:cNvSpPr>
            <a:spLocks noEditPoints="1"/>
          </p:cNvSpPr>
          <p:nvPr>
            <p:custDataLst>
              <p:tags r:id="rId8"/>
            </p:custDataLst>
          </p:nvPr>
        </p:nvSpPr>
        <p:spPr bwMode="auto">
          <a:xfrm>
            <a:off x="9252893" y="1620884"/>
            <a:ext cx="324343" cy="279746"/>
          </a:xfrm>
          <a:custGeom>
            <a:avLst/>
            <a:gdLst>
              <a:gd name="T0" fmla="*/ 101 w 122"/>
              <a:gd name="T1" fmla="*/ 17 h 106"/>
              <a:gd name="T2" fmla="*/ 15 w 122"/>
              <a:gd name="T3" fmla="*/ 48 h 106"/>
              <a:gd name="T4" fmla="*/ 9 w 122"/>
              <a:gd name="T5" fmla="*/ 58 h 106"/>
              <a:gd name="T6" fmla="*/ 17 w 122"/>
              <a:gd name="T7" fmla="*/ 59 h 106"/>
              <a:gd name="T8" fmla="*/ 107 w 122"/>
              <a:gd name="T9" fmla="*/ 96 h 106"/>
              <a:gd name="T10" fmla="*/ 107 w 122"/>
              <a:gd name="T11" fmla="*/ 97 h 106"/>
              <a:gd name="T12" fmla="*/ 112 w 122"/>
              <a:gd name="T13" fmla="*/ 97 h 106"/>
              <a:gd name="T14" fmla="*/ 112 w 122"/>
              <a:gd name="T15" fmla="*/ 97 h 106"/>
              <a:gd name="T16" fmla="*/ 113 w 122"/>
              <a:gd name="T17" fmla="*/ 96 h 106"/>
              <a:gd name="T18" fmla="*/ 113 w 122"/>
              <a:gd name="T19" fmla="*/ 9 h 106"/>
              <a:gd name="T20" fmla="*/ 112 w 122"/>
              <a:gd name="T21" fmla="*/ 9 h 106"/>
              <a:gd name="T22" fmla="*/ 107 w 122"/>
              <a:gd name="T23" fmla="*/ 9 h 106"/>
              <a:gd name="T24" fmla="*/ 107 w 122"/>
              <a:gd name="T25" fmla="*/ 10 h 106"/>
              <a:gd name="T26" fmla="*/ 107 w 122"/>
              <a:gd name="T27" fmla="*/ 11 h 106"/>
              <a:gd name="T28" fmla="*/ 107 w 122"/>
              <a:gd name="T29" fmla="*/ 96 h 106"/>
              <a:gd name="T30" fmla="*/ 92 w 122"/>
              <a:gd name="T31" fmla="*/ 24 h 106"/>
              <a:gd name="T32" fmla="*/ 94 w 122"/>
              <a:gd name="T33" fmla="*/ 30 h 106"/>
              <a:gd name="T34" fmla="*/ 25 w 122"/>
              <a:gd name="T35" fmla="*/ 51 h 106"/>
              <a:gd name="T36" fmla="*/ 92 w 122"/>
              <a:gd name="T37" fmla="*/ 24 h 106"/>
              <a:gd name="T38" fmla="*/ 34 w 122"/>
              <a:gd name="T39" fmla="*/ 75 h 106"/>
              <a:gd name="T40" fmla="*/ 32 w 122"/>
              <a:gd name="T41" fmla="*/ 83 h 106"/>
              <a:gd name="T42" fmla="*/ 58 w 122"/>
              <a:gd name="T43" fmla="*/ 93 h 106"/>
              <a:gd name="T44" fmla="*/ 62 w 122"/>
              <a:gd name="T45" fmla="*/ 93 h 106"/>
              <a:gd name="T46" fmla="*/ 64 w 122"/>
              <a:gd name="T47" fmla="*/ 91 h 106"/>
              <a:gd name="T48" fmla="*/ 66 w 122"/>
              <a:gd name="T49" fmla="*/ 86 h 106"/>
              <a:gd name="T50" fmla="*/ 74 w 122"/>
              <a:gd name="T51" fmla="*/ 90 h 106"/>
              <a:gd name="T52" fmla="*/ 73 w 122"/>
              <a:gd name="T53" fmla="*/ 94 h 106"/>
              <a:gd name="T54" fmla="*/ 66 w 122"/>
              <a:gd name="T55" fmla="*/ 102 h 106"/>
              <a:gd name="T56" fmla="*/ 55 w 122"/>
              <a:gd name="T57" fmla="*/ 102 h 106"/>
              <a:gd name="T58" fmla="*/ 32 w 122"/>
              <a:gd name="T59" fmla="*/ 94 h 106"/>
              <a:gd name="T60" fmla="*/ 23 w 122"/>
              <a:gd name="T61" fmla="*/ 76 h 106"/>
              <a:gd name="T62" fmla="*/ 14 w 122"/>
              <a:gd name="T63" fmla="*/ 68 h 106"/>
              <a:gd name="T64" fmla="*/ 2 w 122"/>
              <a:gd name="T65" fmla="*/ 65 h 106"/>
              <a:gd name="T66" fmla="*/ 0 w 122"/>
              <a:gd name="T67" fmla="*/ 60 h 106"/>
              <a:gd name="T68" fmla="*/ 2 w 122"/>
              <a:gd name="T69" fmla="*/ 41 h 106"/>
              <a:gd name="T70" fmla="*/ 8 w 122"/>
              <a:gd name="T71" fmla="*/ 38 h 106"/>
              <a:gd name="T72" fmla="*/ 98 w 122"/>
              <a:gd name="T73" fmla="*/ 8 h 106"/>
              <a:gd name="T74" fmla="*/ 101 w 122"/>
              <a:gd name="T75" fmla="*/ 2 h 106"/>
              <a:gd name="T76" fmla="*/ 112 w 122"/>
              <a:gd name="T77" fmla="*/ 0 h 106"/>
              <a:gd name="T78" fmla="*/ 120 w 122"/>
              <a:gd name="T79" fmla="*/ 3 h 106"/>
              <a:gd name="T80" fmla="*/ 122 w 122"/>
              <a:gd name="T81" fmla="*/ 96 h 106"/>
              <a:gd name="T82" fmla="*/ 119 w 122"/>
              <a:gd name="T83" fmla="*/ 104 h 106"/>
              <a:gd name="T84" fmla="*/ 112 w 122"/>
              <a:gd name="T85" fmla="*/ 106 h 106"/>
              <a:gd name="T86" fmla="*/ 101 w 122"/>
              <a:gd name="T87" fmla="*/ 103 h 106"/>
              <a:gd name="T88" fmla="*/ 74 w 122"/>
              <a:gd name="T89" fmla="*/ 90 h 106"/>
              <a:gd name="T90" fmla="*/ 101 w 122"/>
              <a:gd name="T91" fmla="*/ 2 h 106"/>
              <a:gd name="T92" fmla="*/ 101 w 122"/>
              <a:gd name="T93" fmla="*/ 2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22" h="106">
                <a:moveTo>
                  <a:pt x="101" y="89"/>
                </a:moveTo>
                <a:cubicBezTo>
                  <a:pt x="101" y="17"/>
                  <a:pt x="101" y="17"/>
                  <a:pt x="101" y="17"/>
                </a:cubicBezTo>
                <a:cubicBezTo>
                  <a:pt x="17" y="47"/>
                  <a:pt x="17" y="47"/>
                  <a:pt x="17" y="47"/>
                </a:cubicBezTo>
                <a:cubicBezTo>
                  <a:pt x="16" y="48"/>
                  <a:pt x="16" y="48"/>
                  <a:pt x="15" y="48"/>
                </a:cubicBezTo>
                <a:cubicBezTo>
                  <a:pt x="9" y="48"/>
                  <a:pt x="9" y="48"/>
                  <a:pt x="9" y="48"/>
                </a:cubicBezTo>
                <a:cubicBezTo>
                  <a:pt x="9" y="58"/>
                  <a:pt x="9" y="58"/>
                  <a:pt x="9" y="58"/>
                </a:cubicBezTo>
                <a:cubicBezTo>
                  <a:pt x="15" y="58"/>
                  <a:pt x="15" y="58"/>
                  <a:pt x="15" y="58"/>
                </a:cubicBezTo>
                <a:cubicBezTo>
                  <a:pt x="16" y="58"/>
                  <a:pt x="16" y="58"/>
                  <a:pt x="17" y="59"/>
                </a:cubicBezTo>
                <a:cubicBezTo>
                  <a:pt x="45" y="69"/>
                  <a:pt x="73" y="79"/>
                  <a:pt x="101" y="89"/>
                </a:cubicBezTo>
                <a:close/>
                <a:moveTo>
                  <a:pt x="107" y="96"/>
                </a:moveTo>
                <a:cubicBezTo>
                  <a:pt x="107" y="96"/>
                  <a:pt x="107" y="96"/>
                  <a:pt x="107" y="96"/>
                </a:cubicBezTo>
                <a:cubicBezTo>
                  <a:pt x="107" y="96"/>
                  <a:pt x="107" y="96"/>
                  <a:pt x="107" y="97"/>
                </a:cubicBezTo>
                <a:cubicBezTo>
                  <a:pt x="107" y="97"/>
                  <a:pt x="108" y="97"/>
                  <a:pt x="108" y="97"/>
                </a:cubicBezTo>
                <a:cubicBezTo>
                  <a:pt x="112" y="97"/>
                  <a:pt x="112" y="97"/>
                  <a:pt x="112" y="97"/>
                </a:cubicBezTo>
                <a:cubicBezTo>
                  <a:pt x="112" y="97"/>
                  <a:pt x="112" y="97"/>
                  <a:pt x="112" y="97"/>
                </a:cubicBezTo>
                <a:cubicBezTo>
                  <a:pt x="112" y="97"/>
                  <a:pt x="112" y="97"/>
                  <a:pt x="112" y="97"/>
                </a:cubicBezTo>
                <a:cubicBezTo>
                  <a:pt x="113" y="97"/>
                  <a:pt x="113" y="97"/>
                  <a:pt x="113" y="97"/>
                </a:cubicBezTo>
                <a:cubicBezTo>
                  <a:pt x="113" y="96"/>
                  <a:pt x="113" y="96"/>
                  <a:pt x="113" y="96"/>
                </a:cubicBezTo>
                <a:cubicBezTo>
                  <a:pt x="113" y="10"/>
                  <a:pt x="113" y="10"/>
                  <a:pt x="113" y="10"/>
                </a:cubicBezTo>
                <a:cubicBezTo>
                  <a:pt x="113" y="10"/>
                  <a:pt x="113" y="10"/>
                  <a:pt x="113" y="9"/>
                </a:cubicBezTo>
                <a:cubicBezTo>
                  <a:pt x="113" y="9"/>
                  <a:pt x="113" y="9"/>
                  <a:pt x="113" y="9"/>
                </a:cubicBezTo>
                <a:cubicBezTo>
                  <a:pt x="112" y="9"/>
                  <a:pt x="112" y="9"/>
                  <a:pt x="112" y="9"/>
                </a:cubicBezTo>
                <a:cubicBezTo>
                  <a:pt x="108" y="9"/>
                  <a:pt x="108" y="9"/>
                  <a:pt x="108" y="9"/>
                </a:cubicBezTo>
                <a:cubicBezTo>
                  <a:pt x="108" y="9"/>
                  <a:pt x="108" y="9"/>
                  <a:pt x="107" y="9"/>
                </a:cubicBezTo>
                <a:cubicBezTo>
                  <a:pt x="107" y="9"/>
                  <a:pt x="107" y="9"/>
                  <a:pt x="107" y="9"/>
                </a:cubicBezTo>
                <a:cubicBezTo>
                  <a:pt x="107" y="10"/>
                  <a:pt x="107" y="10"/>
                  <a:pt x="107" y="10"/>
                </a:cubicBezTo>
                <a:cubicBezTo>
                  <a:pt x="107" y="11"/>
                  <a:pt x="107" y="11"/>
                  <a:pt x="107" y="11"/>
                </a:cubicBezTo>
                <a:cubicBezTo>
                  <a:pt x="107" y="11"/>
                  <a:pt x="107" y="11"/>
                  <a:pt x="107" y="11"/>
                </a:cubicBezTo>
                <a:cubicBezTo>
                  <a:pt x="107" y="11"/>
                  <a:pt x="107" y="11"/>
                  <a:pt x="107" y="11"/>
                </a:cubicBezTo>
                <a:cubicBezTo>
                  <a:pt x="107" y="39"/>
                  <a:pt x="107" y="68"/>
                  <a:pt x="107" y="96"/>
                </a:cubicBezTo>
                <a:close/>
                <a:moveTo>
                  <a:pt x="92" y="24"/>
                </a:moveTo>
                <a:cubicBezTo>
                  <a:pt x="92" y="24"/>
                  <a:pt x="92" y="24"/>
                  <a:pt x="92" y="24"/>
                </a:cubicBezTo>
                <a:cubicBezTo>
                  <a:pt x="94" y="24"/>
                  <a:pt x="95" y="24"/>
                  <a:pt x="96" y="26"/>
                </a:cubicBezTo>
                <a:cubicBezTo>
                  <a:pt x="96" y="27"/>
                  <a:pt x="96" y="29"/>
                  <a:pt x="94" y="30"/>
                </a:cubicBezTo>
                <a:cubicBezTo>
                  <a:pt x="29" y="53"/>
                  <a:pt x="29" y="53"/>
                  <a:pt x="29" y="53"/>
                </a:cubicBezTo>
                <a:cubicBezTo>
                  <a:pt x="28" y="54"/>
                  <a:pt x="26" y="53"/>
                  <a:pt x="25" y="51"/>
                </a:cubicBezTo>
                <a:cubicBezTo>
                  <a:pt x="25" y="50"/>
                  <a:pt x="26" y="48"/>
                  <a:pt x="27" y="48"/>
                </a:cubicBezTo>
                <a:cubicBezTo>
                  <a:pt x="92" y="24"/>
                  <a:pt x="92" y="24"/>
                  <a:pt x="92" y="24"/>
                </a:cubicBezTo>
                <a:close/>
                <a:moveTo>
                  <a:pt x="34" y="75"/>
                </a:moveTo>
                <a:cubicBezTo>
                  <a:pt x="34" y="75"/>
                  <a:pt x="34" y="75"/>
                  <a:pt x="34" y="75"/>
                </a:cubicBezTo>
                <a:cubicBezTo>
                  <a:pt x="32" y="79"/>
                  <a:pt x="32" y="79"/>
                  <a:pt x="32" y="79"/>
                </a:cubicBezTo>
                <a:cubicBezTo>
                  <a:pt x="32" y="80"/>
                  <a:pt x="32" y="81"/>
                  <a:pt x="32" y="83"/>
                </a:cubicBezTo>
                <a:cubicBezTo>
                  <a:pt x="33" y="84"/>
                  <a:pt x="34" y="84"/>
                  <a:pt x="35" y="85"/>
                </a:cubicBezTo>
                <a:cubicBezTo>
                  <a:pt x="58" y="93"/>
                  <a:pt x="58" y="93"/>
                  <a:pt x="58" y="93"/>
                </a:cubicBezTo>
                <a:cubicBezTo>
                  <a:pt x="58" y="93"/>
                  <a:pt x="59" y="93"/>
                  <a:pt x="59" y="93"/>
                </a:cubicBezTo>
                <a:cubicBezTo>
                  <a:pt x="60" y="94"/>
                  <a:pt x="61" y="94"/>
                  <a:pt x="62" y="93"/>
                </a:cubicBezTo>
                <a:cubicBezTo>
                  <a:pt x="62" y="93"/>
                  <a:pt x="62" y="93"/>
                  <a:pt x="62" y="93"/>
                </a:cubicBezTo>
                <a:cubicBezTo>
                  <a:pt x="63" y="93"/>
                  <a:pt x="64" y="92"/>
                  <a:pt x="64" y="91"/>
                </a:cubicBezTo>
                <a:cubicBezTo>
                  <a:pt x="64" y="91"/>
                  <a:pt x="64" y="91"/>
                  <a:pt x="64" y="90"/>
                </a:cubicBezTo>
                <a:cubicBezTo>
                  <a:pt x="66" y="86"/>
                  <a:pt x="66" y="86"/>
                  <a:pt x="66" y="86"/>
                </a:cubicBezTo>
                <a:cubicBezTo>
                  <a:pt x="34" y="75"/>
                  <a:pt x="34" y="75"/>
                  <a:pt x="34" y="75"/>
                </a:cubicBezTo>
                <a:close/>
                <a:moveTo>
                  <a:pt x="74" y="90"/>
                </a:moveTo>
                <a:cubicBezTo>
                  <a:pt x="74" y="90"/>
                  <a:pt x="74" y="90"/>
                  <a:pt x="74" y="90"/>
                </a:cubicBezTo>
                <a:cubicBezTo>
                  <a:pt x="73" y="94"/>
                  <a:pt x="73" y="94"/>
                  <a:pt x="73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2" y="98"/>
                  <a:pt x="69" y="100"/>
                  <a:pt x="66" y="102"/>
                </a:cubicBezTo>
                <a:cubicBezTo>
                  <a:pt x="66" y="102"/>
                  <a:pt x="66" y="102"/>
                  <a:pt x="66" y="102"/>
                </a:cubicBezTo>
                <a:cubicBezTo>
                  <a:pt x="63" y="103"/>
                  <a:pt x="59" y="103"/>
                  <a:pt x="55" y="102"/>
                </a:cubicBezTo>
                <a:cubicBezTo>
                  <a:pt x="55" y="102"/>
                  <a:pt x="55" y="102"/>
                  <a:pt x="55" y="102"/>
                </a:cubicBezTo>
                <a:cubicBezTo>
                  <a:pt x="32" y="94"/>
                  <a:pt x="32" y="94"/>
                  <a:pt x="32" y="94"/>
                </a:cubicBezTo>
                <a:cubicBezTo>
                  <a:pt x="28" y="92"/>
                  <a:pt x="25" y="90"/>
                  <a:pt x="24" y="86"/>
                </a:cubicBezTo>
                <a:cubicBezTo>
                  <a:pt x="22" y="83"/>
                  <a:pt x="22" y="80"/>
                  <a:pt x="23" y="76"/>
                </a:cubicBezTo>
                <a:cubicBezTo>
                  <a:pt x="25" y="72"/>
                  <a:pt x="25" y="72"/>
                  <a:pt x="25" y="72"/>
                </a:cubicBezTo>
                <a:cubicBezTo>
                  <a:pt x="14" y="68"/>
                  <a:pt x="14" y="68"/>
                  <a:pt x="14" y="68"/>
                </a:cubicBezTo>
                <a:cubicBezTo>
                  <a:pt x="8" y="68"/>
                  <a:pt x="8" y="68"/>
                  <a:pt x="8" y="68"/>
                </a:cubicBezTo>
                <a:cubicBezTo>
                  <a:pt x="6" y="68"/>
                  <a:pt x="4" y="67"/>
                  <a:pt x="2" y="65"/>
                </a:cubicBezTo>
                <a:cubicBezTo>
                  <a:pt x="2" y="65"/>
                  <a:pt x="2" y="65"/>
                  <a:pt x="2" y="65"/>
                </a:cubicBezTo>
                <a:cubicBezTo>
                  <a:pt x="1" y="64"/>
                  <a:pt x="0" y="62"/>
                  <a:pt x="0" y="60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4"/>
                  <a:pt x="1" y="42"/>
                  <a:pt x="2" y="41"/>
                </a:cubicBezTo>
                <a:cubicBezTo>
                  <a:pt x="3" y="40"/>
                  <a:pt x="3" y="40"/>
                  <a:pt x="3" y="40"/>
                </a:cubicBezTo>
                <a:cubicBezTo>
                  <a:pt x="4" y="39"/>
                  <a:pt x="6" y="38"/>
                  <a:pt x="8" y="38"/>
                </a:cubicBezTo>
                <a:cubicBezTo>
                  <a:pt x="14" y="38"/>
                  <a:pt x="14" y="38"/>
                  <a:pt x="14" y="38"/>
                </a:cubicBezTo>
                <a:cubicBezTo>
                  <a:pt x="98" y="8"/>
                  <a:pt x="98" y="8"/>
                  <a:pt x="98" y="8"/>
                </a:cubicBezTo>
                <a:cubicBezTo>
                  <a:pt x="98" y="6"/>
                  <a:pt x="99" y="4"/>
                  <a:pt x="101" y="3"/>
                </a:cubicBezTo>
                <a:cubicBezTo>
                  <a:pt x="101" y="2"/>
                  <a:pt x="101" y="2"/>
                  <a:pt x="101" y="2"/>
                </a:cubicBezTo>
                <a:cubicBezTo>
                  <a:pt x="103" y="1"/>
                  <a:pt x="105" y="0"/>
                  <a:pt x="108" y="0"/>
                </a:cubicBezTo>
                <a:cubicBezTo>
                  <a:pt x="112" y="0"/>
                  <a:pt x="112" y="0"/>
                  <a:pt x="112" y="0"/>
                </a:cubicBezTo>
                <a:cubicBezTo>
                  <a:pt x="115" y="0"/>
                  <a:pt x="117" y="1"/>
                  <a:pt x="119" y="3"/>
                </a:cubicBezTo>
                <a:cubicBezTo>
                  <a:pt x="120" y="3"/>
                  <a:pt x="120" y="3"/>
                  <a:pt x="120" y="3"/>
                </a:cubicBezTo>
                <a:cubicBezTo>
                  <a:pt x="121" y="5"/>
                  <a:pt x="122" y="7"/>
                  <a:pt x="122" y="10"/>
                </a:cubicBezTo>
                <a:cubicBezTo>
                  <a:pt x="122" y="96"/>
                  <a:pt x="122" y="96"/>
                  <a:pt x="122" y="96"/>
                </a:cubicBezTo>
                <a:cubicBezTo>
                  <a:pt x="122" y="99"/>
                  <a:pt x="121" y="101"/>
                  <a:pt x="119" y="103"/>
                </a:cubicBezTo>
                <a:cubicBezTo>
                  <a:pt x="119" y="104"/>
                  <a:pt x="119" y="104"/>
                  <a:pt x="119" y="104"/>
                </a:cubicBezTo>
                <a:cubicBezTo>
                  <a:pt x="117" y="105"/>
                  <a:pt x="114" y="106"/>
                  <a:pt x="112" y="106"/>
                </a:cubicBezTo>
                <a:cubicBezTo>
                  <a:pt x="112" y="106"/>
                  <a:pt x="112" y="106"/>
                  <a:pt x="112" y="106"/>
                </a:cubicBezTo>
                <a:cubicBezTo>
                  <a:pt x="108" y="106"/>
                  <a:pt x="108" y="106"/>
                  <a:pt x="108" y="106"/>
                </a:cubicBezTo>
                <a:cubicBezTo>
                  <a:pt x="105" y="106"/>
                  <a:pt x="103" y="105"/>
                  <a:pt x="101" y="103"/>
                </a:cubicBezTo>
                <a:cubicBezTo>
                  <a:pt x="99" y="102"/>
                  <a:pt x="98" y="100"/>
                  <a:pt x="98" y="98"/>
                </a:cubicBezTo>
                <a:cubicBezTo>
                  <a:pt x="74" y="90"/>
                  <a:pt x="74" y="90"/>
                  <a:pt x="74" y="90"/>
                </a:cubicBezTo>
                <a:close/>
                <a:moveTo>
                  <a:pt x="101" y="2"/>
                </a:moveTo>
                <a:cubicBezTo>
                  <a:pt x="101" y="2"/>
                  <a:pt x="101" y="2"/>
                  <a:pt x="101" y="2"/>
                </a:cubicBezTo>
                <a:cubicBezTo>
                  <a:pt x="103" y="1"/>
                  <a:pt x="106" y="1"/>
                  <a:pt x="107" y="3"/>
                </a:cubicBezTo>
                <a:cubicBezTo>
                  <a:pt x="101" y="2"/>
                  <a:pt x="101" y="2"/>
                  <a:pt x="101" y="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>
            <a:normAutofit fontScale="55000" lnSpcReduction="20000"/>
          </a:bodyPr>
          <a:lstStyle/>
          <a:p>
            <a:endParaRPr lang="zh-CN" altLang="en-US" sz="1800"/>
          </a:p>
        </p:txBody>
      </p:sp>
      <p:sp>
        <p:nvSpPr>
          <p:cNvPr id="3" name="文本框 2"/>
          <p:cNvSpPr txBox="1"/>
          <p:nvPr>
            <p:custDataLst>
              <p:tags r:id="rId9"/>
            </p:custDataLst>
          </p:nvPr>
        </p:nvSpPr>
        <p:spPr>
          <a:xfrm>
            <a:off x="8915358" y="4673733"/>
            <a:ext cx="2753197" cy="8072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buFont typeface="Arial" panose="020B0604020202020204" pitchFamily="34" charset="0"/>
              <a:buNone/>
              <a:defRPr sz="1800"/>
            </a:lvl1pPr>
          </a:lstStyle>
          <a:p>
            <a:pPr algn="l">
              <a:lnSpc>
                <a:spcPct val="150000"/>
              </a:lnSpc>
              <a:buClrTx/>
              <a:buSzTx/>
              <a:buFontTx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MiSans Normal" panose="00000500000000000000" pitchFamily="2" charset="-122"/>
              </a:rPr>
              <a:t>为室内生活精心设计，集成多种辅助功能装置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MiSans Normal" panose="00000500000000000000" pitchFamily="2" charset="-122"/>
              <a:ea typeface="MiSans Normal" panose="00000500000000000000" pitchFamily="2" charset="-122"/>
              <a:cs typeface="MiSans Normal" panose="00000500000000000000" pitchFamily="2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10"/>
            </p:custDataLst>
          </p:nvPr>
        </p:nvSpPr>
        <p:spPr>
          <a:xfrm>
            <a:off x="318043" y="4247833"/>
            <a:ext cx="2754143" cy="4630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normAutofit/>
          </a:bodyPr>
          <a:lstStyle>
            <a:defPPr>
              <a:defRPr lang="zh-CN"/>
            </a:defPPr>
            <a:lvl1pPr algn="r">
              <a:lnSpc>
                <a:spcPct val="120000"/>
              </a:lnSpc>
              <a:buFont typeface="Arial" panose="020B0604020202020204" pitchFamily="34" charset="0"/>
              <a:buNone/>
              <a:defRPr sz="1800" b="1">
                <a:latin typeface="Arial" panose="020B0604020202020204" pitchFamily="34" charset="0"/>
                <a:ea typeface="黑体" panose="02010609060101010101" charset="-122"/>
                <a:cs typeface="+mn-ea"/>
              </a:defRPr>
            </a:lvl1pPr>
          </a:lstStyle>
          <a:p>
            <a:pPr algn="ctr">
              <a:lnSpc>
                <a:spcPct val="150000"/>
              </a:lnSpc>
              <a:buClrTx/>
              <a:buSzTx/>
              <a:buFontTx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MiSans Normal" panose="00000500000000000000" pitchFamily="2" charset="-122"/>
              </a:rPr>
              <a:t>智能化轮椅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MiSans Normal" panose="00000500000000000000" pitchFamily="2" charset="-122"/>
              <a:ea typeface="MiSans Normal" panose="00000500000000000000" pitchFamily="2" charset="-122"/>
              <a:cs typeface="MiSans Normal" panose="00000500000000000000" pitchFamily="2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11"/>
            </p:custDataLst>
          </p:nvPr>
        </p:nvSpPr>
        <p:spPr>
          <a:xfrm>
            <a:off x="8915358" y="2138030"/>
            <a:ext cx="2753197" cy="4630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buFont typeface="Arial" panose="020B0604020202020204" pitchFamily="34" charset="0"/>
              <a:buNone/>
              <a:defRPr sz="1800" b="1">
                <a:latin typeface="Arial" panose="020B0604020202020204" pitchFamily="34" charset="0"/>
                <a:ea typeface="黑体" panose="02010609060101010101" charset="-122"/>
                <a:cs typeface="+mn-ea"/>
              </a:defRPr>
            </a:lvl1pPr>
          </a:lstStyle>
          <a:p>
            <a:pPr algn="ctr">
              <a:lnSpc>
                <a:spcPct val="150000"/>
              </a:lnSpc>
              <a:buClrTx/>
              <a:buSzTx/>
              <a:buFontTx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MiSans Normal" panose="00000500000000000000" pitchFamily="2" charset="-122"/>
              </a:rPr>
              <a:t>电动轮椅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MiSans Normal" panose="00000500000000000000" pitchFamily="2" charset="-122"/>
              <a:ea typeface="MiSans Normal" panose="00000500000000000000" pitchFamily="2" charset="-122"/>
              <a:cs typeface="MiSans Normal" panose="00000500000000000000" pitchFamily="2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12"/>
            </p:custDataLst>
          </p:nvPr>
        </p:nvSpPr>
        <p:spPr>
          <a:xfrm>
            <a:off x="318043" y="2563930"/>
            <a:ext cx="2754143" cy="8072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normAutofit/>
          </a:bodyPr>
          <a:lstStyle>
            <a:defPPr>
              <a:defRPr lang="zh-CN"/>
            </a:defPPr>
            <a:lvl1pPr algn="r">
              <a:lnSpc>
                <a:spcPct val="120000"/>
              </a:lnSpc>
              <a:buFont typeface="Arial" panose="020B0604020202020204" pitchFamily="34" charset="0"/>
              <a:buNone/>
              <a:defRPr sz="1800"/>
            </a:lvl1pPr>
          </a:lstStyle>
          <a:p>
            <a:pPr algn="l">
              <a:lnSpc>
                <a:spcPct val="150000"/>
              </a:lnSpc>
              <a:buClrTx/>
              <a:buSzTx/>
              <a:buFontTx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MiSans Normal" panose="00000500000000000000" pitchFamily="2" charset="-122"/>
              </a:rPr>
              <a:t>通过手动操作推动，适合大多数体弱病残者使用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MiSans Normal" panose="00000500000000000000" pitchFamily="2" charset="-122"/>
              <a:ea typeface="MiSans Normal" panose="00000500000000000000" pitchFamily="2" charset="-122"/>
              <a:cs typeface="MiSans Normal" panose="00000500000000000000" pitchFamily="2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13"/>
            </p:custDataLst>
          </p:nvPr>
        </p:nvSpPr>
        <p:spPr>
          <a:xfrm>
            <a:off x="318043" y="2138030"/>
            <a:ext cx="2754143" cy="4630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normAutofit/>
          </a:bodyPr>
          <a:lstStyle>
            <a:defPPr>
              <a:defRPr lang="zh-CN"/>
            </a:defPPr>
            <a:lvl1pPr algn="r">
              <a:lnSpc>
                <a:spcPct val="120000"/>
              </a:lnSpc>
              <a:buFont typeface="Arial" panose="020B0604020202020204" pitchFamily="34" charset="0"/>
              <a:buNone/>
              <a:defRPr sz="1800" b="1">
                <a:latin typeface="Arial" panose="020B0604020202020204" pitchFamily="34" charset="0"/>
                <a:ea typeface="黑体" panose="02010609060101010101" charset="-122"/>
                <a:cs typeface="+mn-ea"/>
              </a:defRPr>
            </a:lvl1pPr>
          </a:lstStyle>
          <a:p>
            <a:pPr algn="ctr">
              <a:lnSpc>
                <a:spcPct val="150000"/>
              </a:lnSpc>
              <a:buClrTx/>
              <a:buSzTx/>
              <a:buFontTx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MiSans Normal" panose="00000500000000000000" pitchFamily="2" charset="-122"/>
              </a:rPr>
              <a:t>普通手动轮椅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MiSans Normal" panose="00000500000000000000" pitchFamily="2" charset="-122"/>
              <a:ea typeface="MiSans Normal" panose="00000500000000000000" pitchFamily="2" charset="-122"/>
              <a:cs typeface="MiSans Normal" panose="00000500000000000000" pitchFamily="2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14"/>
            </p:custDataLst>
          </p:nvPr>
        </p:nvSpPr>
        <p:spPr>
          <a:xfrm>
            <a:off x="8915358" y="2563930"/>
            <a:ext cx="2753197" cy="8072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normAutofit fontScale="90000"/>
          </a:bodyPr>
          <a:lstStyle>
            <a:defPPr>
              <a:defRPr lang="zh-CN"/>
            </a:defPPr>
            <a:lvl1pPr>
              <a:lnSpc>
                <a:spcPct val="120000"/>
              </a:lnSpc>
              <a:buFont typeface="Arial" panose="020B0604020202020204" pitchFamily="34" charset="0"/>
              <a:buNone/>
              <a:defRPr sz="1800"/>
            </a:lvl1pPr>
          </a:lstStyle>
          <a:p>
            <a:pPr algn="l">
              <a:lnSpc>
                <a:spcPct val="150000"/>
              </a:lnSpc>
              <a:buClrTx/>
              <a:buSzTx/>
              <a:buFontTx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MiSans Normal" panose="00000500000000000000" pitchFamily="2" charset="-122"/>
              </a:rPr>
              <a:t>采用电力驱动，内置电动机和蓄电池，适合上肢力量薄弱的老年人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MiSans Normal" panose="00000500000000000000" pitchFamily="2" charset="-122"/>
              <a:ea typeface="MiSans Normal" panose="00000500000000000000" pitchFamily="2" charset="-122"/>
              <a:cs typeface="MiSans Normal" panose="00000500000000000000" pitchFamily="2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15"/>
            </p:custDataLst>
          </p:nvPr>
        </p:nvSpPr>
        <p:spPr>
          <a:xfrm>
            <a:off x="8915358" y="4247833"/>
            <a:ext cx="2753197" cy="4630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buFont typeface="Arial" panose="020B0604020202020204" pitchFamily="34" charset="0"/>
              <a:buNone/>
              <a:defRPr sz="1800" b="1">
                <a:latin typeface="Arial" panose="020B0604020202020204" pitchFamily="34" charset="0"/>
                <a:ea typeface="黑体" panose="02010609060101010101" charset="-122"/>
                <a:cs typeface="+mn-ea"/>
              </a:defRPr>
            </a:lvl1pPr>
          </a:lstStyle>
          <a:p>
            <a:pPr algn="ctr">
              <a:lnSpc>
                <a:spcPct val="150000"/>
              </a:lnSpc>
              <a:buClrTx/>
              <a:buSzTx/>
              <a:buFontTx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MiSans Normal" panose="00000500000000000000" pitchFamily="2" charset="-122"/>
              </a:rPr>
              <a:t>多用途轮椅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MiSans Normal" panose="00000500000000000000" pitchFamily="2" charset="-122"/>
              <a:ea typeface="MiSans Normal" panose="00000500000000000000" pitchFamily="2" charset="-122"/>
              <a:cs typeface="MiSans Normal" panose="00000500000000000000" pitchFamily="2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16"/>
            </p:custDataLst>
          </p:nvPr>
        </p:nvSpPr>
        <p:spPr>
          <a:xfrm>
            <a:off x="318043" y="4673733"/>
            <a:ext cx="2754143" cy="8072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normAutofit fontScale="90000"/>
          </a:bodyPr>
          <a:lstStyle>
            <a:defPPr>
              <a:defRPr lang="zh-CN"/>
            </a:defPPr>
            <a:lvl1pPr algn="r">
              <a:lnSpc>
                <a:spcPct val="120000"/>
              </a:lnSpc>
              <a:buFont typeface="Arial" panose="020B0604020202020204" pitchFamily="34" charset="0"/>
              <a:buNone/>
              <a:defRPr sz="1800"/>
            </a:lvl1pPr>
          </a:lstStyle>
          <a:p>
            <a:pPr algn="l">
              <a:lnSpc>
                <a:spcPct val="150000"/>
              </a:lnSpc>
              <a:buClrTx/>
              <a:buSzTx/>
              <a:buFontTx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MiSans Normal" panose="00000500000000000000" pitchFamily="2" charset="-122"/>
              </a:rPr>
              <a:t>集成先进技术与智能功能，适合对安全性和便利性有高要求的老年人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MiSans Normal" panose="00000500000000000000" pitchFamily="2" charset="-122"/>
              <a:ea typeface="MiSans Normal" panose="00000500000000000000" pitchFamily="2" charset="-122"/>
              <a:cs typeface="MiSans Normal" panose="00000500000000000000" pitchFamily="2" charset="-122"/>
            </a:endParaRPr>
          </a:p>
        </p:txBody>
      </p:sp>
      <p:pic>
        <p:nvPicPr>
          <p:cNvPr id="94" name="图片 93" descr="截屏2025-12-14 23.25.01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311525" y="1494155"/>
            <a:ext cx="5452745" cy="4025265"/>
          </a:xfrm>
          <a:prstGeom prst="rect">
            <a:avLst/>
          </a:prstGeom>
        </p:spPr>
      </p:pic>
      <p:sp>
        <p:nvSpPr>
          <p:cNvPr id="35" name="矩形 34"/>
          <p:cNvSpPr/>
          <p:nvPr/>
        </p:nvSpPr>
        <p:spPr>
          <a:xfrm>
            <a:off x="0" y="5588000"/>
            <a:ext cx="12192000" cy="1270000"/>
          </a:xfrm>
          <a:prstGeom prst="rect">
            <a:avLst/>
          </a:prstGeom>
          <a:solidFill>
            <a:srgbClr val="7FC2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: 圆角 43"/>
          <p:cNvSpPr>
            <a:spLocks noChangeAspect="1"/>
          </p:cNvSpPr>
          <p:nvPr/>
        </p:nvSpPr>
        <p:spPr>
          <a:xfrm>
            <a:off x="407533" y="562624"/>
            <a:ext cx="576000" cy="576000"/>
          </a:xfrm>
          <a:prstGeom prst="roundRect">
            <a:avLst>
              <a:gd name="adj" fmla="val 50000"/>
            </a:avLst>
          </a:prstGeom>
          <a:solidFill>
            <a:srgbClr val="9E3537"/>
          </a:solidFill>
          <a:ln>
            <a:noFill/>
          </a:ln>
          <a:effectLst>
            <a:outerShdw blurRad="304800" dist="127000" dir="2700000" algn="ctr" rotWithShape="0">
              <a:srgbClr val="9E3537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8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1</a:t>
            </a:r>
            <a:endParaRPr lang="en-US" altLang="zh-CN" sz="2800" dirty="0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63704" y="589014"/>
            <a:ext cx="2316480" cy="52197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800" dirty="0">
                <a:solidFill>
                  <a:srgbClr val="417F54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轮椅基础</a:t>
            </a:r>
            <a:r>
              <a:rPr lang="zh-CN" altLang="en-US" sz="2800" dirty="0">
                <a:solidFill>
                  <a:srgbClr val="417F54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知识</a:t>
            </a:r>
            <a:endParaRPr lang="zh-CN" altLang="en-US" sz="2800" dirty="0">
              <a:solidFill>
                <a:srgbClr val="417F54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712335" y="949960"/>
            <a:ext cx="2052955" cy="521970"/>
          </a:xfrm>
          <a:prstGeom prst="rect">
            <a:avLst/>
          </a:prstGeom>
        </p:spPr>
        <p:txBody>
          <a:bodyPr wrap="square">
            <a:spAutoFit/>
          </a:bodyPr>
          <a:p>
            <a:pPr marL="0" algn="l" defTabSz="457200">
              <a:lnSpc>
                <a:spcPct val="100000"/>
              </a:lnSpc>
              <a:buClrTx/>
              <a:buSzTx/>
              <a:buFontTx/>
            </a:pPr>
            <a:r>
              <a:rPr lang="zh-CN" altLang="en-US" sz="2800" b="0" i="0" dirty="0">
                <a:solidFill>
                  <a:srgbClr val="417F54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轮椅的分类</a:t>
            </a:r>
            <a:endParaRPr lang="zh-CN" altLang="en-US" sz="2800" b="0" i="0" dirty="0">
              <a:solidFill>
                <a:srgbClr val="417F54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" name="矩形 34"/>
          <p:cNvSpPr/>
          <p:nvPr/>
        </p:nvSpPr>
        <p:spPr>
          <a:xfrm>
            <a:off x="0" y="5588000"/>
            <a:ext cx="12192000" cy="1270000"/>
          </a:xfrm>
          <a:prstGeom prst="rect">
            <a:avLst/>
          </a:prstGeom>
          <a:solidFill>
            <a:srgbClr val="7FC2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: 圆角 43"/>
          <p:cNvSpPr>
            <a:spLocks noChangeAspect="1"/>
          </p:cNvSpPr>
          <p:nvPr/>
        </p:nvSpPr>
        <p:spPr>
          <a:xfrm>
            <a:off x="407533" y="393714"/>
            <a:ext cx="576000" cy="576000"/>
          </a:xfrm>
          <a:prstGeom prst="roundRect">
            <a:avLst>
              <a:gd name="adj" fmla="val 50000"/>
            </a:avLst>
          </a:prstGeom>
          <a:solidFill>
            <a:srgbClr val="9E3537"/>
          </a:solidFill>
          <a:ln>
            <a:noFill/>
          </a:ln>
          <a:effectLst>
            <a:outerShdw blurRad="304800" dist="127000" dir="2700000" algn="ctr" rotWithShape="0">
              <a:srgbClr val="9E3537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8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1</a:t>
            </a:r>
            <a:endParaRPr lang="en-US" altLang="zh-CN" sz="2800" dirty="0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63704" y="420104"/>
            <a:ext cx="2316480" cy="52197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800" dirty="0">
                <a:solidFill>
                  <a:srgbClr val="417F54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轮椅基础</a:t>
            </a:r>
            <a:r>
              <a:rPr lang="zh-CN" altLang="en-US" sz="2800" dirty="0">
                <a:solidFill>
                  <a:srgbClr val="417F54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知识</a:t>
            </a:r>
            <a:endParaRPr lang="zh-CN" altLang="en-US" sz="2800" dirty="0">
              <a:solidFill>
                <a:srgbClr val="417F54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graphicFrame>
        <p:nvGraphicFramePr>
          <p:cNvPr id="14" name="表格 13"/>
          <p:cNvGraphicFramePr/>
          <p:nvPr>
            <p:custDataLst>
              <p:tags r:id="rId1"/>
            </p:custDataLst>
          </p:nvPr>
        </p:nvGraphicFramePr>
        <p:xfrm>
          <a:off x="1896745" y="969645"/>
          <a:ext cx="9304020" cy="4491355"/>
        </p:xfrm>
        <a:graphic>
          <a:graphicData uri="http://schemas.openxmlformats.org/drawingml/2006/table">
            <a:tbl>
              <a:tblPr firstRow="1" bandRow="1">
                <a:tableStyleId>{C63046D2-6891-41E2-AA4C-46608077013B}</a:tableStyleId>
              </a:tblPr>
              <a:tblGrid>
                <a:gridCol w="1225550"/>
                <a:gridCol w="3376930"/>
                <a:gridCol w="4701540"/>
              </a:tblGrid>
              <a:tr h="292100">
                <a:tc>
                  <a:txBody>
                    <a:bodyPr/>
                    <a:p>
                      <a:pPr algn="l" fontAlgn="ctr"/>
                      <a:r>
                        <a:rPr lang="zh-CN" altLang="en-US" sz="1600" b="1" dirty="0">
                          <a:solidFill>
                            <a:schemeClr val="bg1"/>
                          </a:solidFill>
                          <a:latin typeface="+mn-ea"/>
                          <a:cs typeface="+mn-ea"/>
                        </a:rPr>
                        <a:t>对比维度</a:t>
                      </a:r>
                      <a:endParaRPr lang="zh-CN" altLang="en-US" sz="1600" b="1" dirty="0">
                        <a:solidFill>
                          <a:schemeClr val="bg1"/>
                        </a:solidFill>
                        <a:latin typeface="+mn-ea"/>
                        <a:cs typeface="+mn-ea"/>
                      </a:endParaRPr>
                    </a:p>
                  </a:txBody>
                  <a:tcPr marL="13017" marR="13017" marT="13017" marB="0" anchor="ctr" anchorCtr="0"/>
                </a:tc>
                <a:tc>
                  <a:txBody>
                    <a:bodyPr/>
                    <a:p>
                      <a:pPr algn="l" fontAlgn="ctr"/>
                      <a:r>
                        <a:rPr lang="zh-CN" altLang="en-US" sz="1600" b="1" dirty="0">
                          <a:solidFill>
                            <a:schemeClr val="bg1"/>
                          </a:solidFill>
                          <a:latin typeface="+mn-ea"/>
                          <a:cs typeface="+mn-ea"/>
                        </a:rPr>
                        <a:t>手动轮椅</a:t>
                      </a:r>
                      <a:endParaRPr lang="zh-CN" altLang="en-US" sz="1600" b="1" dirty="0">
                        <a:solidFill>
                          <a:schemeClr val="bg1"/>
                        </a:solidFill>
                        <a:latin typeface="+mn-ea"/>
                        <a:cs typeface="+mn-ea"/>
                      </a:endParaRPr>
                    </a:p>
                  </a:txBody>
                  <a:tcPr marL="13017" marR="13017" marT="13017" marB="0" anchor="ctr" anchorCtr="0"/>
                </a:tc>
                <a:tc>
                  <a:txBody>
                    <a:bodyPr/>
                    <a:p>
                      <a:pPr algn="l" fontAlgn="ctr"/>
                      <a:r>
                        <a:rPr lang="zh-CN" altLang="en-US" sz="1600" b="1" dirty="0">
                          <a:solidFill>
                            <a:schemeClr val="bg1"/>
                          </a:solidFill>
                          <a:latin typeface="+mn-ea"/>
                          <a:cs typeface="+mn-ea"/>
                        </a:rPr>
                        <a:t>电动轮椅</a:t>
                      </a:r>
                      <a:endParaRPr lang="zh-CN" altLang="en-US" sz="1600" b="1" dirty="0">
                        <a:solidFill>
                          <a:schemeClr val="bg1"/>
                        </a:solidFill>
                        <a:latin typeface="+mn-ea"/>
                        <a:cs typeface="+mn-ea"/>
                      </a:endParaRPr>
                    </a:p>
                  </a:txBody>
                  <a:tcPr marL="13017" marR="13017" marT="13017" marB="0" anchor="ctr" anchorCtr="0"/>
                </a:tc>
              </a:tr>
              <a:tr h="403225">
                <a:tc>
                  <a:txBody>
                    <a:bodyPr/>
                    <a:p>
                      <a:pPr algn="l" fontAlgn="ctr"/>
                      <a:r>
                        <a:rPr lang="zh-CN" altLang="en-US" sz="1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ea"/>
                          <a:cs typeface="+mn-ea"/>
                        </a:rPr>
                        <a:t>驱动方式</a:t>
                      </a:r>
                      <a:endParaRPr lang="zh-CN" altLang="en-US" sz="1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ea"/>
                        <a:cs typeface="+mn-ea"/>
                      </a:endParaRPr>
                    </a:p>
                  </a:txBody>
                  <a:tcPr marL="13017" marR="13017" marT="13017" marB="0" anchor="ctr" anchorCtr="0"/>
                </a:tc>
                <a:tc>
                  <a:txBody>
                    <a:bodyPr/>
                    <a:p>
                      <a:pPr algn="l" fontAlgn="ctr"/>
                      <a:r>
                        <a:rPr lang="zh-CN" altLang="en-US" sz="1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ea"/>
                          <a:cs typeface="+mn-ea"/>
                        </a:rPr>
                        <a:t>人力推动，依赖上肢力量</a:t>
                      </a:r>
                      <a:endParaRPr lang="zh-CN" altLang="en-US" sz="1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ea"/>
                        <a:cs typeface="+mn-ea"/>
                      </a:endParaRPr>
                    </a:p>
                  </a:txBody>
                  <a:tcPr marL="13017" marR="13017" marT="13017" marB="0" anchor="ctr" anchorCtr="0"/>
                </a:tc>
                <a:tc>
                  <a:txBody>
                    <a:bodyPr/>
                    <a:p>
                      <a:pPr algn="l" fontAlgn="ctr"/>
                      <a:r>
                        <a:rPr lang="zh-CN" altLang="en-US" sz="1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ea"/>
                          <a:cs typeface="+mn-ea"/>
                        </a:rPr>
                        <a:t>电机驱动，通过操纵杆或按钮控制</a:t>
                      </a:r>
                      <a:endParaRPr lang="zh-CN" altLang="en-US" sz="1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ea"/>
                        <a:cs typeface="+mn-ea"/>
                      </a:endParaRPr>
                    </a:p>
                  </a:txBody>
                  <a:tcPr marL="13017" marR="13017" marT="13017" marB="0" anchor="ctr" anchorCtr="0"/>
                </a:tc>
              </a:tr>
              <a:tr h="403225">
                <a:tc>
                  <a:txBody>
                    <a:bodyPr/>
                    <a:p>
                      <a:pPr algn="l" fontAlgn="ctr"/>
                      <a:r>
                        <a:rPr lang="zh-CN" altLang="en-US" sz="1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ea"/>
                          <a:cs typeface="+mn-ea"/>
                        </a:rPr>
                        <a:t>适用人群</a:t>
                      </a:r>
                      <a:endParaRPr lang="zh-CN" altLang="en-US" sz="1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ea"/>
                        <a:cs typeface="+mn-ea"/>
                      </a:endParaRPr>
                    </a:p>
                  </a:txBody>
                  <a:tcPr marL="13017" marR="13017" marT="13017" marB="0" anchor="ctr" anchorCtr="0"/>
                </a:tc>
                <a:tc>
                  <a:txBody>
                    <a:bodyPr/>
                    <a:p>
                      <a:pPr algn="l" fontAlgn="ctr"/>
                      <a:r>
                        <a:rPr lang="zh-CN" altLang="en-US" sz="1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ea"/>
                          <a:cs typeface="+mn-ea"/>
                        </a:rPr>
                        <a:t>上肢力量较强或需要锻炼的人群</a:t>
                      </a:r>
                      <a:endParaRPr lang="zh-CN" altLang="en-US" sz="1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ea"/>
                        <a:cs typeface="+mn-ea"/>
                      </a:endParaRPr>
                    </a:p>
                  </a:txBody>
                  <a:tcPr marL="13017" marR="13017" marT="13017" marB="0" anchor="ctr" anchorCtr="0"/>
                </a:tc>
                <a:tc>
                  <a:txBody>
                    <a:bodyPr/>
                    <a:p>
                      <a:pPr algn="l" fontAlgn="ctr"/>
                      <a:r>
                        <a:rPr lang="zh-CN" altLang="en-US" sz="1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ea"/>
                          <a:cs typeface="+mn-ea"/>
                        </a:rPr>
                        <a:t>上肢力量较弱或需要减少体力消耗的人群</a:t>
                      </a:r>
                      <a:endParaRPr lang="zh-CN" altLang="en-US" sz="1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ea"/>
                        <a:cs typeface="+mn-ea"/>
                      </a:endParaRPr>
                    </a:p>
                  </a:txBody>
                  <a:tcPr marL="13017" marR="13017" marT="13017" marB="0" anchor="ctr" anchorCtr="0"/>
                </a:tc>
              </a:tr>
              <a:tr h="403225">
                <a:tc>
                  <a:txBody>
                    <a:bodyPr/>
                    <a:p>
                      <a:pPr algn="l" fontAlgn="ctr"/>
                      <a:r>
                        <a:rPr lang="zh-CN" altLang="en-US" sz="1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ea"/>
                          <a:cs typeface="+mn-ea"/>
                        </a:rPr>
                        <a:t>便携性</a:t>
                      </a:r>
                      <a:endParaRPr lang="zh-CN" altLang="en-US" sz="1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ea"/>
                        <a:cs typeface="+mn-ea"/>
                      </a:endParaRPr>
                    </a:p>
                  </a:txBody>
                  <a:tcPr marL="13017" marR="13017" marT="13017" marB="0" anchor="ctr" anchorCtr="0"/>
                </a:tc>
                <a:tc>
                  <a:txBody>
                    <a:bodyPr/>
                    <a:p>
                      <a:pPr algn="l" fontAlgn="ctr"/>
                      <a:r>
                        <a:rPr lang="zh-CN" altLang="en-US" sz="1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ea"/>
                          <a:cs typeface="+mn-ea"/>
                        </a:rPr>
                        <a:t>轻便易折叠，便于携带</a:t>
                      </a:r>
                      <a:endParaRPr lang="zh-CN" altLang="en-US" sz="1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ea"/>
                        <a:cs typeface="+mn-ea"/>
                      </a:endParaRPr>
                    </a:p>
                  </a:txBody>
                  <a:tcPr marL="13017" marR="13017" marT="13017" marB="0" anchor="ctr" anchorCtr="0"/>
                </a:tc>
                <a:tc>
                  <a:txBody>
                    <a:bodyPr/>
                    <a:p>
                      <a:pPr algn="l" fontAlgn="ctr"/>
                      <a:r>
                        <a:rPr lang="zh-CN" altLang="en-US" sz="1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ea"/>
                          <a:cs typeface="+mn-ea"/>
                        </a:rPr>
                        <a:t>体积较大，重量较重，便携性较差</a:t>
                      </a:r>
                      <a:endParaRPr lang="zh-CN" altLang="en-US" sz="1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ea"/>
                        <a:cs typeface="+mn-ea"/>
                      </a:endParaRPr>
                    </a:p>
                  </a:txBody>
                  <a:tcPr marL="13017" marR="13017" marT="13017" marB="0" anchor="ctr" anchorCtr="0"/>
                </a:tc>
              </a:tr>
              <a:tr h="403225">
                <a:tc>
                  <a:txBody>
                    <a:bodyPr/>
                    <a:p>
                      <a:pPr algn="l" fontAlgn="ctr"/>
                      <a:r>
                        <a:rPr lang="zh-CN" altLang="en-US" sz="1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ea"/>
                          <a:cs typeface="+mn-ea"/>
                        </a:rPr>
                        <a:t>价格</a:t>
                      </a:r>
                      <a:endParaRPr lang="zh-CN" altLang="en-US" sz="1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ea"/>
                        <a:cs typeface="+mn-ea"/>
                      </a:endParaRPr>
                    </a:p>
                  </a:txBody>
                  <a:tcPr marL="13017" marR="13017" marT="13017" marB="0" anchor="ctr" anchorCtr="0"/>
                </a:tc>
                <a:tc>
                  <a:txBody>
                    <a:bodyPr/>
                    <a:p>
                      <a:pPr algn="l" fontAlgn="ctr"/>
                      <a:r>
                        <a:rPr lang="zh-CN" altLang="en-US" sz="1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ea"/>
                          <a:cs typeface="+mn-ea"/>
                        </a:rPr>
                        <a:t>价格较低，通常几百到几千元</a:t>
                      </a:r>
                      <a:endParaRPr lang="zh-CN" altLang="en-US" sz="1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ea"/>
                        <a:cs typeface="+mn-ea"/>
                      </a:endParaRPr>
                    </a:p>
                  </a:txBody>
                  <a:tcPr marL="13017" marR="13017" marT="13017" marB="0" anchor="ctr" anchorCtr="0"/>
                </a:tc>
                <a:tc>
                  <a:txBody>
                    <a:bodyPr/>
                    <a:p>
                      <a:pPr algn="l" fontAlgn="ctr"/>
                      <a:r>
                        <a:rPr lang="zh-CN" altLang="en-US" sz="1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ea"/>
                          <a:cs typeface="+mn-ea"/>
                        </a:rPr>
                        <a:t>价格较高，通常几千到数万元</a:t>
                      </a:r>
                      <a:endParaRPr lang="zh-CN" altLang="en-US" sz="1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ea"/>
                        <a:cs typeface="+mn-ea"/>
                      </a:endParaRPr>
                    </a:p>
                  </a:txBody>
                  <a:tcPr marL="13017" marR="13017" marT="13017" marB="0" anchor="ctr" anchorCtr="0"/>
                </a:tc>
              </a:tr>
              <a:tr h="401955">
                <a:tc>
                  <a:txBody>
                    <a:bodyPr/>
                    <a:p>
                      <a:pPr algn="l" fontAlgn="ctr"/>
                      <a:r>
                        <a:rPr lang="zh-CN" altLang="en-US" sz="1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ea"/>
                          <a:cs typeface="+mn-ea"/>
                        </a:rPr>
                        <a:t>维护成本</a:t>
                      </a:r>
                      <a:endParaRPr lang="zh-CN" altLang="en-US" sz="1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ea"/>
                        <a:cs typeface="+mn-ea"/>
                      </a:endParaRPr>
                    </a:p>
                  </a:txBody>
                  <a:tcPr marL="13017" marR="13017" marT="13017" marB="0" anchor="ctr" anchorCtr="0"/>
                </a:tc>
                <a:tc>
                  <a:txBody>
                    <a:bodyPr/>
                    <a:p>
                      <a:pPr algn="l" fontAlgn="ctr"/>
                      <a:r>
                        <a:rPr lang="zh-CN" altLang="en-US" sz="1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ea"/>
                          <a:cs typeface="+mn-ea"/>
                        </a:rPr>
                        <a:t>维护简单，主要保养车轮和框架</a:t>
                      </a:r>
                      <a:endParaRPr lang="zh-CN" altLang="en-US" sz="1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ea"/>
                        <a:cs typeface="+mn-ea"/>
                      </a:endParaRPr>
                    </a:p>
                  </a:txBody>
                  <a:tcPr marL="13017" marR="13017" marT="13017" marB="0" anchor="ctr" anchorCtr="0"/>
                </a:tc>
                <a:tc>
                  <a:txBody>
                    <a:bodyPr/>
                    <a:p>
                      <a:pPr algn="l" fontAlgn="ctr"/>
                      <a:r>
                        <a:rPr lang="zh-CN" altLang="en-US" sz="1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ea"/>
                          <a:cs typeface="+mn-ea"/>
                        </a:rPr>
                        <a:t>维护复杂，需定期充电和维护电池、电机</a:t>
                      </a:r>
                      <a:endParaRPr lang="zh-CN" altLang="en-US" sz="1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ea"/>
                        <a:cs typeface="+mn-ea"/>
                      </a:endParaRPr>
                    </a:p>
                  </a:txBody>
                  <a:tcPr marL="13017" marR="13017" marT="13017" marB="0" anchor="ctr" anchorCtr="0"/>
                </a:tc>
              </a:tr>
              <a:tr h="403225">
                <a:tc>
                  <a:txBody>
                    <a:bodyPr/>
                    <a:p>
                      <a:pPr algn="l" fontAlgn="ctr"/>
                      <a:r>
                        <a:rPr lang="zh-CN" altLang="en-US" sz="1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ea"/>
                          <a:cs typeface="+mn-ea"/>
                        </a:rPr>
                        <a:t>速度</a:t>
                      </a:r>
                      <a:endParaRPr lang="zh-CN" altLang="en-US" sz="1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ea"/>
                        <a:cs typeface="+mn-ea"/>
                      </a:endParaRPr>
                    </a:p>
                  </a:txBody>
                  <a:tcPr marL="13017" marR="13017" marT="13017" marB="0" anchor="ctr" anchorCtr="0"/>
                </a:tc>
                <a:tc>
                  <a:txBody>
                    <a:bodyPr/>
                    <a:p>
                      <a:pPr algn="l" fontAlgn="ctr"/>
                      <a:r>
                        <a:rPr lang="zh-CN" altLang="en-US" sz="1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ea"/>
                          <a:cs typeface="+mn-ea"/>
                        </a:rPr>
                        <a:t>取决于用户体力，通常较慢</a:t>
                      </a:r>
                      <a:endParaRPr lang="zh-CN" altLang="en-US" sz="1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ea"/>
                        <a:cs typeface="+mn-ea"/>
                      </a:endParaRPr>
                    </a:p>
                  </a:txBody>
                  <a:tcPr marL="13017" marR="13017" marT="13017" marB="0" anchor="ctr" anchorCtr="0"/>
                </a:tc>
                <a:tc>
                  <a:txBody>
                    <a:bodyPr/>
                    <a:p>
                      <a:pPr algn="l" fontAlgn="ctr"/>
                      <a:r>
                        <a:rPr lang="zh-CN" altLang="en-US" sz="1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ea"/>
                          <a:cs typeface="+mn-ea"/>
                        </a:rPr>
                        <a:t>速度较快，可调节</a:t>
                      </a:r>
                      <a:endParaRPr lang="zh-CN" altLang="en-US" sz="1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ea"/>
                        <a:cs typeface="+mn-ea"/>
                      </a:endParaRPr>
                    </a:p>
                  </a:txBody>
                  <a:tcPr marL="13017" marR="13017" marT="13017" marB="0" anchor="ctr" anchorCtr="0"/>
                </a:tc>
              </a:tr>
              <a:tr h="401955">
                <a:tc>
                  <a:txBody>
                    <a:bodyPr/>
                    <a:p>
                      <a:pPr algn="l" fontAlgn="ctr"/>
                      <a:r>
                        <a:rPr lang="zh-CN" altLang="en-US" sz="1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ea"/>
                          <a:cs typeface="+mn-ea"/>
                        </a:rPr>
                        <a:t>续航能力</a:t>
                      </a:r>
                      <a:endParaRPr lang="zh-CN" altLang="en-US" sz="1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ea"/>
                        <a:cs typeface="+mn-ea"/>
                      </a:endParaRPr>
                    </a:p>
                  </a:txBody>
                  <a:tcPr marL="13017" marR="13017" marT="13017" marB="0" anchor="ctr" anchorCtr="0"/>
                </a:tc>
                <a:tc>
                  <a:txBody>
                    <a:bodyPr/>
                    <a:p>
                      <a:pPr algn="l" fontAlgn="ctr"/>
                      <a:r>
                        <a:rPr lang="zh-CN" altLang="en-US" sz="1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ea"/>
                          <a:cs typeface="+mn-ea"/>
                        </a:rPr>
                        <a:t>无续航限制，但依赖用户体力</a:t>
                      </a:r>
                      <a:endParaRPr lang="zh-CN" altLang="en-US" sz="1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ea"/>
                        <a:cs typeface="+mn-ea"/>
                      </a:endParaRPr>
                    </a:p>
                  </a:txBody>
                  <a:tcPr marL="13017" marR="13017" marT="13017" marB="0" anchor="ctr" anchorCtr="0"/>
                </a:tc>
                <a:tc>
                  <a:txBody>
                    <a:bodyPr/>
                    <a:p>
                      <a:pPr algn="l" fontAlgn="ctr"/>
                      <a:r>
                        <a:rPr lang="zh-CN" altLang="en-US" sz="1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ea"/>
                          <a:cs typeface="+mn-ea"/>
                        </a:rPr>
                        <a:t>取决于电池容量，通常可续航几小时到一天</a:t>
                      </a:r>
                      <a:endParaRPr lang="zh-CN" altLang="en-US" sz="1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ea"/>
                        <a:cs typeface="+mn-ea"/>
                      </a:endParaRPr>
                    </a:p>
                  </a:txBody>
                  <a:tcPr marL="13017" marR="13017" marT="13017" marB="0" anchor="ctr" anchorCtr="0"/>
                </a:tc>
              </a:tr>
              <a:tr h="403225">
                <a:tc>
                  <a:txBody>
                    <a:bodyPr/>
                    <a:p>
                      <a:pPr algn="l" fontAlgn="ctr"/>
                      <a:r>
                        <a:rPr lang="zh-CN" altLang="en-US" sz="1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ea"/>
                          <a:cs typeface="+mn-ea"/>
                        </a:rPr>
                        <a:t>使用场景</a:t>
                      </a:r>
                      <a:endParaRPr lang="zh-CN" altLang="en-US" sz="1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ea"/>
                        <a:cs typeface="+mn-ea"/>
                      </a:endParaRPr>
                    </a:p>
                  </a:txBody>
                  <a:tcPr marL="13017" marR="13017" marT="13017" marB="0" anchor="ctr" anchorCtr="0"/>
                </a:tc>
                <a:tc>
                  <a:txBody>
                    <a:bodyPr/>
                    <a:p>
                      <a:pPr algn="l" fontAlgn="ctr"/>
                      <a:r>
                        <a:rPr lang="zh-CN" altLang="en-US" sz="1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ea"/>
                          <a:cs typeface="+mn-ea"/>
                        </a:rPr>
                        <a:t>适合室内或平坦路面，短距离使用</a:t>
                      </a:r>
                      <a:endParaRPr lang="zh-CN" altLang="en-US" sz="1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ea"/>
                        <a:cs typeface="+mn-ea"/>
                      </a:endParaRPr>
                    </a:p>
                  </a:txBody>
                  <a:tcPr marL="13017" marR="13017" marT="13017" marB="0" anchor="ctr" anchorCtr="0"/>
                </a:tc>
                <a:tc>
                  <a:txBody>
                    <a:bodyPr/>
                    <a:p>
                      <a:pPr algn="l" fontAlgn="ctr"/>
                      <a:r>
                        <a:rPr lang="zh-CN" altLang="en-US" sz="1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ea"/>
                          <a:cs typeface="+mn-ea"/>
                        </a:rPr>
                        <a:t>适合复杂地形和长距离出行</a:t>
                      </a:r>
                      <a:endParaRPr lang="zh-CN" altLang="en-US" sz="1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ea"/>
                        <a:cs typeface="+mn-ea"/>
                      </a:endParaRPr>
                    </a:p>
                  </a:txBody>
                  <a:tcPr marL="13017" marR="13017" marT="13017" marB="0" anchor="ctr" anchorCtr="0"/>
                </a:tc>
              </a:tr>
              <a:tr h="492760">
                <a:tc>
                  <a:txBody>
                    <a:bodyPr/>
                    <a:p>
                      <a:pPr algn="l" fontAlgn="ctr"/>
                      <a:r>
                        <a:rPr lang="zh-CN" altLang="en-US" sz="1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ea"/>
                          <a:cs typeface="+mn-ea"/>
                        </a:rPr>
                        <a:t>维护与保养</a:t>
                      </a:r>
                      <a:endParaRPr lang="zh-CN" altLang="en-US" sz="1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ea"/>
                        <a:cs typeface="+mn-ea"/>
                      </a:endParaRPr>
                    </a:p>
                  </a:txBody>
                  <a:tcPr marL="13017" marR="13017" marT="13017" marB="0" anchor="ctr" anchorCtr="0"/>
                </a:tc>
                <a:tc>
                  <a:txBody>
                    <a:bodyPr/>
                    <a:p>
                      <a:pPr algn="l" fontAlgn="ctr"/>
                      <a:r>
                        <a:rPr lang="zh-CN" altLang="en-US" sz="1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ea"/>
                          <a:cs typeface="+mn-ea"/>
                        </a:rPr>
                        <a:t>维护简单，定期检查螺栓和轮胎</a:t>
                      </a:r>
                      <a:endParaRPr lang="zh-CN" altLang="en-US" sz="1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ea"/>
                        <a:cs typeface="+mn-ea"/>
                      </a:endParaRPr>
                    </a:p>
                  </a:txBody>
                  <a:tcPr marL="13017" marR="13017" marT="13017" marB="0" anchor="ctr" anchorCtr="0"/>
                </a:tc>
                <a:tc>
                  <a:txBody>
                    <a:bodyPr/>
                    <a:p>
                      <a:pPr algn="l" fontAlgn="ctr"/>
                      <a:r>
                        <a:rPr lang="zh-CN" altLang="en-US" sz="1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ea"/>
                          <a:cs typeface="+mn-ea"/>
                        </a:rPr>
                        <a:t>需定期检查电池、电机和刹车系统</a:t>
                      </a:r>
                      <a:endParaRPr lang="zh-CN" altLang="en-US" sz="1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ea"/>
                        <a:cs typeface="+mn-ea"/>
                      </a:endParaRPr>
                    </a:p>
                  </a:txBody>
                  <a:tcPr marL="13017" marR="13017" marT="13017" marB="0" anchor="ctr" anchorCtr="0"/>
                </a:tc>
              </a:tr>
              <a:tr h="483235">
                <a:tc>
                  <a:txBody>
                    <a:bodyPr/>
                    <a:p>
                      <a:pPr algn="l" fontAlgn="ctr"/>
                      <a:r>
                        <a:rPr lang="zh-CN" altLang="en-US" sz="1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ea"/>
                          <a:cs typeface="+mn-ea"/>
                        </a:rPr>
                        <a:t>附加功能</a:t>
                      </a:r>
                      <a:endParaRPr lang="zh-CN" altLang="en-US" sz="1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ea"/>
                        <a:cs typeface="+mn-ea"/>
                      </a:endParaRPr>
                    </a:p>
                  </a:txBody>
                  <a:tcPr marL="13017" marR="13017" marT="13017" marB="0" anchor="ctr" anchorCtr="0"/>
                </a:tc>
                <a:tc>
                  <a:txBody>
                    <a:bodyPr/>
                    <a:p>
                      <a:pPr algn="l" fontAlgn="ctr"/>
                      <a:r>
                        <a:rPr lang="zh-CN" altLang="en-US" sz="1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ea"/>
                          <a:cs typeface="+mn-ea"/>
                        </a:rPr>
                        <a:t>无智能功能，结构简单</a:t>
                      </a:r>
                      <a:endParaRPr lang="zh-CN" altLang="en-US" sz="1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ea"/>
                        <a:cs typeface="+mn-ea"/>
                      </a:endParaRPr>
                    </a:p>
                  </a:txBody>
                  <a:tcPr marL="13017" marR="13017" marT="13017" marB="0" anchor="ctr" anchorCtr="0"/>
                </a:tc>
                <a:tc>
                  <a:txBody>
                    <a:bodyPr/>
                    <a:p>
                      <a:pPr algn="l" fontAlgn="ctr"/>
                      <a:r>
                        <a:rPr lang="zh-CN" altLang="en-US" sz="1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ea"/>
                          <a:cs typeface="+mn-ea"/>
                        </a:rPr>
                        <a:t>可能配备智能功能如蓝牙、GPS定位、自动刹车等</a:t>
                      </a:r>
                      <a:endParaRPr lang="zh-CN" altLang="en-US" sz="16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ea"/>
                        <a:cs typeface="+mn-ea"/>
                      </a:endParaRPr>
                    </a:p>
                  </a:txBody>
                  <a:tcPr marL="13017" marR="13017" marT="13017" marB="0" anchor="ctr" anchorCtr="0"/>
                </a:tc>
              </a:tr>
            </a:tbl>
          </a:graphicData>
        </a:graphic>
      </p:graphicFrame>
      <p:sp>
        <p:nvSpPr>
          <p:cNvPr id="15" name="文本框 14"/>
          <p:cNvSpPr txBox="1"/>
          <p:nvPr/>
        </p:nvSpPr>
        <p:spPr>
          <a:xfrm>
            <a:off x="5080635" y="541655"/>
            <a:ext cx="30378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手动轮椅与电动轮椅的</a:t>
            </a:r>
            <a:r>
              <a:rPr lang="zh-CN" altLang="en-US"/>
              <a:t>区别</a:t>
            </a:r>
            <a:endParaRPr lang="zh-CN" altLang="en-US"/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o1-1"/>
  <p:tag name="KSO_WM_UNIT_TYPE" val="o_h_i"/>
  <p:tag name="KSO_WM_UNIT_INDEX" val="1_2_2"/>
  <p:tag name="KSO_WM_UNIT_ID" val="diagram20230948_1*o_h_i*1_2_2"/>
  <p:tag name="KSO_WM_TEMPLATE_CATEGORY" val="diagram"/>
  <p:tag name="KSO_WM_TEMPLATE_INDEX" val="20230948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5"/>
  <p:tag name="KSO_WM_DIAGRAM_MIN_ITEMCNT" val="5"/>
  <p:tag name="KSO_WM_DIAGRAM_VIRTUALLY_FRAME" val="{&quot;height&quot;:315.7896029457853,&quot;left&quot;:73.45,&quot;top&quot;:111.13543642429349,&quot;width&quot;:794.45}"/>
  <p:tag name="KSO_WM_DIAGRAM_COLOR_MATCH_VALUE" val="{&quot;shape&quot;:{&quot;fill&quot;:{&quot;gradient&quot;:[{&quot;brightness&quot;:0,&quot;colorType&quot;:1,&quot;foreColorIndex&quot;:5,&quot;pos&quot;:1,&quot;transparency&quot;:0.4000000059604645},{&quot;brightness&quot;:0,&quot;colorType&quot;:1,&quot;foreColorIndex&quot;:5,&quot;pos&quot;:0,&quot;transparency&quot;:0}],&quot;type&quot;:3},&quot;glow&quot;:{&quot;colorType&quot;:0},&quot;line&quot;:{&quot;type&quot;:0},&quot;shadow&quot;:{&quot;brightness&quot;:-0.25,&quot;colorType&quot;:1,&quot;foreColorIndex&quot;:5,&quot;transparency&quot;:0.80000001192092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3"/>
  <p:tag name="KSO_WM_DIAGRAM_USE_COLOR_VALUE" val="{&quot;color_scheme&quot;:1,&quot;theme_color_indexes&quot;:[9,10,9,10,9,10]}"/>
</p:tagLst>
</file>

<file path=ppt/tags/tag100.xml><?xml version="1.0" encoding="utf-8"?>
<p:tagLst xmlns:p="http://schemas.openxmlformats.org/presentationml/2006/main">
  <p:tag name="KSO_WM_UNIT_SUBTYPE" val="a"/>
  <p:tag name="KSO_WM_UNIT_NOCLEAR" val="0"/>
  <p:tag name="KSO_WM_UNIT_VALUE" val="40"/>
  <p:tag name="KSO_WM_UNIT_HIGHLIGHT" val="0"/>
  <p:tag name="KSO_WM_UNIT_COMPATIBLE" val="0"/>
  <p:tag name="KSO_WM_UNIT_DIAGRAM_ISNUMVISUAL" val="0"/>
  <p:tag name="KSO_WM_UNIT_DIAGRAM_ISREFERUNIT" val="0"/>
  <p:tag name="KSO_WM_UNIT_TYPE" val="n_h_h_f"/>
  <p:tag name="KSO_WM_UNIT_INDEX" val="1_2_5_1"/>
  <p:tag name="KSO_WM_UNIT_ID" val="diagram20235023_3*n_h_h_f*1_2_5_1"/>
  <p:tag name="KSO_WM_TEMPLATE_CATEGORY" val="diagram"/>
  <p:tag name="KSO_WM_TEMPLATE_INDEX" val="20235023"/>
  <p:tag name="KSO_WM_UNIT_LAYERLEVEL" val="1_1_1_1"/>
  <p:tag name="KSO_WM_TAG_VERSION" val="3.0"/>
  <p:tag name="KSO_WM_DIAGRAM_MAX_ITEMCNT" val="5"/>
  <p:tag name="KSO_WM_DIAGRAM_MIN_ITEMCNT" val="3"/>
  <p:tag name="KSO_WM_DIAGRAM_VIRTUALLY_FRAME" val="{&quot;height&quot;:415.8749969482422,&quot;left&quot;:7.5,&quot;top&quot;:40.4,&quot;width&quot;:755.075039370078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GROUP_CODE" val="n1-1"/>
  <p:tag name="KSO_WM_DIAGRAM_VERSION" val="3"/>
  <p:tag name="KSO_WM_DIAGRAM_COLOR_TRICK" val="1"/>
  <p:tag name="KSO_WM_DIAGRAM_COLOR_TEXT_CAN_REMOVE" val="n"/>
  <p:tag name="KSO_WM_UNIT_TEXT_LAYER_COUNT" val="1"/>
  <p:tag name="KSO_WM_BEAUTIFY_FLAG" val="#wm#"/>
  <p:tag name="KSO_WM_UNIT_TEXT_TYPE" val="1"/>
  <p:tag name="KSO_WM_UNIT_PRESET_TEXT" val="单击此处添加文本具体内容，简明扼要地阐述您的观点。根据需要可酌情增减文字内容"/>
  <p:tag name="KSO_WM_UNIT_TEXT_FILL_FORE_SCHEMECOLOR_INDEX" val="1"/>
  <p:tag name="KSO_WM_UNIT_TEXT_FILL_TYPE" val="1"/>
</p:tagLst>
</file>

<file path=ppt/tags/tag1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023_3*n_h_h_i*1_2_5_2"/>
  <p:tag name="KSO_WM_TEMPLATE_CATEGORY" val="diagram"/>
  <p:tag name="KSO_WM_TEMPLATE_INDEX" val="20235023"/>
  <p:tag name="KSO_WM_UNIT_LAYERLEVEL" val="1_1_1_1"/>
  <p:tag name="KSO_WM_TAG_VERSION" val="3.0"/>
  <p:tag name="KSO_WM_UNIT_TYPE" val="n_h_h_i"/>
  <p:tag name="KSO_WM_UNIT_INDEX" val="1_2_5_2"/>
  <p:tag name="KSO_WM_DIAGRAM_GROUP_CODE" val="n1-1"/>
  <p:tag name="KSO_WM_DIAGRAM_VERSION" val="3"/>
  <p:tag name="KSO_WM_DIAGRAM_COLOR_TRICK" val="1"/>
  <p:tag name="KSO_WM_DIAGRAM_COLOR_TEXT_CAN_REMOVE" val="n"/>
  <p:tag name="KSO_WM_DIAGRAM_MAX_ITEMCNT" val="5"/>
  <p:tag name="KSO_WM_DIAGRAM_MIN_ITEMCNT" val="3"/>
  <p:tag name="KSO_WM_DIAGRAM_VIRTUALLY_FRAME" val="{&quot;height&quot;:415.8749969482422,&quot;left&quot;:7.5,&quot;top&quot;:40.4,&quot;width&quot;:755.0750393700788}"/>
  <p:tag name="KSO_WM_DIAGRAM_COLOR_MATCH_VALUE" val="{&quot;shape&quot;:{&quot;fill&quot;:{&quot;gradient&quot;:[{&quot;brightness&quot;:0,&quot;colorType&quot;:1,&quot;foreColorIndex&quot;:5,&quot;pos&quot;:0.11999999731779099,&quot;transparency&quot;:1},{&quot;brightness&quot;:0,&quot;colorType&quot;:1,&quot;foreColorIndex&quot;:5,&quot;pos&quot;:1,&quot;transparency&quot;:0.5600000023841858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3"/>
</p:tagLst>
</file>

<file path=ppt/tags/tag1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023_3*n_h_h_i*1_2_1_2"/>
  <p:tag name="KSO_WM_TEMPLATE_CATEGORY" val="diagram"/>
  <p:tag name="KSO_WM_TEMPLATE_INDEX" val="20235023"/>
  <p:tag name="KSO_WM_UNIT_LAYERLEVEL" val="1_1_1_1"/>
  <p:tag name="KSO_WM_TAG_VERSION" val="3.0"/>
  <p:tag name="KSO_WM_UNIT_TYPE" val="n_h_h_i"/>
  <p:tag name="KSO_WM_UNIT_INDEX" val="1_2_1_2"/>
  <p:tag name="KSO_WM_DIAGRAM_GROUP_CODE" val="n1-1"/>
  <p:tag name="KSO_WM_DIAGRAM_VERSION" val="3"/>
  <p:tag name="KSO_WM_DIAGRAM_COLOR_TRICK" val="1"/>
  <p:tag name="KSO_WM_DIAGRAM_COLOR_TEXT_CAN_REMOVE" val="n"/>
  <p:tag name="KSO_WM_DIAGRAM_MAX_ITEMCNT" val="5"/>
  <p:tag name="KSO_WM_DIAGRAM_MIN_ITEMCNT" val="3"/>
  <p:tag name="KSO_WM_DIAGRAM_VIRTUALLY_FRAME" val="{&quot;height&quot;:415.8749969482422,&quot;left&quot;:7.5,&quot;top&quot;:40.4,&quot;width&quot;:755.0750393700788}"/>
  <p:tag name="KSO_WM_DIAGRAM_COLOR_MATCH_VALUE" val="{&quot;shape&quot;:{&quot;fill&quot;:{&quot;gradient&quot;:[{&quot;brightness&quot;:0,&quot;colorType&quot;:1,&quot;foreColorIndex&quot;:5,&quot;pos&quot;:0.11999999731779099,&quot;transparency&quot;:1},{&quot;brightness&quot;:0,&quot;colorType&quot;:1,&quot;foreColorIndex&quot;:5,&quot;pos&quot;:1,&quot;transparency&quot;:0.5600000023841858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3"/>
</p:tagLst>
</file>

<file path=ppt/tags/tag1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023_3*n_h_i*1_1_3"/>
  <p:tag name="KSO_WM_TEMPLATE_CATEGORY" val="diagram"/>
  <p:tag name="KSO_WM_TEMPLATE_INDEX" val="20235023"/>
  <p:tag name="KSO_WM_UNIT_LAYERLEVEL" val="1_1_1"/>
  <p:tag name="KSO_WM_TAG_VERSION" val="3.0"/>
  <p:tag name="KSO_WM_UNIT_TYPE" val="n_h_i"/>
  <p:tag name="KSO_WM_UNIT_INDEX" val="1_1_3"/>
  <p:tag name="KSO_WM_DIAGRAM_GROUP_CODE" val="n1-1"/>
  <p:tag name="KSO_WM_DIAGRAM_VERSION" val="3"/>
  <p:tag name="KSO_WM_DIAGRAM_COLOR_TRICK" val="1"/>
  <p:tag name="KSO_WM_DIAGRAM_COLOR_TEXT_CAN_REMOVE" val="n"/>
  <p:tag name="KSO_WM_DIAGRAM_MAX_ITEMCNT" val="5"/>
  <p:tag name="KSO_WM_DIAGRAM_MIN_ITEMCNT" val="3"/>
  <p:tag name="KSO_WM_DIAGRAM_VIRTUALLY_FRAME" val="{&quot;height&quot;:415.8749969482422,&quot;left&quot;:7.5,&quot;top&quot;:40.4,&quot;width&quot;:755.0750393700788}"/>
  <p:tag name="KSO_WM_DIAGRAM_COLOR_MATCH_VALUE" val="{&quot;shape&quot;:{&quot;fill&quot;:{&quot;gradient&quot;:[{&quot;brightness&quot;:0,&quot;colorType&quot;:1,&quot;foreColorIndex&quot;:5,&quot;pos&quot;:0,&quot;transparency&quot;:1},{&quot;brightness&quot;:0,&quot;colorType&quot;:1,&quot;foreColorIndex&quot;:5,&quot;pos&quot;:1,&quot;transparency&quot;:0.6000000238418579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3"/>
</p:tagLst>
</file>

<file path=ppt/tags/tag104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8"/>
  <p:tag name="KSO_WM_UNIT_HIGHLIGHT" val="0"/>
  <p:tag name="KSO_WM_UNIT_COMPATIBLE" val="0"/>
  <p:tag name="KSO_WM_UNIT_DIAGRAM_ISNUMVISUAL" val="0"/>
  <p:tag name="KSO_WM_UNIT_DIAGRAM_ISREFERUNIT" val="0"/>
  <p:tag name="KSO_WM_UNIT_TYPE" val="n_h_a"/>
  <p:tag name="KSO_WM_UNIT_INDEX" val="1_1_1"/>
  <p:tag name="KSO_WM_UNIT_ID" val="diagram20235023_3*n_h_a*1_1_1"/>
  <p:tag name="KSO_WM_TEMPLATE_CATEGORY" val="diagram"/>
  <p:tag name="KSO_WM_TEMPLATE_INDEX" val="20235023"/>
  <p:tag name="KSO_WM_UNIT_LAYERLEVEL" val="1_1_1"/>
  <p:tag name="KSO_WM_TAG_VERSION" val="3.0"/>
  <p:tag name="KSO_WM_DIAGRAM_MAX_ITEMCNT" val="5"/>
  <p:tag name="KSO_WM_DIAGRAM_MIN_ITEMCNT" val="3"/>
  <p:tag name="KSO_WM_DIAGRAM_VIRTUALLY_FRAME" val="{&quot;height&quot;:415.8749969482422,&quot;left&quot;:7.5,&quot;top&quot;:40.4,&quot;width&quot;:755.075039370078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GROUP_CODE" val="n1-1"/>
  <p:tag name="KSO_WM_DIAGRAM_VERSION" val="3"/>
  <p:tag name="KSO_WM_DIAGRAM_COLOR_TRICK" val="1"/>
  <p:tag name="KSO_WM_DIAGRAM_COLOR_TEXT_CAN_REMOVE" val="n"/>
  <p:tag name="KSO_WM_BEAUTIFY_FLAG" val="#wm#"/>
  <p:tag name="KSO_WM_UNIT_TEXT_TYPE" val="1"/>
  <p:tag name="KSO_WM_UNIT_PRESET_TEXT" val="单击此处添加你的标题具体内容"/>
  <p:tag name="KSO_WM_UNIT_TEXT_FILL_FORE_SCHEMECOLOR_INDEX" val="1"/>
  <p:tag name="KSO_WM_UNIT_TEXT_FILL_TYPE" val="1"/>
</p:tagLst>
</file>

<file path=ppt/tags/tag1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023_3*n_h_i*1_1_4"/>
  <p:tag name="KSO_WM_TEMPLATE_CATEGORY" val="diagram"/>
  <p:tag name="KSO_WM_TEMPLATE_INDEX" val="20235023"/>
  <p:tag name="KSO_WM_UNIT_LAYERLEVEL" val="1_1_1"/>
  <p:tag name="KSO_WM_TAG_VERSION" val="3.0"/>
  <p:tag name="KSO_WM_UNIT_TYPE" val="n_h_i"/>
  <p:tag name="KSO_WM_UNIT_INDEX" val="1_1_4"/>
  <p:tag name="KSO_WM_DIAGRAM_GROUP_CODE" val="n1-1"/>
  <p:tag name="KSO_WM_DIAGRAM_VERSION" val="3"/>
  <p:tag name="KSO_WM_DIAGRAM_COLOR_TRICK" val="1"/>
  <p:tag name="KSO_WM_DIAGRAM_COLOR_TEXT_CAN_REMOVE" val="n"/>
  <p:tag name="KSO_WM_DIAGRAM_MAX_ITEMCNT" val="5"/>
  <p:tag name="KSO_WM_DIAGRAM_MIN_ITEMCNT" val="3"/>
  <p:tag name="KSO_WM_DIAGRAM_VIRTUALLY_FRAME" val="{&quot;height&quot;:415.8749969482422,&quot;left&quot;:7.5,&quot;top&quot;:40.4,&quot;width&quot;:755.0750393700788}"/>
  <p:tag name="KSO_WM_DIAGRAM_COLOR_MATCH_VALUE" val="{&quot;shape&quot;:{&quot;fill&quot;:{&quot;type&quot;:0},&quot;glow&quot;:{&quot;colorType&quot;:0},&quot;line&quot;:{&quot;gradient&quot;:[{&quot;brightness&quot;:0,&quot;colorType&quot;:1,&quot;foreColorIndex&quot;:5,&quot;pos&quot;:0,&quot;transparency&quot;:1},{&quot;brightness&quot;:0,&quot;colorType&quot;:1,&quot;foreColorIndex&quot;:5,&quot;pos&quot;:1,&quot;transparency&quot;:0.44999998807907104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</p:tagLst>
</file>

<file path=ppt/tags/tag1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023_3*n_h_i*1_1_1"/>
  <p:tag name="KSO_WM_TEMPLATE_CATEGORY" val="diagram"/>
  <p:tag name="KSO_WM_TEMPLATE_INDEX" val="20235023"/>
  <p:tag name="KSO_WM_UNIT_LAYERLEVEL" val="1_1_1"/>
  <p:tag name="KSO_WM_TAG_VERSION" val="3.0"/>
  <p:tag name="KSO_WM_UNIT_TYPE" val="n_h_i"/>
  <p:tag name="KSO_WM_UNIT_INDEX" val="1_1_1"/>
  <p:tag name="KSO_WM_DIAGRAM_GROUP_CODE" val="n1-1"/>
  <p:tag name="KSO_WM_DIAGRAM_VERSION" val="3"/>
  <p:tag name="KSO_WM_DIAGRAM_COLOR_TRICK" val="1"/>
  <p:tag name="KSO_WM_DIAGRAM_COLOR_TEXT_CAN_REMOVE" val="n"/>
  <p:tag name="KSO_WM_DIAGRAM_MAX_ITEMCNT" val="5"/>
  <p:tag name="KSO_WM_DIAGRAM_MIN_ITEMCNT" val="3"/>
  <p:tag name="KSO_WM_DIAGRAM_VIRTUALLY_FRAME" val="{&quot;height&quot;:415.8749969482422,&quot;left&quot;:7.5,&quot;top&quot;:40.4,&quot;width&quot;:755.0750393700788}"/>
  <p:tag name="KSO_WM_DIAGRAM_COLOR_MATCH_VALUE" val="{&quot;shape&quot;:{&quot;fill&quot;:{&quot;gradient&quot;:[{&quot;brightness&quot;:0,&quot;colorType&quot;:1,&quot;foreColorIndex&quot;:5,&quot;pos&quot;:0.11999999731779099,&quot;transparency&quot;:1},{&quot;brightness&quot;:0,&quot;colorType&quot;:1,&quot;foreColorIndex&quot;:5,&quot;pos&quot;:1,&quot;transparency&quot;:0.5099999904632568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3"/>
</p:tagLst>
</file>

<file path=ppt/tags/tag1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023_3*n_h_i*1_1_2"/>
  <p:tag name="KSO_WM_TEMPLATE_CATEGORY" val="diagram"/>
  <p:tag name="KSO_WM_TEMPLATE_INDEX" val="20235023"/>
  <p:tag name="KSO_WM_UNIT_LAYERLEVEL" val="1_1_1"/>
  <p:tag name="KSO_WM_TAG_VERSION" val="3.0"/>
  <p:tag name="KSO_WM_UNIT_TYPE" val="n_h_i"/>
  <p:tag name="KSO_WM_UNIT_INDEX" val="1_1_2"/>
  <p:tag name="KSO_WM_DIAGRAM_GROUP_CODE" val="n1-1"/>
  <p:tag name="KSO_WM_DIAGRAM_VERSION" val="3"/>
  <p:tag name="KSO_WM_DIAGRAM_COLOR_TRICK" val="1"/>
  <p:tag name="KSO_WM_DIAGRAM_COLOR_TEXT_CAN_REMOVE" val="n"/>
  <p:tag name="KSO_WM_DIAGRAM_MAX_ITEMCNT" val="5"/>
  <p:tag name="KSO_WM_DIAGRAM_MIN_ITEMCNT" val="3"/>
  <p:tag name="KSO_WM_DIAGRAM_VIRTUALLY_FRAME" val="{&quot;height&quot;:415.8749969482422,&quot;left&quot;:7.5,&quot;top&quot;:40.4,&quot;width&quot;:755.0750393700788}"/>
  <p:tag name="KSO_WM_DIAGRAM_COLOR_MATCH_VALUE" val="{&quot;shape&quot;:{&quot;fill&quot;:{&quot;gradient&quot;:[{&quot;brightness&quot;:0.4000000059604645,&quot;colorType&quot;:1,&quot;foreColorIndex&quot;:5,&quot;pos&quot;:0.11999999731779099,&quot;transparency&quot;:1},{&quot;brightness&quot;:0,&quot;colorType&quot;:1,&quot;foreColorIndex&quot;:5,&quot;pos&quot;:1,&quot;transparency&quot;:0.5099999904632568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3"/>
  <p:tag name="KSO_WM_UNIT_TEXT_FILL_FORE_SCHEMECOLOR_INDEX" val="1"/>
  <p:tag name="KSO_WM_UNIT_TEXT_FILL_TYPE" val="1"/>
</p:tagLst>
</file>

<file path=ppt/tags/tag1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023_3*n_h_i*1_1_5"/>
  <p:tag name="KSO_WM_TEMPLATE_CATEGORY" val="diagram"/>
  <p:tag name="KSO_WM_TEMPLATE_INDEX" val="20235023"/>
  <p:tag name="KSO_WM_UNIT_LAYERLEVEL" val="1_1_1"/>
  <p:tag name="KSO_WM_TAG_VERSION" val="3.0"/>
  <p:tag name="KSO_WM_UNIT_TYPE" val="n_h_i"/>
  <p:tag name="KSO_WM_UNIT_INDEX" val="1_1_5"/>
  <p:tag name="KSO_WM_DIAGRAM_GROUP_CODE" val="n1-1"/>
  <p:tag name="KSO_WM_DIAGRAM_VERSION" val="3"/>
  <p:tag name="KSO_WM_DIAGRAM_COLOR_TRICK" val="1"/>
  <p:tag name="KSO_WM_DIAGRAM_COLOR_TEXT_CAN_REMOVE" val="n"/>
  <p:tag name="KSO_WM_DIAGRAM_MAX_ITEMCNT" val="5"/>
  <p:tag name="KSO_WM_DIAGRAM_MIN_ITEMCNT" val="3"/>
  <p:tag name="KSO_WM_DIAGRAM_VIRTUALLY_FRAME" val="{&quot;height&quot;:415.8749969482422,&quot;left&quot;:7.5,&quot;top&quot;:40.4,&quot;width&quot;:755.0750393700788}"/>
  <p:tag name="KSO_WM_DIAGRAM_COLOR_MATCH_VALUE" val="{&quot;shape&quot;:{&quot;fill&quot;:{&quot;type&quot;:0},&quot;glow&quot;:{&quot;colorType&quot;:0},&quot;line&quot;:{&quot;gradient&quot;:[{&quot;brightness&quot;:0,&quot;colorType&quot;:2,&quot;pos&quot;:0.6600000262260437,&quot;rgb&quot;:&quot;#376fff&quot;,&quot;transparency&quot;:1},{&quot;brightness&quot;:0,&quot;colorType&quot;:1,&quot;foreColorIndex&quot;:5,&quot;pos&quot;:0.14000000059604645,&quot;transparency&quot;:1},{&quot;brightness&quot;:0,&quot;colorType&quot;:2,&quot;pos&quot;:0,&quot;rgb&quot;:&quot;#376fff&quot;,&quot;transparency&quot;:0.8399999737739563},{&quot;brightness&quot;:0,&quot;colorType&quot;:1,&quot;foreColorIndex&quot;:5,&quot;pos&quot;:1,&quot;transparency&quot;:0.800000011920929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</p:tagLst>
</file>

<file path=ppt/tags/tag1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023_3*n_h_i*1_2_1"/>
  <p:tag name="KSO_WM_TEMPLATE_CATEGORY" val="diagram"/>
  <p:tag name="KSO_WM_TEMPLATE_INDEX" val="20235023"/>
  <p:tag name="KSO_WM_UNIT_LAYERLEVEL" val="1_1_1"/>
  <p:tag name="KSO_WM_TAG_VERSION" val="3.0"/>
  <p:tag name="KSO_WM_UNIT_TYPE" val="n_h_i"/>
  <p:tag name="KSO_WM_UNIT_INDEX" val="1_2_1"/>
  <p:tag name="KSO_WM_DIAGRAM_GROUP_CODE" val="n1-1"/>
  <p:tag name="KSO_WM_DIAGRAM_VERSION" val="3"/>
  <p:tag name="KSO_WM_DIAGRAM_COLOR_TRICK" val="1"/>
  <p:tag name="KSO_WM_DIAGRAM_COLOR_TEXT_CAN_REMOVE" val="n"/>
  <p:tag name="KSO_WM_DIAGRAM_MAX_ITEMCNT" val="5"/>
  <p:tag name="KSO_WM_DIAGRAM_MIN_ITEMCNT" val="3"/>
  <p:tag name="KSO_WM_DIAGRAM_VIRTUALLY_FRAME" val="{&quot;height&quot;:415.8749969482422,&quot;left&quot;:7.5,&quot;top&quot;:40.4,&quot;width&quot;:755.0750393700788}"/>
  <p:tag name="KSO_WM_DIAGRAM_COLOR_MATCH_VALUE" val="{&quot;shape&quot;:{&quot;fill&quot;:{&quot;type&quot;:0},&quot;glow&quot;:{&quot;colorType&quot;:0},&quot;line&quot;:{&quot;gradient&quot;:[{&quot;brightness&quot;:0,&quot;colorType&quot;:1,&quot;foreColorIndex&quot;:5,&quot;pos&quot;:1,&quot;transparency&quot;:1},{&quot;brightness&quot;:0,&quot;colorType&quot;:1,&quot;foreColorIndex&quot;:5,&quot;pos&quot;:0,&quot;transparency&quot;:0.8500000238418579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TEXT_FILL_FORE_SCHEMECOLOR_INDEX" val="1"/>
  <p:tag name="KSO_WM_UNIT_TEXT_FILL_TYPE" val="1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o1-1"/>
  <p:tag name="KSO_WM_UNIT_TYPE" val="o_h_i"/>
  <p:tag name="KSO_WM_UNIT_INDEX" val="1_3_2"/>
  <p:tag name="KSO_WM_UNIT_ID" val="diagram20230948_1*o_h_i*1_3_2"/>
  <p:tag name="KSO_WM_TEMPLATE_CATEGORY" val="diagram"/>
  <p:tag name="KSO_WM_TEMPLATE_INDEX" val="20230948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5"/>
  <p:tag name="KSO_WM_DIAGRAM_MIN_ITEMCNT" val="5"/>
  <p:tag name="KSO_WM_DIAGRAM_VIRTUALLY_FRAME" val="{&quot;height&quot;:315.7896029457853,&quot;left&quot;:73.45,&quot;top&quot;:111.13543642429349,&quot;width&quot;:794.45}"/>
  <p:tag name="KSO_WM_DIAGRAM_COLOR_MATCH_VALUE" val="{&quot;shape&quot;:{&quot;fill&quot;:{&quot;gradient&quot;:[{&quot;brightness&quot;:0,&quot;colorType&quot;:1,&quot;foreColorIndex&quot;:5,&quot;pos&quot;:1,&quot;transparency&quot;:0.4000000059604645},{&quot;brightness&quot;:0,&quot;colorType&quot;:1,&quot;foreColorIndex&quot;:5,&quot;pos&quot;:0,&quot;transparency&quot;:0}],&quot;type&quot;:3},&quot;glow&quot;:{&quot;colorType&quot;:0},&quot;line&quot;:{&quot;type&quot;:0},&quot;shadow&quot;:{&quot;brightness&quot;:-0.25,&quot;colorType&quot;:1,&quot;foreColorIndex&quot;:5,&quot;transparency&quot;:0.80000001192092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3"/>
  <p:tag name="KSO_WM_DIAGRAM_USE_COLOR_VALUE" val="{&quot;color_scheme&quot;:1,&quot;theme_color_indexes&quot;:[9,10,9,10,9,10]}"/>
</p:tagLst>
</file>

<file path=ppt/tags/tag1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023_3*n_h_h_i*1_2_1_1"/>
  <p:tag name="KSO_WM_TEMPLATE_CATEGORY" val="diagram"/>
  <p:tag name="KSO_WM_TEMPLATE_INDEX" val="20235023"/>
  <p:tag name="KSO_WM_UNIT_LAYERLEVEL" val="1_1_1_1"/>
  <p:tag name="KSO_WM_TAG_VERSION" val="3.0"/>
  <p:tag name="KSO_WM_UNIT_TYPE" val="n_h_h_i"/>
  <p:tag name="KSO_WM_UNIT_INDEX" val="1_2_1_1"/>
  <p:tag name="KSO_WM_DIAGRAM_GROUP_CODE" val="n1-1"/>
  <p:tag name="KSO_WM_DIAGRAM_VERSION" val="3"/>
  <p:tag name="KSO_WM_DIAGRAM_COLOR_TRICK" val="1"/>
  <p:tag name="KSO_WM_DIAGRAM_COLOR_TEXT_CAN_REMOVE" val="n"/>
  <p:tag name="KSO_WM_DIAGRAM_MAX_ITEMCNT" val="5"/>
  <p:tag name="KSO_WM_DIAGRAM_MIN_ITEMCNT" val="3"/>
  <p:tag name="KSO_WM_DIAGRAM_VIRTUALLY_FRAME" val="{&quot;height&quot;:415.8749969482422,&quot;left&quot;:7.5,&quot;top&quot;:40.4,&quot;width&quot;:755.0750393700788}"/>
  <p:tag name="KSO_WM_DIAGRAM_COLOR_MATCH_VALUE" val="{&quot;shape&quot;:{&quot;fill&quot;:{&quot;gradient&quot;:[{&quot;brightness&quot;:0,&quot;colorType&quot;:1,&quot;foreColorIndex&quot;:5,&quot;pos&quot;:0,&quot;transparency&quot;:0.9700000286102295},{&quot;brightness&quot;:0,&quot;colorType&quot;:1,&quot;foreColorIndex&quot;:5,&quot;pos&quot;:1,&quot;transparency&quot;:0.699999988079071}],&quot;type&quot;:3},&quot;glow&quot;:{&quot;colorType&quot;:0},&quot;line&quot;:{&quot;gradient&quot;:[{&quot;brightness&quot;:0,&quot;colorType&quot;:1,&quot;foreColorIndex&quot;:5,&quot;pos&quot;:1,&quot;transparency&quot;:1},{&quot;brightness&quot;:0,&quot;colorType&quot;:1,&quot;foreColorIndex&quot;:5,&quot;pos&quot;:0,&quot;transparency&quot;:0.800000011920929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3"/>
</p:tagLst>
</file>

<file path=ppt/tags/tag1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023_3*n_h_h_i*1_2_2_1"/>
  <p:tag name="KSO_WM_TEMPLATE_CATEGORY" val="diagram"/>
  <p:tag name="KSO_WM_TEMPLATE_INDEX" val="20235023"/>
  <p:tag name="KSO_WM_UNIT_LAYERLEVEL" val="1_1_1_1"/>
  <p:tag name="KSO_WM_TAG_VERSION" val="3.0"/>
  <p:tag name="KSO_WM_UNIT_TYPE" val="n_h_h_i"/>
  <p:tag name="KSO_WM_UNIT_INDEX" val="1_2_2_1"/>
  <p:tag name="KSO_WM_DIAGRAM_GROUP_CODE" val="n1-1"/>
  <p:tag name="KSO_WM_DIAGRAM_VERSION" val="3"/>
  <p:tag name="KSO_WM_DIAGRAM_COLOR_TRICK" val="1"/>
  <p:tag name="KSO_WM_DIAGRAM_COLOR_TEXT_CAN_REMOVE" val="n"/>
  <p:tag name="KSO_WM_DIAGRAM_MAX_ITEMCNT" val="5"/>
  <p:tag name="KSO_WM_DIAGRAM_MIN_ITEMCNT" val="3"/>
  <p:tag name="KSO_WM_DIAGRAM_VIRTUALLY_FRAME" val="{&quot;height&quot;:415.8749969482422,&quot;left&quot;:7.5,&quot;top&quot;:40.4,&quot;width&quot;:755.0750393700788}"/>
  <p:tag name="KSO_WM_DIAGRAM_COLOR_MATCH_VALUE" val="{&quot;shape&quot;:{&quot;fill&quot;:{&quot;gradient&quot;:[{&quot;brightness&quot;:0,&quot;colorType&quot;:1,&quot;foreColorIndex&quot;:5,&quot;pos&quot;:0,&quot;transparency&quot;:0.9700000286102295},{&quot;brightness&quot;:0,&quot;colorType&quot;:1,&quot;foreColorIndex&quot;:5,&quot;pos&quot;:1,&quot;transparency&quot;:0.699999988079071}],&quot;type&quot;:3},&quot;glow&quot;:{&quot;colorType&quot;:0},&quot;line&quot;:{&quot;gradient&quot;:[{&quot;brightness&quot;:0,&quot;colorType&quot;:1,&quot;foreColorIndex&quot;:5,&quot;pos&quot;:1,&quot;transparency&quot;:1},{&quot;brightness&quot;:0,&quot;colorType&quot;:1,&quot;foreColorIndex&quot;:5,&quot;pos&quot;:0,&quot;transparency&quot;:0.800000011920929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3"/>
</p:tagLst>
</file>

<file path=ppt/tags/tag1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023_3*n_h_h_i*1_2_3_1"/>
  <p:tag name="KSO_WM_TEMPLATE_CATEGORY" val="diagram"/>
  <p:tag name="KSO_WM_TEMPLATE_INDEX" val="20235023"/>
  <p:tag name="KSO_WM_UNIT_LAYERLEVEL" val="1_1_1_1"/>
  <p:tag name="KSO_WM_TAG_VERSION" val="3.0"/>
  <p:tag name="KSO_WM_UNIT_TYPE" val="n_h_h_i"/>
  <p:tag name="KSO_WM_UNIT_INDEX" val="1_2_3_1"/>
  <p:tag name="KSO_WM_DIAGRAM_GROUP_CODE" val="n1-1"/>
  <p:tag name="KSO_WM_DIAGRAM_VERSION" val="3"/>
  <p:tag name="KSO_WM_DIAGRAM_COLOR_TRICK" val="1"/>
  <p:tag name="KSO_WM_DIAGRAM_COLOR_TEXT_CAN_REMOVE" val="n"/>
  <p:tag name="KSO_WM_DIAGRAM_MAX_ITEMCNT" val="5"/>
  <p:tag name="KSO_WM_DIAGRAM_MIN_ITEMCNT" val="3"/>
  <p:tag name="KSO_WM_DIAGRAM_VIRTUALLY_FRAME" val="{&quot;height&quot;:415.8749969482422,&quot;left&quot;:7.5,&quot;top&quot;:40.4,&quot;width&quot;:755.0750393700788}"/>
  <p:tag name="KSO_WM_DIAGRAM_COLOR_MATCH_VALUE" val="{&quot;shape&quot;:{&quot;fill&quot;:{&quot;gradient&quot;:[{&quot;brightness&quot;:0,&quot;colorType&quot;:1,&quot;foreColorIndex&quot;:5,&quot;pos&quot;:0,&quot;transparency&quot;:0.9700000286102295},{&quot;brightness&quot;:0,&quot;colorType&quot;:1,&quot;foreColorIndex&quot;:5,&quot;pos&quot;:1,&quot;transparency&quot;:0.699999988079071}],&quot;type&quot;:3},&quot;glow&quot;:{&quot;colorType&quot;:0},&quot;line&quot;:{&quot;gradient&quot;:[{&quot;brightness&quot;:0,&quot;colorType&quot;:1,&quot;foreColorIndex&quot;:5,&quot;pos&quot;:1,&quot;transparency&quot;:1},{&quot;brightness&quot;:0,&quot;colorType&quot;:1,&quot;foreColorIndex&quot;:5,&quot;pos&quot;:0,&quot;transparency&quot;:0.800000011920929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3"/>
</p:tagLst>
</file>

<file path=ppt/tags/tag1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023_3*n_h_h_i*1_2_4_1"/>
  <p:tag name="KSO_WM_TEMPLATE_CATEGORY" val="diagram"/>
  <p:tag name="KSO_WM_TEMPLATE_INDEX" val="20235023"/>
  <p:tag name="KSO_WM_UNIT_LAYERLEVEL" val="1_1_1_1"/>
  <p:tag name="KSO_WM_TAG_VERSION" val="3.0"/>
  <p:tag name="KSO_WM_UNIT_TYPE" val="n_h_h_i"/>
  <p:tag name="KSO_WM_UNIT_INDEX" val="1_2_4_1"/>
  <p:tag name="KSO_WM_DIAGRAM_GROUP_CODE" val="n1-1"/>
  <p:tag name="KSO_WM_DIAGRAM_VERSION" val="3"/>
  <p:tag name="KSO_WM_DIAGRAM_COLOR_TRICK" val="1"/>
  <p:tag name="KSO_WM_DIAGRAM_COLOR_TEXT_CAN_REMOVE" val="n"/>
  <p:tag name="KSO_WM_DIAGRAM_MAX_ITEMCNT" val="5"/>
  <p:tag name="KSO_WM_DIAGRAM_MIN_ITEMCNT" val="3"/>
  <p:tag name="KSO_WM_DIAGRAM_VIRTUALLY_FRAME" val="{&quot;height&quot;:415.8749969482422,&quot;left&quot;:7.5,&quot;top&quot;:40.4,&quot;width&quot;:755.0750393700788}"/>
  <p:tag name="KSO_WM_DIAGRAM_COLOR_MATCH_VALUE" val="{&quot;shape&quot;:{&quot;fill&quot;:{&quot;gradient&quot;:[{&quot;brightness&quot;:0,&quot;colorType&quot;:1,&quot;foreColorIndex&quot;:5,&quot;pos&quot;:0,&quot;transparency&quot;:0.9700000286102295},{&quot;brightness&quot;:0,&quot;colorType&quot;:1,&quot;foreColorIndex&quot;:5,&quot;pos&quot;:1,&quot;transparency&quot;:0.699999988079071}],&quot;type&quot;:3},&quot;glow&quot;:{&quot;colorType&quot;:0},&quot;line&quot;:{&quot;gradient&quot;:[{&quot;brightness&quot;:0,&quot;colorType&quot;:1,&quot;foreColorIndex&quot;:5,&quot;pos&quot;:1,&quot;transparency&quot;:1},{&quot;brightness&quot;:0,&quot;colorType&quot;:1,&quot;foreColorIndex&quot;:5,&quot;pos&quot;:0,&quot;transparency&quot;:0.800000011920929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3"/>
</p:tagLst>
</file>

<file path=ppt/tags/tag1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023_3*n_h_h_i*1_2_5_1"/>
  <p:tag name="KSO_WM_TEMPLATE_CATEGORY" val="diagram"/>
  <p:tag name="KSO_WM_TEMPLATE_INDEX" val="20235023"/>
  <p:tag name="KSO_WM_UNIT_LAYERLEVEL" val="1_1_1_1"/>
  <p:tag name="KSO_WM_TAG_VERSION" val="3.0"/>
  <p:tag name="KSO_WM_UNIT_TYPE" val="n_h_h_i"/>
  <p:tag name="KSO_WM_UNIT_INDEX" val="1_2_5_1"/>
  <p:tag name="KSO_WM_DIAGRAM_GROUP_CODE" val="n1-1"/>
  <p:tag name="KSO_WM_DIAGRAM_VERSION" val="3"/>
  <p:tag name="KSO_WM_DIAGRAM_COLOR_TRICK" val="1"/>
  <p:tag name="KSO_WM_DIAGRAM_COLOR_TEXT_CAN_REMOVE" val="n"/>
  <p:tag name="KSO_WM_DIAGRAM_MAX_ITEMCNT" val="5"/>
  <p:tag name="KSO_WM_DIAGRAM_MIN_ITEMCNT" val="3"/>
  <p:tag name="KSO_WM_DIAGRAM_VIRTUALLY_FRAME" val="{&quot;height&quot;:415.8749969482422,&quot;left&quot;:7.5,&quot;top&quot;:40.4,&quot;width&quot;:755.0750393700788}"/>
  <p:tag name="KSO_WM_DIAGRAM_COLOR_MATCH_VALUE" val="{&quot;shape&quot;:{&quot;fill&quot;:{&quot;gradient&quot;:[{&quot;brightness&quot;:0,&quot;colorType&quot;:1,&quot;foreColorIndex&quot;:5,&quot;pos&quot;:0,&quot;transparency&quot;:0.9700000286102295},{&quot;brightness&quot;:0,&quot;colorType&quot;:1,&quot;foreColorIndex&quot;:5,&quot;pos&quot;:1,&quot;transparency&quot;:0.699999988079071}],&quot;type&quot;:3},&quot;glow&quot;:{&quot;colorType&quot;:0},&quot;line&quot;:{&quot;gradient&quot;:[{&quot;brightness&quot;:0,&quot;colorType&quot;:1,&quot;foreColorIndex&quot;:5,&quot;pos&quot;:1,&quot;transparency&quot;:1},{&quot;brightness&quot;:0,&quot;colorType&quot;:1,&quot;foreColorIndex&quot;:5,&quot;pos&quot;:0,&quot;transparency&quot;:0.800000011920929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3"/>
</p:tagLst>
</file>

<file path=ppt/tags/tag115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8"/>
  <p:tag name="KSO_WM_UNIT_HIGHLIGHT" val="0"/>
  <p:tag name="KSO_WM_UNIT_COMPATIBLE" val="0"/>
  <p:tag name="KSO_WM_UNIT_DIAGRAM_ISNUMVISUAL" val="0"/>
  <p:tag name="KSO_WM_UNIT_DIAGRAM_ISREFERUNIT" val="0"/>
  <p:tag name="KSO_WM_UNIT_TYPE" val="n_h_h_a"/>
  <p:tag name="KSO_WM_UNIT_INDEX" val="1_2_1_1"/>
  <p:tag name="KSO_WM_UNIT_ID" val="diagram20235023_3*n_h_h_a*1_2_1_1"/>
  <p:tag name="KSO_WM_TEMPLATE_CATEGORY" val="diagram"/>
  <p:tag name="KSO_WM_TEMPLATE_INDEX" val="20235023"/>
  <p:tag name="KSO_WM_UNIT_LAYERLEVEL" val="1_1_1_1"/>
  <p:tag name="KSO_WM_TAG_VERSION" val="3.0"/>
  <p:tag name="KSO_WM_DIAGRAM_MAX_ITEMCNT" val="5"/>
  <p:tag name="KSO_WM_DIAGRAM_MIN_ITEMCNT" val="3"/>
  <p:tag name="KSO_WM_DIAGRAM_VIRTUALLY_FRAME" val="{&quot;height&quot;:415.8749969482422,&quot;left&quot;:7.5,&quot;top&quot;:40.4,&quot;width&quot;:755.075039370078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GROUP_CODE" val="n1-1"/>
  <p:tag name="KSO_WM_DIAGRAM_VERSION" val="3"/>
  <p:tag name="KSO_WM_DIAGRAM_COLOR_TRICK" val="1"/>
  <p:tag name="KSO_WM_DIAGRAM_COLOR_TEXT_CAN_REMOVE" val="n"/>
  <p:tag name="KSO_WM_BEAUTIFY_FLAG" val="#wm#"/>
  <p:tag name="KSO_WM_UNIT_TEXT_TYPE" val="1"/>
  <p:tag name="KSO_WM_UNIT_PRESET_TEXT" val="单击添加标题"/>
  <p:tag name="KSO_WM_UNIT_TEXT_FILL_FORE_SCHEMECOLOR_INDEX" val="1"/>
  <p:tag name="KSO_WM_UNIT_TEXT_FILL_TYPE" val="1"/>
</p:tagLst>
</file>

<file path=ppt/tags/tag116.xml><?xml version="1.0" encoding="utf-8"?>
<p:tagLst xmlns:p="http://schemas.openxmlformats.org/presentationml/2006/main">
  <p:tag name="KSO_WM_UNIT_SUBTYPE" val="a"/>
  <p:tag name="KSO_WM_UNIT_NOCLEAR" val="0"/>
  <p:tag name="KSO_WM_UNIT_VALUE" val="40"/>
  <p:tag name="KSO_WM_UNIT_HIGHLIGHT" val="0"/>
  <p:tag name="KSO_WM_UNIT_COMPATIBLE" val="0"/>
  <p:tag name="KSO_WM_UNIT_DIAGRAM_ISNUMVISUAL" val="0"/>
  <p:tag name="KSO_WM_UNIT_DIAGRAM_ISREFERUNIT" val="0"/>
  <p:tag name="KSO_WM_UNIT_TYPE" val="n_h_h_f"/>
  <p:tag name="KSO_WM_UNIT_INDEX" val="1_2_1_1"/>
  <p:tag name="KSO_WM_UNIT_ID" val="diagram20235023_3*n_h_h_f*1_2_1_1"/>
  <p:tag name="KSO_WM_TEMPLATE_CATEGORY" val="diagram"/>
  <p:tag name="KSO_WM_TEMPLATE_INDEX" val="20235023"/>
  <p:tag name="KSO_WM_UNIT_LAYERLEVEL" val="1_1_1_1"/>
  <p:tag name="KSO_WM_TAG_VERSION" val="3.0"/>
  <p:tag name="KSO_WM_DIAGRAM_MAX_ITEMCNT" val="5"/>
  <p:tag name="KSO_WM_DIAGRAM_MIN_ITEMCNT" val="3"/>
  <p:tag name="KSO_WM_DIAGRAM_VIRTUALLY_FRAME" val="{&quot;height&quot;:415.8749969482422,&quot;left&quot;:7.5,&quot;top&quot;:40.4,&quot;width&quot;:755.075039370078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GROUP_CODE" val="n1-1"/>
  <p:tag name="KSO_WM_DIAGRAM_VERSION" val="3"/>
  <p:tag name="KSO_WM_DIAGRAM_COLOR_TRICK" val="1"/>
  <p:tag name="KSO_WM_DIAGRAM_COLOR_TEXT_CAN_REMOVE" val="n"/>
  <p:tag name="KSO_WM_UNIT_TEXT_LAYER_COUNT" val="1"/>
  <p:tag name="KSO_WM_BEAUTIFY_FLAG" val="#wm#"/>
  <p:tag name="KSO_WM_UNIT_TEXT_TYPE" val="1"/>
  <p:tag name="KSO_WM_UNIT_PRESET_TEXT" val="单击此处添加文本具体内容，简明扼要地阐述您的观点。根据需要可酌情增减文字内容"/>
  <p:tag name="KSO_WM_UNIT_TEXT_FILL_FORE_SCHEMECOLOR_INDEX" val="1"/>
  <p:tag name="KSO_WM_UNIT_TEXT_FILL_TYPE" val="1"/>
</p:tagLst>
</file>

<file path=ppt/tags/tag117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8"/>
  <p:tag name="KSO_WM_UNIT_HIGHLIGHT" val="0"/>
  <p:tag name="KSO_WM_UNIT_COMPATIBLE" val="0"/>
  <p:tag name="KSO_WM_UNIT_DIAGRAM_ISNUMVISUAL" val="0"/>
  <p:tag name="KSO_WM_UNIT_DIAGRAM_ISREFERUNIT" val="0"/>
  <p:tag name="KSO_WM_UNIT_TYPE" val="n_h_h_a"/>
  <p:tag name="KSO_WM_UNIT_INDEX" val="1_2_2_1"/>
  <p:tag name="KSO_WM_UNIT_ID" val="diagram20235023_3*n_h_h_a*1_2_2_1"/>
  <p:tag name="KSO_WM_TEMPLATE_CATEGORY" val="diagram"/>
  <p:tag name="KSO_WM_TEMPLATE_INDEX" val="20235023"/>
  <p:tag name="KSO_WM_UNIT_LAYERLEVEL" val="1_1_1_1"/>
  <p:tag name="KSO_WM_TAG_VERSION" val="3.0"/>
  <p:tag name="KSO_WM_DIAGRAM_MAX_ITEMCNT" val="5"/>
  <p:tag name="KSO_WM_DIAGRAM_MIN_ITEMCNT" val="3"/>
  <p:tag name="KSO_WM_DIAGRAM_VIRTUALLY_FRAME" val="{&quot;height&quot;:415.8749969482422,&quot;left&quot;:7.5,&quot;top&quot;:40.4,&quot;width&quot;:755.075039370078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GROUP_CODE" val="n1-1"/>
  <p:tag name="KSO_WM_DIAGRAM_VERSION" val="3"/>
  <p:tag name="KSO_WM_DIAGRAM_COLOR_TRICK" val="1"/>
  <p:tag name="KSO_WM_DIAGRAM_COLOR_TEXT_CAN_REMOVE" val="n"/>
  <p:tag name="KSO_WM_BEAUTIFY_FLAG" val="#wm#"/>
  <p:tag name="KSO_WM_UNIT_TEXT_TYPE" val="1"/>
  <p:tag name="KSO_WM_UNIT_PRESET_TEXT" val="单击添加标题"/>
  <p:tag name="KSO_WM_UNIT_TEXT_FILL_FORE_SCHEMECOLOR_INDEX" val="1"/>
  <p:tag name="KSO_WM_UNIT_TEXT_FILL_TYPE" val="1"/>
</p:tagLst>
</file>

<file path=ppt/tags/tag118.xml><?xml version="1.0" encoding="utf-8"?>
<p:tagLst xmlns:p="http://schemas.openxmlformats.org/presentationml/2006/main">
  <p:tag name="KSO_WM_UNIT_SUBTYPE" val="a"/>
  <p:tag name="KSO_WM_UNIT_NOCLEAR" val="0"/>
  <p:tag name="KSO_WM_UNIT_VALUE" val="40"/>
  <p:tag name="KSO_WM_UNIT_HIGHLIGHT" val="0"/>
  <p:tag name="KSO_WM_UNIT_COMPATIBLE" val="0"/>
  <p:tag name="KSO_WM_UNIT_DIAGRAM_ISNUMVISUAL" val="0"/>
  <p:tag name="KSO_WM_UNIT_DIAGRAM_ISREFERUNIT" val="0"/>
  <p:tag name="KSO_WM_UNIT_TYPE" val="n_h_h_f"/>
  <p:tag name="KSO_WM_UNIT_INDEX" val="1_2_2_1"/>
  <p:tag name="KSO_WM_UNIT_ID" val="diagram20235023_3*n_h_h_f*1_2_2_1"/>
  <p:tag name="KSO_WM_TEMPLATE_CATEGORY" val="diagram"/>
  <p:tag name="KSO_WM_TEMPLATE_INDEX" val="20235023"/>
  <p:tag name="KSO_WM_UNIT_LAYERLEVEL" val="1_1_1_1"/>
  <p:tag name="KSO_WM_TAG_VERSION" val="3.0"/>
  <p:tag name="KSO_WM_DIAGRAM_MAX_ITEMCNT" val="5"/>
  <p:tag name="KSO_WM_DIAGRAM_MIN_ITEMCNT" val="3"/>
  <p:tag name="KSO_WM_DIAGRAM_VIRTUALLY_FRAME" val="{&quot;height&quot;:415.8749969482422,&quot;left&quot;:7.5,&quot;top&quot;:40.4,&quot;width&quot;:755.075039370078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GROUP_CODE" val="n1-1"/>
  <p:tag name="KSO_WM_DIAGRAM_VERSION" val="3"/>
  <p:tag name="KSO_WM_DIAGRAM_COLOR_TRICK" val="1"/>
  <p:tag name="KSO_WM_DIAGRAM_COLOR_TEXT_CAN_REMOVE" val="n"/>
  <p:tag name="KSO_WM_UNIT_TEXT_LAYER_COUNT" val="1"/>
  <p:tag name="KSO_WM_BEAUTIFY_FLAG" val="#wm#"/>
  <p:tag name="KSO_WM_UNIT_TEXT_TYPE" val="1"/>
  <p:tag name="KSO_WM_UNIT_PRESET_TEXT" val="单击此处添加文本具体内容，简明扼要地阐述您的观点。根据需要可酌情增减文字内容"/>
  <p:tag name="KSO_WM_UNIT_TEXT_FILL_FORE_SCHEMECOLOR_INDEX" val="1"/>
  <p:tag name="KSO_WM_UNIT_TEXT_FILL_TYPE" val="1"/>
</p:tagLst>
</file>

<file path=ppt/tags/tag119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8"/>
  <p:tag name="KSO_WM_UNIT_HIGHLIGHT" val="0"/>
  <p:tag name="KSO_WM_UNIT_COMPATIBLE" val="0"/>
  <p:tag name="KSO_WM_UNIT_DIAGRAM_ISNUMVISUAL" val="0"/>
  <p:tag name="KSO_WM_UNIT_DIAGRAM_ISREFERUNIT" val="0"/>
  <p:tag name="KSO_WM_UNIT_TYPE" val="n_h_h_a"/>
  <p:tag name="KSO_WM_UNIT_INDEX" val="1_2_3_1"/>
  <p:tag name="KSO_WM_UNIT_ID" val="diagram20235023_3*n_h_h_a*1_2_3_1"/>
  <p:tag name="KSO_WM_TEMPLATE_CATEGORY" val="diagram"/>
  <p:tag name="KSO_WM_TEMPLATE_INDEX" val="20235023"/>
  <p:tag name="KSO_WM_UNIT_LAYERLEVEL" val="1_1_1_1"/>
  <p:tag name="KSO_WM_TAG_VERSION" val="3.0"/>
  <p:tag name="KSO_WM_DIAGRAM_MAX_ITEMCNT" val="5"/>
  <p:tag name="KSO_WM_DIAGRAM_MIN_ITEMCNT" val="3"/>
  <p:tag name="KSO_WM_DIAGRAM_VIRTUALLY_FRAME" val="{&quot;height&quot;:415.8749969482422,&quot;left&quot;:7.5,&quot;top&quot;:40.4,&quot;width&quot;:755.075039370078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GROUP_CODE" val="n1-1"/>
  <p:tag name="KSO_WM_DIAGRAM_VERSION" val="3"/>
  <p:tag name="KSO_WM_DIAGRAM_COLOR_TRICK" val="1"/>
  <p:tag name="KSO_WM_DIAGRAM_COLOR_TEXT_CAN_REMOVE" val="n"/>
  <p:tag name="KSO_WM_BEAUTIFY_FLAG" val="#wm#"/>
  <p:tag name="KSO_WM_UNIT_TEXT_TYPE" val="1"/>
  <p:tag name="KSO_WM_UNIT_PRESET_TEXT" val="单击添加标题"/>
  <p:tag name="KSO_WM_UNIT_TEXT_FILL_FORE_SCHEMECOLOR_INDEX" val="1"/>
  <p:tag name="KSO_WM_UNIT_TEXT_FILL_TYPE" val="1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o1-1"/>
  <p:tag name="KSO_WM_UNIT_TYPE" val="o_h_i"/>
  <p:tag name="KSO_WM_UNIT_INDEX" val="1_4_2"/>
  <p:tag name="KSO_WM_UNIT_ID" val="diagram20230948_1*o_h_i*1_4_2"/>
  <p:tag name="KSO_WM_TEMPLATE_CATEGORY" val="diagram"/>
  <p:tag name="KSO_WM_TEMPLATE_INDEX" val="20230948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5"/>
  <p:tag name="KSO_WM_DIAGRAM_MIN_ITEMCNT" val="5"/>
  <p:tag name="KSO_WM_DIAGRAM_VIRTUALLY_FRAME" val="{&quot;height&quot;:315.7896029457853,&quot;left&quot;:73.45,&quot;top&quot;:111.13543642429349,&quot;width&quot;:794.45}"/>
  <p:tag name="KSO_WM_DIAGRAM_COLOR_MATCH_VALUE" val="{&quot;shape&quot;:{&quot;fill&quot;:{&quot;gradient&quot;:[{&quot;brightness&quot;:0,&quot;colorType&quot;:1,&quot;foreColorIndex&quot;:5,&quot;pos&quot;:1,&quot;transparency&quot;:0.4000000059604645},{&quot;brightness&quot;:0,&quot;colorType&quot;:1,&quot;foreColorIndex&quot;:5,&quot;pos&quot;:0,&quot;transparency&quot;:0}],&quot;type&quot;:3},&quot;glow&quot;:{&quot;colorType&quot;:0},&quot;line&quot;:{&quot;type&quot;:0},&quot;shadow&quot;:{&quot;brightness&quot;:-0.25,&quot;colorType&quot;:1,&quot;foreColorIndex&quot;:5,&quot;transparency&quot;:0.80000001192092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3"/>
  <p:tag name="KSO_WM_DIAGRAM_USE_COLOR_VALUE" val="{&quot;color_scheme&quot;:1,&quot;theme_color_indexes&quot;:[9,10,9,10,9,10]}"/>
</p:tagLst>
</file>

<file path=ppt/tags/tag120.xml><?xml version="1.0" encoding="utf-8"?>
<p:tagLst xmlns:p="http://schemas.openxmlformats.org/presentationml/2006/main">
  <p:tag name="KSO_WM_UNIT_SUBTYPE" val="a"/>
  <p:tag name="KSO_WM_UNIT_NOCLEAR" val="0"/>
  <p:tag name="KSO_WM_UNIT_VALUE" val="40"/>
  <p:tag name="KSO_WM_UNIT_HIGHLIGHT" val="0"/>
  <p:tag name="KSO_WM_UNIT_COMPATIBLE" val="0"/>
  <p:tag name="KSO_WM_UNIT_DIAGRAM_ISNUMVISUAL" val="0"/>
  <p:tag name="KSO_WM_UNIT_DIAGRAM_ISREFERUNIT" val="0"/>
  <p:tag name="KSO_WM_UNIT_TYPE" val="n_h_h_f"/>
  <p:tag name="KSO_WM_UNIT_INDEX" val="1_2_3_1"/>
  <p:tag name="KSO_WM_UNIT_ID" val="diagram20235023_3*n_h_h_f*1_2_3_1"/>
  <p:tag name="KSO_WM_TEMPLATE_CATEGORY" val="diagram"/>
  <p:tag name="KSO_WM_TEMPLATE_INDEX" val="20235023"/>
  <p:tag name="KSO_WM_UNIT_LAYERLEVEL" val="1_1_1_1"/>
  <p:tag name="KSO_WM_TAG_VERSION" val="3.0"/>
  <p:tag name="KSO_WM_DIAGRAM_MAX_ITEMCNT" val="5"/>
  <p:tag name="KSO_WM_DIAGRAM_MIN_ITEMCNT" val="3"/>
  <p:tag name="KSO_WM_DIAGRAM_VIRTUALLY_FRAME" val="{&quot;height&quot;:415.8749969482422,&quot;left&quot;:7.5,&quot;top&quot;:40.4,&quot;width&quot;:755.075039370078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GROUP_CODE" val="n1-1"/>
  <p:tag name="KSO_WM_DIAGRAM_VERSION" val="3"/>
  <p:tag name="KSO_WM_DIAGRAM_COLOR_TRICK" val="1"/>
  <p:tag name="KSO_WM_DIAGRAM_COLOR_TEXT_CAN_REMOVE" val="n"/>
  <p:tag name="KSO_WM_UNIT_TEXT_LAYER_COUNT" val="1"/>
  <p:tag name="KSO_WM_BEAUTIFY_FLAG" val="#wm#"/>
  <p:tag name="KSO_WM_UNIT_TEXT_TYPE" val="1"/>
  <p:tag name="KSO_WM_UNIT_PRESET_TEXT" val="单击此处添加文本具体内容，简明扼要地阐述您的观点。根据需要可酌情增减文字内容"/>
  <p:tag name="KSO_WM_UNIT_TEXT_FILL_FORE_SCHEMECOLOR_INDEX" val="1"/>
  <p:tag name="KSO_WM_UNIT_TEXT_FILL_TYPE" val="1"/>
</p:tagLst>
</file>

<file path=ppt/tags/tag121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8"/>
  <p:tag name="KSO_WM_UNIT_HIGHLIGHT" val="0"/>
  <p:tag name="KSO_WM_UNIT_COMPATIBLE" val="0"/>
  <p:tag name="KSO_WM_UNIT_DIAGRAM_ISNUMVISUAL" val="0"/>
  <p:tag name="KSO_WM_UNIT_DIAGRAM_ISREFERUNIT" val="0"/>
  <p:tag name="KSO_WM_UNIT_TYPE" val="n_h_h_a"/>
  <p:tag name="KSO_WM_UNIT_INDEX" val="1_2_4_1"/>
  <p:tag name="KSO_WM_UNIT_ID" val="diagram20235023_3*n_h_h_a*1_2_4_1"/>
  <p:tag name="KSO_WM_TEMPLATE_CATEGORY" val="diagram"/>
  <p:tag name="KSO_WM_TEMPLATE_INDEX" val="20235023"/>
  <p:tag name="KSO_WM_UNIT_LAYERLEVEL" val="1_1_1_1"/>
  <p:tag name="KSO_WM_TAG_VERSION" val="3.0"/>
  <p:tag name="KSO_WM_DIAGRAM_MAX_ITEMCNT" val="5"/>
  <p:tag name="KSO_WM_DIAGRAM_MIN_ITEMCNT" val="3"/>
  <p:tag name="KSO_WM_DIAGRAM_VIRTUALLY_FRAME" val="{&quot;height&quot;:415.8749969482422,&quot;left&quot;:7.5,&quot;top&quot;:40.4,&quot;width&quot;:755.075039370078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GROUP_CODE" val="n1-1"/>
  <p:tag name="KSO_WM_DIAGRAM_VERSION" val="3"/>
  <p:tag name="KSO_WM_DIAGRAM_COLOR_TRICK" val="1"/>
  <p:tag name="KSO_WM_DIAGRAM_COLOR_TEXT_CAN_REMOVE" val="n"/>
  <p:tag name="KSO_WM_BEAUTIFY_FLAG" val="#wm#"/>
  <p:tag name="KSO_WM_UNIT_TEXT_TYPE" val="1"/>
  <p:tag name="KSO_WM_UNIT_PRESET_TEXT" val="单击添加标题"/>
  <p:tag name="KSO_WM_UNIT_TEXT_FILL_FORE_SCHEMECOLOR_INDEX" val="1"/>
  <p:tag name="KSO_WM_UNIT_TEXT_FILL_TYPE" val="1"/>
</p:tagLst>
</file>

<file path=ppt/tags/tag122.xml><?xml version="1.0" encoding="utf-8"?>
<p:tagLst xmlns:p="http://schemas.openxmlformats.org/presentationml/2006/main">
  <p:tag name="KSO_WM_UNIT_SUBTYPE" val="a"/>
  <p:tag name="KSO_WM_UNIT_NOCLEAR" val="0"/>
  <p:tag name="KSO_WM_UNIT_VALUE" val="40"/>
  <p:tag name="KSO_WM_UNIT_HIGHLIGHT" val="0"/>
  <p:tag name="KSO_WM_UNIT_COMPATIBLE" val="0"/>
  <p:tag name="KSO_WM_UNIT_DIAGRAM_ISNUMVISUAL" val="0"/>
  <p:tag name="KSO_WM_UNIT_DIAGRAM_ISREFERUNIT" val="0"/>
  <p:tag name="KSO_WM_UNIT_TYPE" val="n_h_h_f"/>
  <p:tag name="KSO_WM_UNIT_INDEX" val="1_2_4_1"/>
  <p:tag name="KSO_WM_UNIT_ID" val="diagram20235023_3*n_h_h_f*1_2_4_1"/>
  <p:tag name="KSO_WM_TEMPLATE_CATEGORY" val="diagram"/>
  <p:tag name="KSO_WM_TEMPLATE_INDEX" val="20235023"/>
  <p:tag name="KSO_WM_UNIT_LAYERLEVEL" val="1_1_1_1"/>
  <p:tag name="KSO_WM_TAG_VERSION" val="3.0"/>
  <p:tag name="KSO_WM_DIAGRAM_MAX_ITEMCNT" val="5"/>
  <p:tag name="KSO_WM_DIAGRAM_MIN_ITEMCNT" val="3"/>
  <p:tag name="KSO_WM_DIAGRAM_VIRTUALLY_FRAME" val="{&quot;height&quot;:415.8749969482422,&quot;left&quot;:7.5,&quot;top&quot;:40.4,&quot;width&quot;:755.075039370078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GROUP_CODE" val="n1-1"/>
  <p:tag name="KSO_WM_DIAGRAM_VERSION" val="3"/>
  <p:tag name="KSO_WM_DIAGRAM_COLOR_TRICK" val="1"/>
  <p:tag name="KSO_WM_DIAGRAM_COLOR_TEXT_CAN_REMOVE" val="n"/>
  <p:tag name="KSO_WM_UNIT_TEXT_LAYER_COUNT" val="1"/>
  <p:tag name="KSO_WM_BEAUTIFY_FLAG" val="#wm#"/>
  <p:tag name="KSO_WM_UNIT_TEXT_TYPE" val="1"/>
  <p:tag name="KSO_WM_UNIT_PRESET_TEXT" val="单击此处添加文本具体内容，简明扼要地阐述您的观点。根据需要可酌情增减文字内容"/>
  <p:tag name="KSO_WM_UNIT_TEXT_FILL_FORE_SCHEMECOLOR_INDEX" val="1"/>
  <p:tag name="KSO_WM_UNIT_TEXT_FILL_TYPE" val="1"/>
</p:tagLst>
</file>

<file path=ppt/tags/tag123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8"/>
  <p:tag name="KSO_WM_UNIT_HIGHLIGHT" val="0"/>
  <p:tag name="KSO_WM_UNIT_COMPATIBLE" val="0"/>
  <p:tag name="KSO_WM_UNIT_DIAGRAM_ISNUMVISUAL" val="0"/>
  <p:tag name="KSO_WM_UNIT_DIAGRAM_ISREFERUNIT" val="0"/>
  <p:tag name="KSO_WM_UNIT_TYPE" val="n_h_h_a"/>
  <p:tag name="KSO_WM_UNIT_INDEX" val="1_2_5_1"/>
  <p:tag name="KSO_WM_UNIT_ID" val="diagram20235023_3*n_h_h_a*1_2_5_1"/>
  <p:tag name="KSO_WM_TEMPLATE_CATEGORY" val="diagram"/>
  <p:tag name="KSO_WM_TEMPLATE_INDEX" val="20235023"/>
  <p:tag name="KSO_WM_UNIT_LAYERLEVEL" val="1_1_1_1"/>
  <p:tag name="KSO_WM_TAG_VERSION" val="3.0"/>
  <p:tag name="KSO_WM_DIAGRAM_MAX_ITEMCNT" val="5"/>
  <p:tag name="KSO_WM_DIAGRAM_MIN_ITEMCNT" val="3"/>
  <p:tag name="KSO_WM_DIAGRAM_VIRTUALLY_FRAME" val="{&quot;height&quot;:415.8749969482422,&quot;left&quot;:7.5,&quot;top&quot;:40.4,&quot;width&quot;:755.075039370078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GROUP_CODE" val="n1-1"/>
  <p:tag name="KSO_WM_DIAGRAM_VERSION" val="3"/>
  <p:tag name="KSO_WM_DIAGRAM_COLOR_TRICK" val="1"/>
  <p:tag name="KSO_WM_DIAGRAM_COLOR_TEXT_CAN_REMOVE" val="n"/>
  <p:tag name="KSO_WM_BEAUTIFY_FLAG" val="#wm#"/>
  <p:tag name="KSO_WM_UNIT_TEXT_TYPE" val="1"/>
  <p:tag name="KSO_WM_UNIT_PRESET_TEXT" val="单击添加标题"/>
  <p:tag name="KSO_WM_UNIT_TEXT_FILL_FORE_SCHEMECOLOR_INDEX" val="1"/>
  <p:tag name="KSO_WM_UNIT_TEXT_FILL_TYPE" val="1"/>
</p:tagLst>
</file>

<file path=ppt/tags/tag124.xml><?xml version="1.0" encoding="utf-8"?>
<p:tagLst xmlns:p="http://schemas.openxmlformats.org/presentationml/2006/main">
  <p:tag name="KSO_WM_UNIT_SUBTYPE" val="a"/>
  <p:tag name="KSO_WM_UNIT_NOCLEAR" val="0"/>
  <p:tag name="KSO_WM_UNIT_VALUE" val="40"/>
  <p:tag name="KSO_WM_UNIT_HIGHLIGHT" val="0"/>
  <p:tag name="KSO_WM_UNIT_COMPATIBLE" val="0"/>
  <p:tag name="KSO_WM_UNIT_DIAGRAM_ISNUMVISUAL" val="0"/>
  <p:tag name="KSO_WM_UNIT_DIAGRAM_ISREFERUNIT" val="0"/>
  <p:tag name="KSO_WM_UNIT_TYPE" val="n_h_h_f"/>
  <p:tag name="KSO_WM_UNIT_INDEX" val="1_2_5_1"/>
  <p:tag name="KSO_WM_UNIT_ID" val="diagram20235023_3*n_h_h_f*1_2_5_1"/>
  <p:tag name="KSO_WM_TEMPLATE_CATEGORY" val="diagram"/>
  <p:tag name="KSO_WM_TEMPLATE_INDEX" val="20235023"/>
  <p:tag name="KSO_WM_UNIT_LAYERLEVEL" val="1_1_1_1"/>
  <p:tag name="KSO_WM_TAG_VERSION" val="3.0"/>
  <p:tag name="KSO_WM_DIAGRAM_MAX_ITEMCNT" val="5"/>
  <p:tag name="KSO_WM_DIAGRAM_MIN_ITEMCNT" val="3"/>
  <p:tag name="KSO_WM_DIAGRAM_VIRTUALLY_FRAME" val="{&quot;height&quot;:415.8749969482422,&quot;left&quot;:7.5,&quot;top&quot;:40.4,&quot;width&quot;:755.075039370078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GROUP_CODE" val="n1-1"/>
  <p:tag name="KSO_WM_DIAGRAM_VERSION" val="3"/>
  <p:tag name="KSO_WM_DIAGRAM_COLOR_TRICK" val="1"/>
  <p:tag name="KSO_WM_DIAGRAM_COLOR_TEXT_CAN_REMOVE" val="n"/>
  <p:tag name="KSO_WM_UNIT_TEXT_LAYER_COUNT" val="1"/>
  <p:tag name="KSO_WM_BEAUTIFY_FLAG" val="#wm#"/>
  <p:tag name="KSO_WM_UNIT_TEXT_TYPE" val="1"/>
  <p:tag name="KSO_WM_UNIT_PRESET_TEXT" val="单击此处添加文本具体内容，简明扼要地阐述您的观点。根据需要可酌情增减文字内容"/>
  <p:tag name="KSO_WM_UNIT_TEXT_FILL_FORE_SCHEMECOLOR_INDEX" val="1"/>
  <p:tag name="KSO_WM_UNIT_TEXT_FILL_TYPE" val="1"/>
</p:tagLst>
</file>

<file path=ppt/tags/tag1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023_3*n_h_h_i*1_2_5_2"/>
  <p:tag name="KSO_WM_TEMPLATE_CATEGORY" val="diagram"/>
  <p:tag name="KSO_WM_TEMPLATE_INDEX" val="20235023"/>
  <p:tag name="KSO_WM_UNIT_LAYERLEVEL" val="1_1_1_1"/>
  <p:tag name="KSO_WM_TAG_VERSION" val="3.0"/>
  <p:tag name="KSO_WM_UNIT_TYPE" val="n_h_h_i"/>
  <p:tag name="KSO_WM_UNIT_INDEX" val="1_2_5_2"/>
  <p:tag name="KSO_WM_DIAGRAM_GROUP_CODE" val="n1-1"/>
  <p:tag name="KSO_WM_DIAGRAM_VERSION" val="3"/>
  <p:tag name="KSO_WM_DIAGRAM_COLOR_TRICK" val="1"/>
  <p:tag name="KSO_WM_DIAGRAM_COLOR_TEXT_CAN_REMOVE" val="n"/>
  <p:tag name="KSO_WM_DIAGRAM_MAX_ITEMCNT" val="5"/>
  <p:tag name="KSO_WM_DIAGRAM_MIN_ITEMCNT" val="3"/>
  <p:tag name="KSO_WM_DIAGRAM_VIRTUALLY_FRAME" val="{&quot;height&quot;:415.8749969482422,&quot;left&quot;:7.5,&quot;top&quot;:40.4,&quot;width&quot;:755.0750393700788}"/>
  <p:tag name="KSO_WM_DIAGRAM_COLOR_MATCH_VALUE" val="{&quot;shape&quot;:{&quot;fill&quot;:{&quot;gradient&quot;:[{&quot;brightness&quot;:0,&quot;colorType&quot;:1,&quot;foreColorIndex&quot;:5,&quot;pos&quot;:0.11999999731779099,&quot;transparency&quot;:1},{&quot;brightness&quot;:0,&quot;colorType&quot;:1,&quot;foreColorIndex&quot;:5,&quot;pos&quot;:1,&quot;transparency&quot;:0.5600000023841858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3"/>
</p:tagLst>
</file>

<file path=ppt/tags/tag1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023_3*n_h_h_i*1_2_1_2"/>
  <p:tag name="KSO_WM_TEMPLATE_CATEGORY" val="diagram"/>
  <p:tag name="KSO_WM_TEMPLATE_INDEX" val="20235023"/>
  <p:tag name="KSO_WM_UNIT_LAYERLEVEL" val="1_1_1_1"/>
  <p:tag name="KSO_WM_TAG_VERSION" val="3.0"/>
  <p:tag name="KSO_WM_UNIT_TYPE" val="n_h_h_i"/>
  <p:tag name="KSO_WM_UNIT_INDEX" val="1_2_1_2"/>
  <p:tag name="KSO_WM_DIAGRAM_GROUP_CODE" val="n1-1"/>
  <p:tag name="KSO_WM_DIAGRAM_VERSION" val="3"/>
  <p:tag name="KSO_WM_DIAGRAM_COLOR_TRICK" val="1"/>
  <p:tag name="KSO_WM_DIAGRAM_COLOR_TEXT_CAN_REMOVE" val="n"/>
  <p:tag name="KSO_WM_DIAGRAM_MAX_ITEMCNT" val="5"/>
  <p:tag name="KSO_WM_DIAGRAM_MIN_ITEMCNT" val="3"/>
  <p:tag name="KSO_WM_DIAGRAM_VIRTUALLY_FRAME" val="{&quot;height&quot;:415.8749969482422,&quot;left&quot;:7.5,&quot;top&quot;:40.4,&quot;width&quot;:755.0750393700788}"/>
  <p:tag name="KSO_WM_DIAGRAM_COLOR_MATCH_VALUE" val="{&quot;shape&quot;:{&quot;fill&quot;:{&quot;gradient&quot;:[{&quot;brightness&quot;:0,&quot;colorType&quot;:1,&quot;foreColorIndex&quot;:5,&quot;pos&quot;:0.11999999731779099,&quot;transparency&quot;:1},{&quot;brightness&quot;:0,&quot;colorType&quot;:1,&quot;foreColorIndex&quot;:5,&quot;pos&quot;:1,&quot;transparency&quot;:0.5600000023841858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3"/>
</p:tagLst>
</file>

<file path=ppt/tags/tag127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31964_3*l_h_f*1_1_1"/>
  <p:tag name="KSO_WM_TEMPLATE_CATEGORY" val="diagram"/>
  <p:tag name="KSO_WM_TEMPLATE_INDEX" val="20231964"/>
  <p:tag name="KSO_WM_UNIT_LAYERLEVEL" val="1_1_1"/>
  <p:tag name="KSO_WM_TAG_VERSION" val="3.0"/>
  <p:tag name="KSO_WM_BEAUTIFY_FLAG" val="#wm#"/>
  <p:tag name="KSO_WM_DIAGRAM_VERSION" val="3"/>
  <p:tag name="KSO_WM_DIAGRAM_COLOR_TRICK" val="2"/>
  <p:tag name="KSO_WM_DIAGRAM_COLOR_TEXT_CAN_REMOVE" val="n"/>
  <p:tag name="KSO_WM_DIAGRAM_MAX_ITEMCNT" val="4"/>
  <p:tag name="KSO_WM_DIAGRAM_MIN_ITEMCNT" val="2"/>
  <p:tag name="KSO_WM_DIAGRAM_VIRTUALLY_FRAME" val="{&quot;height&quot;:295.28798546017623,&quot;left&quot;:251.9,&quot;top&quot;:70.5857940673828,&quot;width&quot;:691.7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54"/>
  <p:tag name="KSO_WM_UNIT_TEXT_TYPE" val="1"/>
  <p:tag name="KSO_WM_UNIT_TEXT_LAYER_COUNT" val="1"/>
  <p:tag name="KSO_WM_UNIT_PRESET_TEXT" val="单击此处添加文本具体内容，简明扼要地阐述。根据需要可酌情增减文字，以便观者准确地理解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128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31964_3*l_h_f*1_2_1"/>
  <p:tag name="KSO_WM_TEMPLATE_CATEGORY" val="diagram"/>
  <p:tag name="KSO_WM_TEMPLATE_INDEX" val="20231964"/>
  <p:tag name="KSO_WM_UNIT_LAYERLEVEL" val="1_1_1"/>
  <p:tag name="KSO_WM_TAG_VERSION" val="3.0"/>
  <p:tag name="KSO_WM_BEAUTIFY_FLAG" val="#wm#"/>
  <p:tag name="KSO_WM_DIAGRAM_VERSION" val="3"/>
  <p:tag name="KSO_WM_DIAGRAM_COLOR_TRICK" val="2"/>
  <p:tag name="KSO_WM_DIAGRAM_COLOR_TEXT_CAN_REMOVE" val="n"/>
  <p:tag name="KSO_WM_DIAGRAM_MAX_ITEMCNT" val="4"/>
  <p:tag name="KSO_WM_DIAGRAM_MIN_ITEMCNT" val="2"/>
  <p:tag name="KSO_WM_DIAGRAM_VIRTUALLY_FRAME" val="{&quot;height&quot;:295.28798546017623,&quot;left&quot;:251.9,&quot;top&quot;:70.5857940673828,&quot;width&quot;:691.7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54"/>
  <p:tag name="KSO_WM_UNIT_TEXT_TYPE" val="1"/>
  <p:tag name="KSO_WM_UNIT_TEXT_LAYER_COUNT" val="1"/>
  <p:tag name="KSO_WM_UNIT_PRESET_TEXT" val="单击此处添加文本具体内容，简明扼要地阐述。根据需要可酌情增减文字，以便观者准确地理解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129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1"/>
  <p:tag name="KSO_WM_UNIT_ID" val="diagram20231964_3*l_h_f*1_3_1"/>
  <p:tag name="KSO_WM_TEMPLATE_CATEGORY" val="diagram"/>
  <p:tag name="KSO_WM_TEMPLATE_INDEX" val="20231964"/>
  <p:tag name="KSO_WM_UNIT_LAYERLEVEL" val="1_1_1"/>
  <p:tag name="KSO_WM_TAG_VERSION" val="3.0"/>
  <p:tag name="KSO_WM_BEAUTIFY_FLAG" val="#wm#"/>
  <p:tag name="KSO_WM_DIAGRAM_VERSION" val="3"/>
  <p:tag name="KSO_WM_DIAGRAM_COLOR_TRICK" val="2"/>
  <p:tag name="KSO_WM_DIAGRAM_COLOR_TEXT_CAN_REMOVE" val="n"/>
  <p:tag name="KSO_WM_DIAGRAM_MAX_ITEMCNT" val="4"/>
  <p:tag name="KSO_WM_DIAGRAM_MIN_ITEMCNT" val="2"/>
  <p:tag name="KSO_WM_DIAGRAM_VIRTUALLY_FRAME" val="{&quot;height&quot;:295.28798546017623,&quot;left&quot;:251.9,&quot;top&quot;:70.5857940673828,&quot;width&quot;:691.7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54"/>
  <p:tag name="KSO_WM_UNIT_TEXT_TYPE" val="1"/>
  <p:tag name="KSO_WM_UNIT_TEXT_LAYER_COUNT" val="1"/>
  <p:tag name="KSO_WM_UNIT_PRESET_TEXT" val="单击此处添加文本具体内容，简明扼要地阐述。根据需要可酌情增减文字，以便观者准确地理解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o1-1"/>
  <p:tag name="KSO_WM_UNIT_TYPE" val="o_h_i"/>
  <p:tag name="KSO_WM_UNIT_INDEX" val="1_5_2"/>
  <p:tag name="KSO_WM_UNIT_ID" val="diagram20230948_1*o_h_i*1_5_2"/>
  <p:tag name="KSO_WM_TEMPLATE_CATEGORY" val="diagram"/>
  <p:tag name="KSO_WM_TEMPLATE_INDEX" val="20230948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5"/>
  <p:tag name="KSO_WM_DIAGRAM_MIN_ITEMCNT" val="5"/>
  <p:tag name="KSO_WM_DIAGRAM_VIRTUALLY_FRAME" val="{&quot;height&quot;:315.7896029457853,&quot;left&quot;:73.45,&quot;top&quot;:111.13543642429349,&quot;width&quot;:794.45}"/>
  <p:tag name="KSO_WM_DIAGRAM_COLOR_MATCH_VALUE" val="{&quot;shape&quot;:{&quot;fill&quot;:{&quot;gradient&quot;:[{&quot;brightness&quot;:0,&quot;colorType&quot;:1,&quot;foreColorIndex&quot;:5,&quot;pos&quot;:1,&quot;transparency&quot;:0.4000000059604645},{&quot;brightness&quot;:0,&quot;colorType&quot;:1,&quot;foreColorIndex&quot;:5,&quot;pos&quot;:0,&quot;transparency&quot;:0}],&quot;type&quot;:3},&quot;glow&quot;:{&quot;colorType&quot;:0},&quot;line&quot;:{&quot;type&quot;:0},&quot;shadow&quot;:{&quot;brightness&quot;:-0.25,&quot;colorType&quot;:1,&quot;foreColorIndex&quot;:5,&quot;transparency&quot;:0.80000001192092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3"/>
  <p:tag name="KSO_WM_DIAGRAM_USE_COLOR_VALUE" val="{&quot;color_scheme&quot;:1,&quot;theme_color_indexes&quot;:[9,10,9,10,9,10]}"/>
</p:tagLst>
</file>

<file path=ppt/tags/tag130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4_1"/>
  <p:tag name="KSO_WM_UNIT_ID" val="diagram20231964_3*l_h_f*1_4_1"/>
  <p:tag name="KSO_WM_TEMPLATE_CATEGORY" val="diagram"/>
  <p:tag name="KSO_WM_TEMPLATE_INDEX" val="20231964"/>
  <p:tag name="KSO_WM_UNIT_LAYERLEVEL" val="1_1_1"/>
  <p:tag name="KSO_WM_TAG_VERSION" val="3.0"/>
  <p:tag name="KSO_WM_BEAUTIFY_FLAG" val="#wm#"/>
  <p:tag name="KSO_WM_DIAGRAM_VERSION" val="3"/>
  <p:tag name="KSO_WM_DIAGRAM_COLOR_TRICK" val="2"/>
  <p:tag name="KSO_WM_DIAGRAM_COLOR_TEXT_CAN_REMOVE" val="n"/>
  <p:tag name="KSO_WM_DIAGRAM_MAX_ITEMCNT" val="4"/>
  <p:tag name="KSO_WM_DIAGRAM_MIN_ITEMCNT" val="2"/>
  <p:tag name="KSO_WM_DIAGRAM_VIRTUALLY_FRAME" val="{&quot;height&quot;:295.28798546017623,&quot;left&quot;:251.9,&quot;top&quot;:70.5857940673828,&quot;width&quot;:691.7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TEXT_LAYER_COUNT" val="1"/>
  <p:tag name="KSO_WM_UNIT_PRESET_TEXT" val="单击此处添加文本具体内容，简明扼要地阐述。根据需要可酌情增减文字，以便观者准确地理解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131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20231964_3*l_h_i*1_1_1"/>
  <p:tag name="KSO_WM_TEMPLATE_CATEGORY" val="diagram"/>
  <p:tag name="KSO_WM_TEMPLATE_INDEX" val="20231964"/>
  <p:tag name="KSO_WM_UNIT_LAYERLEVEL" val="1_1_1"/>
  <p:tag name="KSO_WM_TAG_VERSION" val="3.0"/>
  <p:tag name="KSO_WM_BEAUTIFY_FLAG" val="#wm#"/>
  <p:tag name="KSO_WM_DIAGRAM_VERSION" val="3"/>
  <p:tag name="KSO_WM_DIAGRAM_COLOR_TRICK" val="2"/>
  <p:tag name="KSO_WM_DIAGRAM_COLOR_TEXT_CAN_REMOVE" val="n"/>
  <p:tag name="KSO_WM_DIAGRAM_MAX_ITEMCNT" val="4"/>
  <p:tag name="KSO_WM_DIAGRAM_MIN_ITEMCNT" val="2"/>
  <p:tag name="KSO_WM_DIAGRAM_VIRTUALLY_FRAME" val="{&quot;height&quot;:295.28798546017623,&quot;left&quot;:251.9,&quot;top&quot;:70.5857940673828,&quot;width&quot;:691.7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01"/>
  <p:tag name="KSO_WM_UNIT_FILL_TYPE" val="1"/>
  <p:tag name="KSO_WM_UNIT_FILL_FORE_SCHEMECOLOR_INDEX" val="5"/>
  <p:tag name="KSO_WM_UNIT_FILL_FORE_SCHEMECOLOR_INDEX_BRIGHTNESS" val="0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1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2"/>
  <p:tag name="KSO_WM_UNIT_ID" val="diagram20231964_3*l_h_i*1_2_2"/>
  <p:tag name="KSO_WM_TEMPLATE_CATEGORY" val="diagram"/>
  <p:tag name="KSO_WM_TEMPLATE_INDEX" val="20231964"/>
  <p:tag name="KSO_WM_UNIT_LAYERLEVEL" val="1_1_1"/>
  <p:tag name="KSO_WM_TAG_VERSION" val="3.0"/>
  <p:tag name="KSO_WM_BEAUTIFY_FLAG" val="#wm#"/>
  <p:tag name="KSO_WM_DIAGRAM_VERSION" val="3"/>
  <p:tag name="KSO_WM_DIAGRAM_COLOR_TRICK" val="2"/>
  <p:tag name="KSO_WM_DIAGRAM_COLOR_TEXT_CAN_REMOVE" val="n"/>
  <p:tag name="KSO_WM_DIAGRAM_MAX_ITEMCNT" val="4"/>
  <p:tag name="KSO_WM_DIAGRAM_MIN_ITEMCNT" val="2"/>
  <p:tag name="KSO_WM_DIAGRAM_VIRTUALLY_FRAME" val="{&quot;height&quot;:295.28798546017623,&quot;left&quot;:251.9,&quot;top&quot;:70.5857940673828,&quot;width&quot;:691.7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5"/>
  <p:tag name="KSO_WM_DIAGRAM_USE_COLOR_VALUE" val="{&quot;color_scheme&quot;:1,&quot;color_type&quot;:1,&quot;theme_color_indexes&quot;:[5,6,5,6,5,6]}"/>
</p:tagLst>
</file>

<file path=ppt/tags/tag1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2"/>
  <p:tag name="KSO_WM_UNIT_ID" val="diagram20231964_3*l_h_i*1_4_2"/>
  <p:tag name="KSO_WM_TEMPLATE_CATEGORY" val="diagram"/>
  <p:tag name="KSO_WM_TEMPLATE_INDEX" val="20231964"/>
  <p:tag name="KSO_WM_UNIT_LAYERLEVEL" val="1_1_1"/>
  <p:tag name="KSO_WM_TAG_VERSION" val="3.0"/>
  <p:tag name="KSO_WM_BEAUTIFY_FLAG" val="#wm#"/>
  <p:tag name="KSO_WM_DIAGRAM_VERSION" val="3"/>
  <p:tag name="KSO_WM_DIAGRAM_COLOR_TRICK" val="2"/>
  <p:tag name="KSO_WM_DIAGRAM_COLOR_TEXT_CAN_REMOVE" val="n"/>
  <p:tag name="KSO_WM_DIAGRAM_MAX_ITEMCNT" val="4"/>
  <p:tag name="KSO_WM_DIAGRAM_MIN_ITEMCNT" val="2"/>
  <p:tag name="KSO_WM_DIAGRAM_VIRTUALLY_FRAME" val="{&quot;height&quot;:295.28798546017623,&quot;left&quot;:251.9,&quot;top&quot;:70.5857940673828,&quot;width&quot;:691.7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5"/>
  <p:tag name="KSO_WM_DIAGRAM_USE_COLOR_VALUE" val="{&quot;color_scheme&quot;:1,&quot;color_type&quot;:1,&quot;theme_color_indexes&quot;:[5,6,5,6,5,6]}"/>
</p:tagLst>
</file>

<file path=ppt/tags/tag1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2"/>
  <p:tag name="KSO_WM_UNIT_ID" val="diagram20231964_3*l_h_i*1_3_2"/>
  <p:tag name="KSO_WM_TEMPLATE_CATEGORY" val="diagram"/>
  <p:tag name="KSO_WM_TEMPLATE_INDEX" val="20231964"/>
  <p:tag name="KSO_WM_UNIT_LAYERLEVEL" val="1_1_1"/>
  <p:tag name="KSO_WM_TAG_VERSION" val="3.0"/>
  <p:tag name="KSO_WM_BEAUTIFY_FLAG" val="#wm#"/>
  <p:tag name="KSO_WM_DIAGRAM_VERSION" val="3"/>
  <p:tag name="KSO_WM_DIAGRAM_COLOR_TRICK" val="2"/>
  <p:tag name="KSO_WM_DIAGRAM_COLOR_TEXT_CAN_REMOVE" val="n"/>
  <p:tag name="KSO_WM_DIAGRAM_MAX_ITEMCNT" val="4"/>
  <p:tag name="KSO_WM_DIAGRAM_MIN_ITEMCNT" val="2"/>
  <p:tag name="KSO_WM_DIAGRAM_VIRTUALLY_FRAME" val="{&quot;height&quot;:295.28798546017623,&quot;left&quot;:251.9,&quot;top&quot;:70.5857940673828,&quot;width&quot;:691.7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5"/>
  <p:tag name="KSO_WM_DIAGRAM_USE_COLOR_VALUE" val="{&quot;color_scheme&quot;:1,&quot;color_type&quot;:1,&quot;theme_color_indexes&quot;:[5,6,5,6,5,6]}"/>
</p:tagLst>
</file>

<file path=ppt/tags/tag1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2_1"/>
  <p:tag name="KSO_WM_UNIT_ID" val="diagram20231964_3*l_h_i*1_2_1"/>
  <p:tag name="KSO_WM_TEMPLATE_CATEGORY" val="diagram"/>
  <p:tag name="KSO_WM_TEMPLATE_INDEX" val="20231964"/>
  <p:tag name="KSO_WM_UNIT_LAYERLEVEL" val="1_1_1"/>
  <p:tag name="KSO_WM_TAG_VERSION" val="3.0"/>
  <p:tag name="KSO_WM_BEAUTIFY_FLAG" val="#wm#"/>
  <p:tag name="KSO_WM_DIAGRAM_VERSION" val="3"/>
  <p:tag name="KSO_WM_DIAGRAM_COLOR_TRICK" val="2"/>
  <p:tag name="KSO_WM_DIAGRAM_COLOR_TEXT_CAN_REMOVE" val="n"/>
  <p:tag name="KSO_WM_DIAGRAM_MAX_ITEMCNT" val="4"/>
  <p:tag name="KSO_WM_DIAGRAM_MIN_ITEMCNT" val="2"/>
  <p:tag name="KSO_WM_DIAGRAM_VIRTUALLY_FRAME" val="{&quot;height&quot;:295.28798546017623,&quot;left&quot;:251.9,&quot;top&quot;:70.5857940673828,&quot;width&quot;:691.7}"/>
  <p:tag name="KSO_WM_DIAGRAM_COLOR_MATCH_VALUE" val="{&quot;shape&quot;:{&quot;fill&quot;:{&quot;solid&quot;:{&quot;brightness&quot;:0,&quot;colorType&quot;:1,&quot;foreColorIndex&quot;:6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02"/>
  <p:tag name="KSO_WM_UNIT_FILL_TYPE" val="1"/>
  <p:tag name="KSO_WM_UNIT_FILL_FORE_SCHEMECOLOR_INDEX" val="6"/>
  <p:tag name="KSO_WM_UNIT_FILL_FORE_SCHEMECOLOR_INDEX_BRIGHTNESS" val="0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1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3_1"/>
  <p:tag name="KSO_WM_UNIT_ID" val="diagram20231964_3*l_h_i*1_3_1"/>
  <p:tag name="KSO_WM_TEMPLATE_CATEGORY" val="diagram"/>
  <p:tag name="KSO_WM_TEMPLATE_INDEX" val="20231964"/>
  <p:tag name="KSO_WM_UNIT_LAYERLEVEL" val="1_1_1"/>
  <p:tag name="KSO_WM_TAG_VERSION" val="3.0"/>
  <p:tag name="KSO_WM_BEAUTIFY_FLAG" val="#wm#"/>
  <p:tag name="KSO_WM_DIAGRAM_VERSION" val="3"/>
  <p:tag name="KSO_WM_DIAGRAM_COLOR_TRICK" val="2"/>
  <p:tag name="KSO_WM_DIAGRAM_COLOR_TEXT_CAN_REMOVE" val="n"/>
  <p:tag name="KSO_WM_DIAGRAM_MAX_ITEMCNT" val="4"/>
  <p:tag name="KSO_WM_DIAGRAM_MIN_ITEMCNT" val="2"/>
  <p:tag name="KSO_WM_DIAGRAM_VIRTUALLY_FRAME" val="{&quot;height&quot;:295.28798546017623,&quot;left&quot;:251.9,&quot;top&quot;:70.5857940673828,&quot;width&quot;:691.7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03"/>
  <p:tag name="KSO_WM_UNIT_FILL_TYPE" val="1"/>
  <p:tag name="KSO_WM_UNIT_FILL_FORE_SCHEMECOLOR_INDEX" val="5"/>
  <p:tag name="KSO_WM_UNIT_FILL_FORE_SCHEMECOLOR_INDEX_BRIGHTNESS" val="0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1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4_1"/>
  <p:tag name="KSO_WM_UNIT_ID" val="diagram20231964_3*l_h_i*1_4_1"/>
  <p:tag name="KSO_WM_TEMPLATE_CATEGORY" val="diagram"/>
  <p:tag name="KSO_WM_TEMPLATE_INDEX" val="20231964"/>
  <p:tag name="KSO_WM_UNIT_LAYERLEVEL" val="1_1_1"/>
  <p:tag name="KSO_WM_TAG_VERSION" val="3.0"/>
  <p:tag name="KSO_WM_BEAUTIFY_FLAG" val="#wm#"/>
  <p:tag name="KSO_WM_DIAGRAM_VERSION" val="3"/>
  <p:tag name="KSO_WM_DIAGRAM_COLOR_TRICK" val="2"/>
  <p:tag name="KSO_WM_DIAGRAM_COLOR_TEXT_CAN_REMOVE" val="n"/>
  <p:tag name="KSO_WM_DIAGRAM_MAX_ITEMCNT" val="4"/>
  <p:tag name="KSO_WM_DIAGRAM_MIN_ITEMCNT" val="2"/>
  <p:tag name="KSO_WM_DIAGRAM_VIRTUALLY_FRAME" val="{&quot;height&quot;:295.28798546017623,&quot;left&quot;:251.9,&quot;top&quot;:70.5857940673828,&quot;width&quot;:691.7}"/>
  <p:tag name="KSO_WM_DIAGRAM_COLOR_MATCH_VALUE" val="{&quot;shape&quot;:{&quot;fill&quot;:{&quot;solid&quot;:{&quot;brightness&quot;:0,&quot;colorType&quot;:1,&quot;foreColorIndex&quot;:6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04"/>
  <p:tag name="KSO_WM_UNIT_FILL_TYPE" val="1"/>
  <p:tag name="KSO_WM_UNIT_FILL_FORE_SCHEMECOLOR_INDEX" val="6"/>
  <p:tag name="KSO_WM_UNIT_FILL_FORE_SCHEMECOLOR_INDEX_BRIGHTNESS" val="0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138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31964_3*l_h_a*1_1_1"/>
  <p:tag name="KSO_WM_TEMPLATE_CATEGORY" val="diagram"/>
  <p:tag name="KSO_WM_TEMPLATE_INDEX" val="20231964"/>
  <p:tag name="KSO_WM_UNIT_LAYERLEVEL" val="1_1_1"/>
  <p:tag name="KSO_WM_TAG_VERSION" val="3.0"/>
  <p:tag name="KSO_WM_BEAUTIFY_FLAG" val="#wm#"/>
  <p:tag name="KSO_WM_DIAGRAM_VERSION" val="3"/>
  <p:tag name="KSO_WM_DIAGRAM_COLOR_TRICK" val="2"/>
  <p:tag name="KSO_WM_DIAGRAM_COLOR_TEXT_CAN_REMOVE" val="n"/>
  <p:tag name="KSO_WM_DIAGRAM_MAX_ITEMCNT" val="4"/>
  <p:tag name="KSO_WM_DIAGRAM_MIN_ITEMCNT" val="2"/>
  <p:tag name="KSO_WM_DIAGRAM_VIRTUALLY_FRAME" val="{&quot;height&quot;:295.28798546017623,&quot;left&quot;:251.9,&quot;top&quot;:70.5857940673828,&quot;width&quot;:691.7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8"/>
  <p:tag name="KSO_WM_UNIT_TEXT_TYPE" val="1"/>
  <p:tag name="KSO_WM_UNIT_PRESET_TEXT" val="此处添加标题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139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ID" val="diagram20231964_3*l_h_a*1_2_1"/>
  <p:tag name="KSO_WM_TEMPLATE_CATEGORY" val="diagram"/>
  <p:tag name="KSO_WM_TEMPLATE_INDEX" val="20231964"/>
  <p:tag name="KSO_WM_UNIT_LAYERLEVEL" val="1_1_1"/>
  <p:tag name="KSO_WM_TAG_VERSION" val="3.0"/>
  <p:tag name="KSO_WM_BEAUTIFY_FLAG" val="#wm#"/>
  <p:tag name="KSO_WM_DIAGRAM_VERSION" val="3"/>
  <p:tag name="KSO_WM_DIAGRAM_COLOR_TRICK" val="2"/>
  <p:tag name="KSO_WM_DIAGRAM_COLOR_TEXT_CAN_REMOVE" val="n"/>
  <p:tag name="KSO_WM_DIAGRAM_MAX_ITEMCNT" val="4"/>
  <p:tag name="KSO_WM_DIAGRAM_MIN_ITEMCNT" val="2"/>
  <p:tag name="KSO_WM_DIAGRAM_VIRTUALLY_FRAME" val="{&quot;height&quot;:295.28798546017623,&quot;left&quot;:251.9,&quot;top&quot;:70.5857940673828,&quot;width&quot;:691.7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6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8"/>
  <p:tag name="KSO_WM_UNIT_TEXT_TYPE" val="1"/>
  <p:tag name="KSO_WM_UNIT_PRESET_TEXT" val="此处添加标题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o1-1"/>
  <p:tag name="KSO_WM_UNIT_SUBTYPE" val="d"/>
  <p:tag name="KSO_WM_UNIT_TYPE" val="o_h_i"/>
  <p:tag name="KSO_WM_UNIT_INDEX" val="1_1_1"/>
  <p:tag name="KSO_WM_UNIT_ID" val="diagram20230948_1*o_h_i*1_1_1"/>
  <p:tag name="KSO_WM_TEMPLATE_CATEGORY" val="diagram"/>
  <p:tag name="KSO_WM_TEMPLATE_INDEX" val="20230948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5"/>
  <p:tag name="KSO_WM_DIAGRAM_MIN_ITEMCNT" val="5"/>
  <p:tag name="KSO_WM_DIAGRAM_VIRTUALLY_FRAME" val="{&quot;height&quot;:315.7896029457853,&quot;left&quot;:73.45,&quot;top&quot;:111.13543642429349,&quot;width&quot;:794.4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TEXT_FILL_FORE_SCHEMECOLOR_INDEX" val="1"/>
  <p:tag name="KSO_WM_UNIT_TEXT_FILL_TYPE" val="1"/>
  <p:tag name="KSO_WM_DIAGRAM_USE_COLOR_VALUE" val="{&quot;color_scheme&quot;:1,&quot;theme_color_indexes&quot;:[9,10,9,10,9,10]}"/>
</p:tagLst>
</file>

<file path=ppt/tags/tag140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3_1"/>
  <p:tag name="KSO_WM_UNIT_ID" val="diagram20231964_3*l_h_a*1_3_1"/>
  <p:tag name="KSO_WM_TEMPLATE_CATEGORY" val="diagram"/>
  <p:tag name="KSO_WM_TEMPLATE_INDEX" val="20231964"/>
  <p:tag name="KSO_WM_UNIT_LAYERLEVEL" val="1_1_1"/>
  <p:tag name="KSO_WM_TAG_VERSION" val="3.0"/>
  <p:tag name="KSO_WM_BEAUTIFY_FLAG" val="#wm#"/>
  <p:tag name="KSO_WM_DIAGRAM_VERSION" val="3"/>
  <p:tag name="KSO_WM_DIAGRAM_COLOR_TRICK" val="2"/>
  <p:tag name="KSO_WM_DIAGRAM_COLOR_TEXT_CAN_REMOVE" val="n"/>
  <p:tag name="KSO_WM_DIAGRAM_MAX_ITEMCNT" val="4"/>
  <p:tag name="KSO_WM_DIAGRAM_MIN_ITEMCNT" val="2"/>
  <p:tag name="KSO_WM_DIAGRAM_VIRTUALLY_FRAME" val="{&quot;height&quot;:295.28798546017623,&quot;left&quot;:251.9,&quot;top&quot;:70.5857940673828,&quot;width&quot;:691.7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8"/>
  <p:tag name="KSO_WM_UNIT_TEXT_TYPE" val="1"/>
  <p:tag name="KSO_WM_UNIT_PRESET_TEXT" val="此处添加标题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141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4_1"/>
  <p:tag name="KSO_WM_UNIT_ID" val="diagram20231964_3*l_h_a*1_4_1"/>
  <p:tag name="KSO_WM_TEMPLATE_CATEGORY" val="diagram"/>
  <p:tag name="KSO_WM_TEMPLATE_INDEX" val="20231964"/>
  <p:tag name="KSO_WM_UNIT_LAYERLEVEL" val="1_1_1"/>
  <p:tag name="KSO_WM_TAG_VERSION" val="3.0"/>
  <p:tag name="KSO_WM_BEAUTIFY_FLAG" val="#wm#"/>
  <p:tag name="KSO_WM_DIAGRAM_VERSION" val="3"/>
  <p:tag name="KSO_WM_DIAGRAM_COLOR_TRICK" val="2"/>
  <p:tag name="KSO_WM_DIAGRAM_COLOR_TEXT_CAN_REMOVE" val="n"/>
  <p:tag name="KSO_WM_DIAGRAM_MAX_ITEMCNT" val="4"/>
  <p:tag name="KSO_WM_DIAGRAM_MIN_ITEMCNT" val="2"/>
  <p:tag name="KSO_WM_DIAGRAM_VIRTUALLY_FRAME" val="{&quot;height&quot;:295.28798546017623,&quot;left&quot;:251.9,&quot;top&quot;:70.5857940673828,&quot;width&quot;:691.7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6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PRESET_TEXT" val="此处添加标题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1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537_4*l_h_i*1_1_1"/>
  <p:tag name="KSO_WM_TEMPLATE_CATEGORY" val="diagram"/>
  <p:tag name="KSO_WM_TEMPLATE_INDEX" val="20235537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GROUP_CODE" val="l1-1"/>
  <p:tag name="KSO_WM_UNIT_TYPE" val="l_h_i"/>
  <p:tag name="KSO_WM_UNIT_INDEX" val="1_1_1"/>
  <p:tag name="KSO_WM_UNIT_LINE_FORE_SCHEMECOLOR_INDEX" val="5"/>
  <p:tag name="KSO_WM_DIAGRAM_MAX_ITEMCNT" val="5"/>
  <p:tag name="KSO_WM_DIAGRAM_MIN_ITEMCNT" val="2"/>
  <p:tag name="KSO_WM_DIAGRAM_VIRTUALLY_FRAME" val="{&quot;height&quot;:442.54999389648435,&quot;left&quot;:276.8,&quot;top&quot;:42.82500305175781,&quot;width&quot;:356.85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.800000011920929},&quot;type&quot;:1},&quot;shadow&quot;:{&quot;brightness&quot;:-0.25,&quot;colorType&quot;:1,&quot;foreColorIndex&quot;:5,&quot;transparency&quot;:0.8999999761581421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theme_color_indexes&quot;:[5,6,5,6,5,6]}"/>
</p:tagLst>
</file>

<file path=ppt/tags/tag1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537_4*l_h_i*1_1_2"/>
  <p:tag name="KSO_WM_TEMPLATE_CATEGORY" val="diagram"/>
  <p:tag name="KSO_WM_TEMPLATE_INDEX" val="20235537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GROUP_CODE" val="l1-1"/>
  <p:tag name="KSO_WM_UNIT_TYPE" val="l_h_i"/>
  <p:tag name="KSO_WM_UNIT_INDEX" val="1_1_2"/>
  <p:tag name="KSO_WM_DIAGRAM_MAX_ITEMCNT" val="5"/>
  <p:tag name="KSO_WM_DIAGRAM_MIN_ITEMCNT" val="2"/>
  <p:tag name="KSO_WM_DIAGRAM_VIRTUALLY_FRAME" val="{&quot;height&quot;:442.54999389648435,&quot;left&quot;:276.8,&quot;top&quot;:42.82500305175781,&quot;width&quot;:356.85}"/>
  <p:tag name="KSO_WM_DIAGRAM_COLOR_MATCH_VALUE" val="{&quot;shape&quot;:{&quot;fill&quot;:{&quot;solid&quot;:{&quot;brightness&quot;:0,&quot;colorType&quot;:2,&quot;rgb&quot;:&quot;#ffffff&quot;,&quot;transparency&quot;:0.800000011920929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theme_color_indexes&quot;:[5,6,5,6,5,6]}"/>
</p:tagLst>
</file>

<file path=ppt/tags/tag1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537_4*l_h_a*1_1_1"/>
  <p:tag name="KSO_WM_TEMPLATE_CATEGORY" val="diagram"/>
  <p:tag name="KSO_WM_TEMPLATE_INDEX" val="20235537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ISCONTENTSTITLE" val="0"/>
  <p:tag name="KSO_WM_UNIT_ISNUMDGMTITLE" val="0"/>
  <p:tag name="KSO_WM_UNIT_NOCLEAR" val="0"/>
  <p:tag name="KSO_WM_DIAGRAM_GROUP_CODE" val="l1-1"/>
  <p:tag name="KSO_WM_UNIT_TYPE" val="l_h_a"/>
  <p:tag name="KSO_WM_UNIT_INDEX" val="1_1_1"/>
  <p:tag name="KSO_WM_UNIT_PRESET_TEXT" val="单击添加项标题"/>
  <p:tag name="KSO_WM_UNIT_TEXT_FILL_FORE_SCHEMECOLOR_INDEX" val="1"/>
  <p:tag name="KSO_WM_UNIT_TEXT_FILL_TYPE" val="1"/>
  <p:tag name="KSO_WM_UNIT_TEXT_TYPE" val="1"/>
  <p:tag name="KSO_WM_DIAGRAM_MAX_ITEMCNT" val="5"/>
  <p:tag name="KSO_WM_DIAGRAM_MIN_ITEMCNT" val="2"/>
  <p:tag name="KSO_WM_DIAGRAM_VIRTUALLY_FRAME" val="{&quot;height&quot;:442.54999389648435,&quot;left&quot;:276.8,&quot;top&quot;:42.82500305175781,&quot;width&quot;:356.8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theme_color_indexes&quot;:[5,6,5,6,5,6]}"/>
</p:tagLst>
</file>

<file path=ppt/tags/tag1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537_4*l_h_f*1_1_1"/>
  <p:tag name="KSO_WM_TEMPLATE_CATEGORY" val="diagram"/>
  <p:tag name="KSO_WM_TEMPLATE_INDEX" val="20235537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SUBTYPE" val="a"/>
  <p:tag name="KSO_WM_UNIT_TEXT_LAYER_COUNT" val="1"/>
  <p:tag name="KSO_WM_UNIT_NOCLEAR" val="0"/>
  <p:tag name="KSO_WM_DIAGRAM_GROUP_CODE" val="l1-1"/>
  <p:tag name="KSO_WM_UNIT_TYPE" val="l_h_f"/>
  <p:tag name="KSO_WM_UNIT_INDEX" val="1_1_1"/>
  <p:tag name="KSO_WM_UNIT_PRESET_TEXT" val="添加正文，文字是您思想的提炼，请言简意赅阐述内容。"/>
  <p:tag name="KSO_WM_UNIT_TEXT_FILL_FORE_SCHEMECOLOR_INDEX" val="1"/>
  <p:tag name="KSO_WM_UNIT_TEXT_FILL_TYPE" val="1"/>
  <p:tag name="KSO_WM_UNIT_TEXT_TYPE" val="1"/>
  <p:tag name="KSO_WM_DIAGRAM_MAX_ITEMCNT" val="5"/>
  <p:tag name="KSO_WM_DIAGRAM_MIN_ITEMCNT" val="2"/>
  <p:tag name="KSO_WM_DIAGRAM_VIRTUALLY_FRAME" val="{&quot;height&quot;:442.54999389648435,&quot;left&quot;:276.8,&quot;top&quot;:42.82500305175781,&quot;width&quot;:356.8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theme_color_indexes&quot;:[5,6,5,6,5,6]}"/>
</p:tagLst>
</file>

<file path=ppt/tags/tag1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537_4*l_h_i*1_1_3"/>
  <p:tag name="KSO_WM_TEMPLATE_CATEGORY" val="diagram"/>
  <p:tag name="KSO_WM_TEMPLATE_INDEX" val="20235537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GROUP_CODE" val="l1-1"/>
  <p:tag name="KSO_WM_UNIT_TYPE" val="l_h_i"/>
  <p:tag name="KSO_WM_UNIT_INDEX" val="1_1_3"/>
  <p:tag name="KSO_WM_UNIT_FILL_TYPE" val="3"/>
  <p:tag name="KSO_WM_DIAGRAM_MAX_ITEMCNT" val="5"/>
  <p:tag name="KSO_WM_DIAGRAM_MIN_ITEMCNT" val="2"/>
  <p:tag name="KSO_WM_DIAGRAM_VIRTUALLY_FRAME" val="{&quot;height&quot;:442.54999389648435,&quot;left&quot;:276.8,&quot;top&quot;:42.82500305175781,&quot;width&quot;:356.85}"/>
  <p:tag name="KSO_WM_DIAGRAM_COLOR_MATCH_VALUE" val="{&quot;shape&quot;:{&quot;fill&quot;:{&quot;gradient&quot;:[{&quot;brightness&quot;:0,&quot;colorType&quot;:1,&quot;foreColorIndex&quot;:5,&quot;pos&quot;:1,&quot;transparency&quot;:0},{&quot;brightness&quot;:0.30000001192092896,&quot;colorType&quot;:1,&quot;foreColorIndex&quot;:5,&quot;pos&quot;:0,&quot;transparency&quot;:0}],&quot;type&quot;:3},&quot;glow&quot;:{&quot;colorType&quot;:0},&quot;line&quot;:{&quot;type&quot;:0},&quot;shadow&quot;:{&quot;brightness&quot;:-0.25,&quot;colorType&quot;:1,&quot;foreColorIndex&quot;:5,&quot;transparency&quot;:0.80000001192092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theme_color_indexes&quot;:[5,6,5,6,5,6]}"/>
</p:tagLst>
</file>

<file path=ppt/tags/tag1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537_4*l_h_i*1_1_4"/>
  <p:tag name="KSO_WM_TEMPLATE_CATEGORY" val="diagram"/>
  <p:tag name="KSO_WM_TEMPLATE_INDEX" val="20235537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GROUP_CODE" val="l1-1"/>
  <p:tag name="KSO_WM_UNIT_TYPE" val="l_h_i"/>
  <p:tag name="KSO_WM_UNIT_INDEX" val="1_1_4"/>
  <p:tag name="KSO_WM_DIAGRAM_MAX_ITEMCNT" val="5"/>
  <p:tag name="KSO_WM_DIAGRAM_MIN_ITEMCNT" val="2"/>
  <p:tag name="KSO_WM_DIAGRAM_VIRTUALLY_FRAME" val="{&quot;height&quot;:442.54999389648435,&quot;left&quot;:276.8,&quot;top&quot;:42.82500305175781,&quot;width&quot;:356.85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theme_color_indexes&quot;:[5,6,5,6,5,6]}"/>
</p:tagLst>
</file>

<file path=ppt/tags/tag1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537_4*l_h_i*1_2_1"/>
  <p:tag name="KSO_WM_TEMPLATE_CATEGORY" val="diagram"/>
  <p:tag name="KSO_WM_TEMPLATE_INDEX" val="20235537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GROUP_CODE" val="l1-1"/>
  <p:tag name="KSO_WM_UNIT_TYPE" val="l_h_i"/>
  <p:tag name="KSO_WM_UNIT_INDEX" val="1_2_1"/>
  <p:tag name="KSO_WM_UNIT_LINE_FORE_SCHEMECOLOR_INDEX" val="5"/>
  <p:tag name="KSO_WM_DIAGRAM_MAX_ITEMCNT" val="5"/>
  <p:tag name="KSO_WM_DIAGRAM_MIN_ITEMCNT" val="2"/>
  <p:tag name="KSO_WM_DIAGRAM_VIRTUALLY_FRAME" val="{&quot;height&quot;:442.54999389648435,&quot;left&quot;:276.8,&quot;top&quot;:42.82500305175781,&quot;width&quot;:356.85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.800000011920929},&quot;type&quot;:1},&quot;shadow&quot;:{&quot;brightness&quot;:-0.25,&quot;colorType&quot;:1,&quot;foreColorIndex&quot;:5,&quot;transparency&quot;:0.8999999761581421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theme_color_indexes&quot;:[5,6,5,6,5,6]}"/>
</p:tagLst>
</file>

<file path=ppt/tags/tag1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537_4*l_h_i*1_2_2"/>
  <p:tag name="KSO_WM_TEMPLATE_CATEGORY" val="diagram"/>
  <p:tag name="KSO_WM_TEMPLATE_INDEX" val="20235537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GROUP_CODE" val="l1-1"/>
  <p:tag name="KSO_WM_UNIT_TYPE" val="l_h_i"/>
  <p:tag name="KSO_WM_UNIT_INDEX" val="1_2_2"/>
  <p:tag name="KSO_WM_DIAGRAM_MAX_ITEMCNT" val="5"/>
  <p:tag name="KSO_WM_DIAGRAM_MIN_ITEMCNT" val="2"/>
  <p:tag name="KSO_WM_DIAGRAM_VIRTUALLY_FRAME" val="{&quot;height&quot;:442.54999389648435,&quot;left&quot;:276.8,&quot;top&quot;:42.82500305175781,&quot;width&quot;:356.85}"/>
  <p:tag name="KSO_WM_DIAGRAM_COLOR_MATCH_VALUE" val="{&quot;shape&quot;:{&quot;fill&quot;:{&quot;solid&quot;:{&quot;brightness&quot;:0,&quot;colorType&quot;:2,&quot;rgb&quot;:&quot;#ffffff&quot;,&quot;transparency&quot;:0.800000011920929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theme_color_indexes&quot;:[5,6,5,6,5,6]}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o1-1"/>
  <p:tag name="KSO_WM_UNIT_SUBTYPE" val="d"/>
  <p:tag name="KSO_WM_UNIT_TYPE" val="o_h_i"/>
  <p:tag name="KSO_WM_UNIT_INDEX" val="1_2_1"/>
  <p:tag name="KSO_WM_UNIT_ID" val="diagram20230948_1*o_h_i*1_2_1"/>
  <p:tag name="KSO_WM_TEMPLATE_CATEGORY" val="diagram"/>
  <p:tag name="KSO_WM_TEMPLATE_INDEX" val="20230948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5"/>
  <p:tag name="KSO_WM_DIAGRAM_MIN_ITEMCNT" val="5"/>
  <p:tag name="KSO_WM_DIAGRAM_VIRTUALLY_FRAME" val="{&quot;height&quot;:315.7896029457853,&quot;left&quot;:73.45,&quot;top&quot;:111.13543642429349,&quot;width&quot;:794.4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TEXT_FILL_FORE_SCHEMECOLOR_INDEX" val="1"/>
  <p:tag name="KSO_WM_UNIT_TEXT_FILL_TYPE" val="1"/>
  <p:tag name="KSO_WM_DIAGRAM_USE_COLOR_VALUE" val="{&quot;color_scheme&quot;:1,&quot;theme_color_indexes&quot;:[9,10,9,10,9,10]}"/>
</p:tagLst>
</file>

<file path=ppt/tags/tag1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537_4*l_h_a*1_2_1"/>
  <p:tag name="KSO_WM_TEMPLATE_CATEGORY" val="diagram"/>
  <p:tag name="KSO_WM_TEMPLATE_INDEX" val="20235537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ISCONTENTSTITLE" val="0"/>
  <p:tag name="KSO_WM_UNIT_ISNUMDGMTITLE" val="0"/>
  <p:tag name="KSO_WM_UNIT_NOCLEAR" val="0"/>
  <p:tag name="KSO_WM_DIAGRAM_GROUP_CODE" val="l1-1"/>
  <p:tag name="KSO_WM_UNIT_TYPE" val="l_h_a"/>
  <p:tag name="KSO_WM_UNIT_INDEX" val="1_2_1"/>
  <p:tag name="KSO_WM_UNIT_VALUE" val="23"/>
  <p:tag name="KSO_WM_UNIT_PRESET_TEXT" val="单击添加项标题"/>
  <p:tag name="KSO_WM_UNIT_TEXT_FILL_FORE_SCHEMECOLOR_INDEX" val="1"/>
  <p:tag name="KSO_WM_UNIT_TEXT_FILL_TYPE" val="1"/>
  <p:tag name="KSO_WM_UNIT_TEXT_TYPE" val="1"/>
  <p:tag name="KSO_WM_DIAGRAM_MAX_ITEMCNT" val="5"/>
  <p:tag name="KSO_WM_DIAGRAM_MIN_ITEMCNT" val="2"/>
  <p:tag name="KSO_WM_DIAGRAM_VIRTUALLY_FRAME" val="{&quot;height&quot;:442.54999389648435,&quot;left&quot;:276.8,&quot;top&quot;:42.82500305175781,&quot;width&quot;:356.8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theme_color_indexes&quot;:[5,6,5,6,5,6]}"/>
</p:tagLst>
</file>

<file path=ppt/tags/tag1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537_4*l_h_f*1_2_1"/>
  <p:tag name="KSO_WM_TEMPLATE_CATEGORY" val="diagram"/>
  <p:tag name="KSO_WM_TEMPLATE_INDEX" val="20235537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SUBTYPE" val="a"/>
  <p:tag name="KSO_WM_UNIT_TEXT_LAYER_COUNT" val="1"/>
  <p:tag name="KSO_WM_UNIT_NOCLEAR" val="0"/>
  <p:tag name="KSO_WM_DIAGRAM_GROUP_CODE" val="l1-1"/>
  <p:tag name="KSO_WM_UNIT_TYPE" val="l_h_f"/>
  <p:tag name="KSO_WM_UNIT_INDEX" val="1_2_1"/>
  <p:tag name="KSO_WM_UNIT_VALUE" val="32"/>
  <p:tag name="KSO_WM_UNIT_PRESET_TEXT" val="单击此处添加正文，文字是您思想的提炼，请言简意赅阐述内容。"/>
  <p:tag name="KSO_WM_UNIT_TEXT_FILL_FORE_SCHEMECOLOR_INDEX" val="1"/>
  <p:tag name="KSO_WM_UNIT_TEXT_FILL_TYPE" val="1"/>
  <p:tag name="KSO_WM_UNIT_TEXT_TYPE" val="1"/>
  <p:tag name="KSO_WM_DIAGRAM_MAX_ITEMCNT" val="5"/>
  <p:tag name="KSO_WM_DIAGRAM_MIN_ITEMCNT" val="2"/>
  <p:tag name="KSO_WM_DIAGRAM_VIRTUALLY_FRAME" val="{&quot;height&quot;:442.54999389648435,&quot;left&quot;:276.8,&quot;top&quot;:42.82500305175781,&quot;width&quot;:356.8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theme_color_indexes&quot;:[5,6,5,6,5,6]}"/>
</p:tagLst>
</file>

<file path=ppt/tags/tag1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537_4*l_h_i*1_2_3"/>
  <p:tag name="KSO_WM_TEMPLATE_CATEGORY" val="diagram"/>
  <p:tag name="KSO_WM_TEMPLATE_INDEX" val="20235537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GROUP_CODE" val="l1-1"/>
  <p:tag name="KSO_WM_UNIT_TYPE" val="l_h_i"/>
  <p:tag name="KSO_WM_UNIT_INDEX" val="1_2_3"/>
  <p:tag name="KSO_WM_UNIT_FILL_TYPE" val="3"/>
  <p:tag name="KSO_WM_DIAGRAM_MAX_ITEMCNT" val="5"/>
  <p:tag name="KSO_WM_DIAGRAM_MIN_ITEMCNT" val="2"/>
  <p:tag name="KSO_WM_DIAGRAM_VIRTUALLY_FRAME" val="{&quot;height&quot;:442.54999389648435,&quot;left&quot;:276.8,&quot;top&quot;:42.82500305175781,&quot;width&quot;:356.85}"/>
  <p:tag name="KSO_WM_DIAGRAM_COLOR_MATCH_VALUE" val="{&quot;shape&quot;:{&quot;fill&quot;:{&quot;gradient&quot;:[{&quot;brightness&quot;:0,&quot;colorType&quot;:1,&quot;foreColorIndex&quot;:5,&quot;pos&quot;:1,&quot;transparency&quot;:0},{&quot;brightness&quot;:0.30000001192092896,&quot;colorType&quot;:1,&quot;foreColorIndex&quot;:5,&quot;pos&quot;:0,&quot;transparency&quot;:0}],&quot;type&quot;:3},&quot;glow&quot;:{&quot;colorType&quot;:0},&quot;line&quot;:{&quot;type&quot;:0},&quot;shadow&quot;:{&quot;brightness&quot;:-0.25,&quot;colorType&quot;:1,&quot;foreColorIndex&quot;:5,&quot;transparency&quot;:0.80000001192092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theme_color_indexes&quot;:[5,6,5,6,5,6]}"/>
</p:tagLst>
</file>

<file path=ppt/tags/tag1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537_4*l_h_i*1_2_4"/>
  <p:tag name="KSO_WM_TEMPLATE_CATEGORY" val="diagram"/>
  <p:tag name="KSO_WM_TEMPLATE_INDEX" val="20235537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GROUP_CODE" val="l1-1"/>
  <p:tag name="KSO_WM_UNIT_TYPE" val="l_h_i"/>
  <p:tag name="KSO_WM_UNIT_INDEX" val="1_2_4"/>
  <p:tag name="KSO_WM_DIAGRAM_MAX_ITEMCNT" val="5"/>
  <p:tag name="KSO_WM_DIAGRAM_MIN_ITEMCNT" val="2"/>
  <p:tag name="KSO_WM_DIAGRAM_VIRTUALLY_FRAME" val="{&quot;height&quot;:442.54999389648435,&quot;left&quot;:276.8,&quot;top&quot;:42.82500305175781,&quot;width&quot;:356.85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theme_color_indexes&quot;:[5,6,5,6,5,6]}"/>
</p:tagLst>
</file>

<file path=ppt/tags/tag1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537_4*l_h_i*1_3_1"/>
  <p:tag name="KSO_WM_TEMPLATE_CATEGORY" val="diagram"/>
  <p:tag name="KSO_WM_TEMPLATE_INDEX" val="20235537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GROUP_CODE" val="l1-1"/>
  <p:tag name="KSO_WM_UNIT_TYPE" val="l_h_i"/>
  <p:tag name="KSO_WM_UNIT_INDEX" val="1_3_1"/>
  <p:tag name="KSO_WM_UNIT_LINE_FORE_SCHEMECOLOR_INDEX" val="5"/>
  <p:tag name="KSO_WM_DIAGRAM_MAX_ITEMCNT" val="5"/>
  <p:tag name="KSO_WM_DIAGRAM_MIN_ITEMCNT" val="2"/>
  <p:tag name="KSO_WM_DIAGRAM_VIRTUALLY_FRAME" val="{&quot;height&quot;:442.54999389648435,&quot;left&quot;:276.8,&quot;top&quot;:42.82500305175781,&quot;width&quot;:356.85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.800000011920929},&quot;type&quot;:1},&quot;shadow&quot;:{&quot;brightness&quot;:-0.25,&quot;colorType&quot;:1,&quot;foreColorIndex&quot;:5,&quot;transparency&quot;:0.8999999761581421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theme_color_indexes&quot;:[5,6,5,6,5,6]}"/>
</p:tagLst>
</file>

<file path=ppt/tags/tag1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537_4*l_h_i*1_3_2"/>
  <p:tag name="KSO_WM_TEMPLATE_CATEGORY" val="diagram"/>
  <p:tag name="KSO_WM_TEMPLATE_INDEX" val="20235537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GROUP_CODE" val="l1-1"/>
  <p:tag name="KSO_WM_UNIT_TYPE" val="l_h_i"/>
  <p:tag name="KSO_WM_UNIT_INDEX" val="1_3_2"/>
  <p:tag name="KSO_WM_DIAGRAM_MAX_ITEMCNT" val="5"/>
  <p:tag name="KSO_WM_DIAGRAM_MIN_ITEMCNT" val="2"/>
  <p:tag name="KSO_WM_DIAGRAM_VIRTUALLY_FRAME" val="{&quot;height&quot;:442.54999389648435,&quot;left&quot;:276.8,&quot;top&quot;:42.82500305175781,&quot;width&quot;:356.85}"/>
  <p:tag name="KSO_WM_DIAGRAM_COLOR_MATCH_VALUE" val="{&quot;shape&quot;:{&quot;fill&quot;:{&quot;solid&quot;:{&quot;brightness&quot;:0,&quot;colorType&quot;:2,&quot;rgb&quot;:&quot;#ffffff&quot;,&quot;transparency&quot;:0.800000011920929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theme_color_indexes&quot;:[5,6,5,6,5,6]}"/>
</p:tagLst>
</file>

<file path=ppt/tags/tag1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537_4*l_h_a*1_3_1"/>
  <p:tag name="KSO_WM_TEMPLATE_CATEGORY" val="diagram"/>
  <p:tag name="KSO_WM_TEMPLATE_INDEX" val="20235537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ISCONTENTSTITLE" val="0"/>
  <p:tag name="KSO_WM_UNIT_ISNUMDGMTITLE" val="0"/>
  <p:tag name="KSO_WM_UNIT_NOCLEAR" val="0"/>
  <p:tag name="KSO_WM_DIAGRAM_GROUP_CODE" val="l1-1"/>
  <p:tag name="KSO_WM_UNIT_TYPE" val="l_h_a"/>
  <p:tag name="KSO_WM_UNIT_INDEX" val="1_3_1"/>
  <p:tag name="KSO_WM_UNIT_PRESET_TEXT" val="单击添加项标题"/>
  <p:tag name="KSO_WM_UNIT_TEXT_FILL_FORE_SCHEMECOLOR_INDEX" val="1"/>
  <p:tag name="KSO_WM_UNIT_TEXT_FILL_TYPE" val="1"/>
  <p:tag name="KSO_WM_UNIT_TEXT_TYPE" val="1"/>
  <p:tag name="KSO_WM_DIAGRAM_MAX_ITEMCNT" val="5"/>
  <p:tag name="KSO_WM_DIAGRAM_MIN_ITEMCNT" val="2"/>
  <p:tag name="KSO_WM_DIAGRAM_VIRTUALLY_FRAME" val="{&quot;height&quot;:442.54999389648435,&quot;left&quot;:276.8,&quot;top&quot;:42.82500305175781,&quot;width&quot;:356.8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theme_color_indexes&quot;:[5,6,5,6,5,6]}"/>
</p:tagLst>
</file>

<file path=ppt/tags/tag1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537_4*l_h_f*1_3_1"/>
  <p:tag name="KSO_WM_TEMPLATE_CATEGORY" val="diagram"/>
  <p:tag name="KSO_WM_TEMPLATE_INDEX" val="20235537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SUBTYPE" val="a"/>
  <p:tag name="KSO_WM_UNIT_TEXT_LAYER_COUNT" val="1"/>
  <p:tag name="KSO_WM_UNIT_NOCLEAR" val="0"/>
  <p:tag name="KSO_WM_DIAGRAM_GROUP_CODE" val="l1-1"/>
  <p:tag name="KSO_WM_UNIT_TYPE" val="l_h_f"/>
  <p:tag name="KSO_WM_UNIT_INDEX" val="1_3_1"/>
  <p:tag name="KSO_WM_UNIT_PRESET_TEXT" val="添加正文，文字是您思想的提炼，请言简意赅阐述内容。"/>
  <p:tag name="KSO_WM_UNIT_TEXT_FILL_FORE_SCHEMECOLOR_INDEX" val="1"/>
  <p:tag name="KSO_WM_UNIT_TEXT_FILL_TYPE" val="1"/>
  <p:tag name="KSO_WM_UNIT_TEXT_TYPE" val="1"/>
  <p:tag name="KSO_WM_DIAGRAM_MAX_ITEMCNT" val="5"/>
  <p:tag name="KSO_WM_DIAGRAM_MIN_ITEMCNT" val="2"/>
  <p:tag name="KSO_WM_DIAGRAM_VIRTUALLY_FRAME" val="{&quot;height&quot;:442.54999389648435,&quot;left&quot;:276.8,&quot;top&quot;:42.82500305175781,&quot;width&quot;:356.8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theme_color_indexes&quot;:[5,6,5,6,5,6]}"/>
</p:tagLst>
</file>

<file path=ppt/tags/tag1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537_4*l_h_i*1_3_3"/>
  <p:tag name="KSO_WM_TEMPLATE_CATEGORY" val="diagram"/>
  <p:tag name="KSO_WM_TEMPLATE_INDEX" val="20235537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GROUP_CODE" val="l1-1"/>
  <p:tag name="KSO_WM_UNIT_TYPE" val="l_h_i"/>
  <p:tag name="KSO_WM_UNIT_INDEX" val="1_3_3"/>
  <p:tag name="KSO_WM_UNIT_FILL_TYPE" val="3"/>
  <p:tag name="KSO_WM_DIAGRAM_MAX_ITEMCNT" val="5"/>
  <p:tag name="KSO_WM_DIAGRAM_MIN_ITEMCNT" val="2"/>
  <p:tag name="KSO_WM_DIAGRAM_VIRTUALLY_FRAME" val="{&quot;height&quot;:442.54999389648435,&quot;left&quot;:276.8,&quot;top&quot;:42.82500305175781,&quot;width&quot;:356.85}"/>
  <p:tag name="KSO_WM_DIAGRAM_COLOR_MATCH_VALUE" val="{&quot;shape&quot;:{&quot;fill&quot;:{&quot;gradient&quot;:[{&quot;brightness&quot;:0,&quot;colorType&quot;:1,&quot;foreColorIndex&quot;:5,&quot;pos&quot;:1,&quot;transparency&quot;:0},{&quot;brightness&quot;:0.30000001192092896,&quot;colorType&quot;:1,&quot;foreColorIndex&quot;:5,&quot;pos&quot;:0,&quot;transparency&quot;:0}],&quot;type&quot;:3},&quot;glow&quot;:{&quot;colorType&quot;:0},&quot;line&quot;:{&quot;type&quot;:0},&quot;shadow&quot;:{&quot;brightness&quot;:-0.25,&quot;colorType&quot;:1,&quot;foreColorIndex&quot;:5,&quot;transparency&quot;:0.80000001192092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theme_color_indexes&quot;:[5,6,5,6,5,6]}"/>
</p:tagLst>
</file>

<file path=ppt/tags/tag1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537_4*l_h_i*1_3_4"/>
  <p:tag name="KSO_WM_TEMPLATE_CATEGORY" val="diagram"/>
  <p:tag name="KSO_WM_TEMPLATE_INDEX" val="20235537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GROUP_CODE" val="l1-1"/>
  <p:tag name="KSO_WM_UNIT_TYPE" val="l_h_i"/>
  <p:tag name="KSO_WM_UNIT_INDEX" val="1_3_4"/>
  <p:tag name="KSO_WM_DIAGRAM_MAX_ITEMCNT" val="5"/>
  <p:tag name="KSO_WM_DIAGRAM_MIN_ITEMCNT" val="2"/>
  <p:tag name="KSO_WM_DIAGRAM_VIRTUALLY_FRAME" val="{&quot;height&quot;:442.54999389648435,&quot;left&quot;:276.8,&quot;top&quot;:42.82500305175781,&quot;width&quot;:356.85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theme_color_indexes&quot;:[5,6,5,6,5,6]}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o1-1"/>
  <p:tag name="KSO_WM_UNIT_SUBTYPE" val="d"/>
  <p:tag name="KSO_WM_UNIT_TYPE" val="o_h_i"/>
  <p:tag name="KSO_WM_UNIT_INDEX" val="1_3_1"/>
  <p:tag name="KSO_WM_UNIT_ID" val="diagram20230948_1*o_h_i*1_3_1"/>
  <p:tag name="KSO_WM_TEMPLATE_CATEGORY" val="diagram"/>
  <p:tag name="KSO_WM_TEMPLATE_INDEX" val="20230948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5"/>
  <p:tag name="KSO_WM_DIAGRAM_MIN_ITEMCNT" val="5"/>
  <p:tag name="KSO_WM_DIAGRAM_VIRTUALLY_FRAME" val="{&quot;height&quot;:315.7896029457853,&quot;left&quot;:73.45,&quot;top&quot;:111.13543642429349,&quot;width&quot;:794.4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TEXT_FILL_FORE_SCHEMECOLOR_INDEX" val="1"/>
  <p:tag name="KSO_WM_UNIT_TEXT_FILL_TYPE" val="1"/>
  <p:tag name="KSO_WM_DIAGRAM_USE_COLOR_VALUE" val="{&quot;color_scheme&quot;:1,&quot;theme_color_indexes&quot;:[9,10,9,10,9,10]}"/>
</p:tagLst>
</file>

<file path=ppt/tags/tag1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537_4*l_h_i*1_4_1"/>
  <p:tag name="KSO_WM_TEMPLATE_CATEGORY" val="diagram"/>
  <p:tag name="KSO_WM_TEMPLATE_INDEX" val="20235537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GROUP_CODE" val="l1-1"/>
  <p:tag name="KSO_WM_UNIT_TYPE" val="l_h_i"/>
  <p:tag name="KSO_WM_UNIT_INDEX" val="1_4_1"/>
  <p:tag name="KSO_WM_UNIT_LINE_FORE_SCHEMECOLOR_INDEX" val="5"/>
  <p:tag name="KSO_WM_DIAGRAM_MAX_ITEMCNT" val="5"/>
  <p:tag name="KSO_WM_DIAGRAM_MIN_ITEMCNT" val="2"/>
  <p:tag name="KSO_WM_DIAGRAM_VIRTUALLY_FRAME" val="{&quot;height&quot;:442.54999389648435,&quot;left&quot;:276.8,&quot;top&quot;:42.82500305175781,&quot;width&quot;:356.85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.800000011920929},&quot;type&quot;:1},&quot;shadow&quot;:{&quot;brightness&quot;:-0.25,&quot;colorType&quot;:1,&quot;foreColorIndex&quot;:5,&quot;transparency&quot;:0.8999999761581421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theme_color_indexes&quot;:[5,6,5,6,5,6]}"/>
</p:tagLst>
</file>

<file path=ppt/tags/tag1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537_4*l_h_i*1_4_2"/>
  <p:tag name="KSO_WM_TEMPLATE_CATEGORY" val="diagram"/>
  <p:tag name="KSO_WM_TEMPLATE_INDEX" val="20235537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GROUP_CODE" val="l1-1"/>
  <p:tag name="KSO_WM_UNIT_TYPE" val="l_h_i"/>
  <p:tag name="KSO_WM_UNIT_INDEX" val="1_4_2"/>
  <p:tag name="KSO_WM_DIAGRAM_MAX_ITEMCNT" val="5"/>
  <p:tag name="KSO_WM_DIAGRAM_MIN_ITEMCNT" val="2"/>
  <p:tag name="KSO_WM_DIAGRAM_VIRTUALLY_FRAME" val="{&quot;height&quot;:442.54999389648435,&quot;left&quot;:276.8,&quot;top&quot;:42.82500305175781,&quot;width&quot;:356.85}"/>
  <p:tag name="KSO_WM_DIAGRAM_COLOR_MATCH_VALUE" val="{&quot;shape&quot;:{&quot;fill&quot;:{&quot;solid&quot;:{&quot;brightness&quot;:0,&quot;colorType&quot;:2,&quot;rgb&quot;:&quot;#ffffff&quot;,&quot;transparency&quot;:0.800000011920929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theme_color_indexes&quot;:[5,6,5,6,5,6]}"/>
</p:tagLst>
</file>

<file path=ppt/tags/tag1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537_4*l_h_a*1_4_1"/>
  <p:tag name="KSO_WM_TEMPLATE_CATEGORY" val="diagram"/>
  <p:tag name="KSO_WM_TEMPLATE_INDEX" val="20235537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ISCONTENTSTITLE" val="0"/>
  <p:tag name="KSO_WM_UNIT_ISNUMDGMTITLE" val="0"/>
  <p:tag name="KSO_WM_UNIT_NOCLEAR" val="0"/>
  <p:tag name="KSO_WM_DIAGRAM_GROUP_CODE" val="l1-1"/>
  <p:tag name="KSO_WM_UNIT_TYPE" val="l_h_a"/>
  <p:tag name="KSO_WM_UNIT_INDEX" val="1_4_1"/>
  <p:tag name="KSO_WM_UNIT_PRESET_TEXT" val="单击添加项标题"/>
  <p:tag name="KSO_WM_UNIT_TEXT_FILL_FORE_SCHEMECOLOR_INDEX" val="1"/>
  <p:tag name="KSO_WM_UNIT_TEXT_FILL_TYPE" val="1"/>
  <p:tag name="KSO_WM_UNIT_TEXT_TYPE" val="1"/>
  <p:tag name="KSO_WM_DIAGRAM_MAX_ITEMCNT" val="5"/>
  <p:tag name="KSO_WM_DIAGRAM_MIN_ITEMCNT" val="2"/>
  <p:tag name="KSO_WM_DIAGRAM_VIRTUALLY_FRAME" val="{&quot;height&quot;:442.54999389648435,&quot;left&quot;:276.8,&quot;top&quot;:42.82500305175781,&quot;width&quot;:356.8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theme_color_indexes&quot;:[5,6,5,6,5,6]}"/>
</p:tagLst>
</file>

<file path=ppt/tags/tag1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537_4*l_h_f*1_4_1"/>
  <p:tag name="KSO_WM_TEMPLATE_CATEGORY" val="diagram"/>
  <p:tag name="KSO_WM_TEMPLATE_INDEX" val="20235537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SUBTYPE" val="a"/>
  <p:tag name="KSO_WM_UNIT_TEXT_LAYER_COUNT" val="1"/>
  <p:tag name="KSO_WM_UNIT_NOCLEAR" val="0"/>
  <p:tag name="KSO_WM_DIAGRAM_GROUP_CODE" val="l1-1"/>
  <p:tag name="KSO_WM_UNIT_TYPE" val="l_h_f"/>
  <p:tag name="KSO_WM_UNIT_INDEX" val="1_4_1"/>
  <p:tag name="KSO_WM_UNIT_PRESET_TEXT" val="单击此处添加正文，文字是您思想的提炼，请言简意赅阐述内容。"/>
  <p:tag name="KSO_WM_UNIT_TEXT_FILL_FORE_SCHEMECOLOR_INDEX" val="1"/>
  <p:tag name="KSO_WM_UNIT_TEXT_FILL_TYPE" val="1"/>
  <p:tag name="KSO_WM_UNIT_TEXT_TYPE" val="1"/>
  <p:tag name="KSO_WM_DIAGRAM_MAX_ITEMCNT" val="5"/>
  <p:tag name="KSO_WM_DIAGRAM_MIN_ITEMCNT" val="2"/>
  <p:tag name="KSO_WM_DIAGRAM_VIRTUALLY_FRAME" val="{&quot;height&quot;:442.54999389648435,&quot;left&quot;:276.8,&quot;top&quot;:42.82500305175781,&quot;width&quot;:356.8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theme_color_indexes&quot;:[5,6,5,6,5,6]}"/>
</p:tagLst>
</file>

<file path=ppt/tags/tag1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537_4*l_h_i*1_4_3"/>
  <p:tag name="KSO_WM_TEMPLATE_CATEGORY" val="diagram"/>
  <p:tag name="KSO_WM_TEMPLATE_INDEX" val="20235537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GROUP_CODE" val="l1-1"/>
  <p:tag name="KSO_WM_UNIT_TYPE" val="l_h_i"/>
  <p:tag name="KSO_WM_UNIT_INDEX" val="1_4_3"/>
  <p:tag name="KSO_WM_UNIT_FILL_TYPE" val="3"/>
  <p:tag name="KSO_WM_DIAGRAM_MAX_ITEMCNT" val="5"/>
  <p:tag name="KSO_WM_DIAGRAM_MIN_ITEMCNT" val="2"/>
  <p:tag name="KSO_WM_DIAGRAM_VIRTUALLY_FRAME" val="{&quot;height&quot;:442.54999389648435,&quot;left&quot;:276.8,&quot;top&quot;:42.82500305175781,&quot;width&quot;:356.85}"/>
  <p:tag name="KSO_WM_DIAGRAM_COLOR_MATCH_VALUE" val="{&quot;shape&quot;:{&quot;fill&quot;:{&quot;gradient&quot;:[{&quot;brightness&quot;:0,&quot;colorType&quot;:1,&quot;foreColorIndex&quot;:5,&quot;pos&quot;:1,&quot;transparency&quot;:0},{&quot;brightness&quot;:0.30000001192092896,&quot;colorType&quot;:1,&quot;foreColorIndex&quot;:5,&quot;pos&quot;:0,&quot;transparency&quot;:0}],&quot;type&quot;:3},&quot;glow&quot;:{&quot;colorType&quot;:0},&quot;line&quot;:{&quot;type&quot;:0},&quot;shadow&quot;:{&quot;brightness&quot;:-0.25,&quot;colorType&quot;:1,&quot;foreColorIndex&quot;:5,&quot;transparency&quot;:0.80000001192092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theme_color_indexes&quot;:[5,6,5,6,5,6]}"/>
</p:tagLst>
</file>

<file path=ppt/tags/tag1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537_4*l_h_i*1_4_4"/>
  <p:tag name="KSO_WM_TEMPLATE_CATEGORY" val="diagram"/>
  <p:tag name="KSO_WM_TEMPLATE_INDEX" val="20235537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GROUP_CODE" val="l1-1"/>
  <p:tag name="KSO_WM_UNIT_TYPE" val="l_h_i"/>
  <p:tag name="KSO_WM_UNIT_INDEX" val="1_4_4"/>
  <p:tag name="KSO_WM_DIAGRAM_MAX_ITEMCNT" val="5"/>
  <p:tag name="KSO_WM_DIAGRAM_MIN_ITEMCNT" val="2"/>
  <p:tag name="KSO_WM_DIAGRAM_VIRTUALLY_FRAME" val="{&quot;height&quot;:442.54999389648435,&quot;left&quot;:276.8,&quot;top&quot;:42.82500305175781,&quot;width&quot;:356.85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theme_color_indexes&quot;:[5,6,5,6,5,6]}"/>
</p:tagLst>
</file>

<file path=ppt/tags/tag1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537_4*l_h_i*1_5_1"/>
  <p:tag name="KSO_WM_TEMPLATE_CATEGORY" val="diagram"/>
  <p:tag name="KSO_WM_TEMPLATE_INDEX" val="20235537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GROUP_CODE" val="l1-1"/>
  <p:tag name="KSO_WM_UNIT_TYPE" val="l_h_i"/>
  <p:tag name="KSO_WM_UNIT_INDEX" val="1_5_1"/>
  <p:tag name="KSO_WM_UNIT_LINE_FORE_SCHEMECOLOR_INDEX" val="5"/>
  <p:tag name="KSO_WM_DIAGRAM_MAX_ITEMCNT" val="5"/>
  <p:tag name="KSO_WM_DIAGRAM_MIN_ITEMCNT" val="2"/>
  <p:tag name="KSO_WM_DIAGRAM_VIRTUALLY_FRAME" val="{&quot;height&quot;:442.54999389648435,&quot;left&quot;:276.8,&quot;top&quot;:42.82500305175781,&quot;width&quot;:356.85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.800000011920929},&quot;type&quot;:1},&quot;shadow&quot;:{&quot;brightness&quot;:-0.25,&quot;colorType&quot;:1,&quot;foreColorIndex&quot;:5,&quot;transparency&quot;:0.8999999761581421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theme_color_indexes&quot;:[5,6,5,6,5,6]}"/>
</p:tagLst>
</file>

<file path=ppt/tags/tag1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537_4*l_h_i*1_5_2"/>
  <p:tag name="KSO_WM_TEMPLATE_CATEGORY" val="diagram"/>
  <p:tag name="KSO_WM_TEMPLATE_INDEX" val="20235537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GROUP_CODE" val="l1-1"/>
  <p:tag name="KSO_WM_UNIT_TYPE" val="l_h_i"/>
  <p:tag name="KSO_WM_UNIT_INDEX" val="1_5_2"/>
  <p:tag name="KSO_WM_DIAGRAM_MAX_ITEMCNT" val="5"/>
  <p:tag name="KSO_WM_DIAGRAM_MIN_ITEMCNT" val="2"/>
  <p:tag name="KSO_WM_DIAGRAM_VIRTUALLY_FRAME" val="{&quot;height&quot;:442.54999389648435,&quot;left&quot;:276.8,&quot;top&quot;:42.82500305175781,&quot;width&quot;:356.85}"/>
  <p:tag name="KSO_WM_DIAGRAM_COLOR_MATCH_VALUE" val="{&quot;shape&quot;:{&quot;fill&quot;:{&quot;solid&quot;:{&quot;brightness&quot;:0,&quot;colorType&quot;:2,&quot;rgb&quot;:&quot;#ffffff&quot;,&quot;transparency&quot;:0.800000011920929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theme_color_indexes&quot;:[5,6,5,6,5,6]}"/>
</p:tagLst>
</file>

<file path=ppt/tags/tag1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537_4*l_h_a*1_5_1"/>
  <p:tag name="KSO_WM_TEMPLATE_CATEGORY" val="diagram"/>
  <p:tag name="KSO_WM_TEMPLATE_INDEX" val="20235537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ISCONTENTSTITLE" val="0"/>
  <p:tag name="KSO_WM_UNIT_ISNUMDGMTITLE" val="0"/>
  <p:tag name="KSO_WM_UNIT_NOCLEAR" val="0"/>
  <p:tag name="KSO_WM_DIAGRAM_GROUP_CODE" val="l1-1"/>
  <p:tag name="KSO_WM_UNIT_TYPE" val="l_h_a"/>
  <p:tag name="KSO_WM_UNIT_INDEX" val="1_5_1"/>
  <p:tag name="KSO_WM_UNIT_VALUE" val="23"/>
  <p:tag name="KSO_WM_UNIT_PRESET_TEXT" val="单击添加项标题"/>
  <p:tag name="KSO_WM_UNIT_TEXT_FILL_FORE_SCHEMECOLOR_INDEX" val="1"/>
  <p:tag name="KSO_WM_UNIT_TEXT_FILL_TYPE" val="1"/>
  <p:tag name="KSO_WM_UNIT_TEXT_TYPE" val="1"/>
  <p:tag name="KSO_WM_DIAGRAM_MAX_ITEMCNT" val="5"/>
  <p:tag name="KSO_WM_DIAGRAM_MIN_ITEMCNT" val="2"/>
  <p:tag name="KSO_WM_DIAGRAM_VIRTUALLY_FRAME" val="{&quot;height&quot;:442.54999389648435,&quot;left&quot;:276.8,&quot;top&quot;:42.82500305175781,&quot;width&quot;:356.8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theme_color_indexes&quot;:[5,6,5,6,5,6]}"/>
</p:tagLst>
</file>

<file path=ppt/tags/tag1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537_4*l_h_f*1_5_1"/>
  <p:tag name="KSO_WM_TEMPLATE_CATEGORY" val="diagram"/>
  <p:tag name="KSO_WM_TEMPLATE_INDEX" val="20235537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SUBTYPE" val="a"/>
  <p:tag name="KSO_WM_UNIT_TEXT_LAYER_COUNT" val="1"/>
  <p:tag name="KSO_WM_UNIT_NOCLEAR" val="0"/>
  <p:tag name="KSO_WM_DIAGRAM_GROUP_CODE" val="l1-1"/>
  <p:tag name="KSO_WM_UNIT_TYPE" val="l_h_f"/>
  <p:tag name="KSO_WM_UNIT_INDEX" val="1_5_1"/>
  <p:tag name="KSO_WM_UNIT_VALUE" val="32"/>
  <p:tag name="KSO_WM_UNIT_PRESET_TEXT" val="添加正文，文字是您思想的提炼，请言简意赅阐述内容。"/>
  <p:tag name="KSO_WM_UNIT_TEXT_FILL_FORE_SCHEMECOLOR_INDEX" val="1"/>
  <p:tag name="KSO_WM_UNIT_TEXT_FILL_TYPE" val="1"/>
  <p:tag name="KSO_WM_UNIT_TEXT_TYPE" val="1"/>
  <p:tag name="KSO_WM_DIAGRAM_MAX_ITEMCNT" val="5"/>
  <p:tag name="KSO_WM_DIAGRAM_MIN_ITEMCNT" val="2"/>
  <p:tag name="KSO_WM_DIAGRAM_VIRTUALLY_FRAME" val="{&quot;height&quot;:442.54999389648435,&quot;left&quot;:276.8,&quot;top&quot;:42.82500305175781,&quot;width&quot;:356.8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theme_color_indexes&quot;:[5,6,5,6,5,6]}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o1-1"/>
  <p:tag name="KSO_WM_UNIT_SUBTYPE" val="d"/>
  <p:tag name="KSO_WM_UNIT_TYPE" val="o_h_i"/>
  <p:tag name="KSO_WM_UNIT_INDEX" val="1_4_1"/>
  <p:tag name="KSO_WM_UNIT_ID" val="diagram20230948_1*o_h_i*1_4_1"/>
  <p:tag name="KSO_WM_TEMPLATE_CATEGORY" val="diagram"/>
  <p:tag name="KSO_WM_TEMPLATE_INDEX" val="20230948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5"/>
  <p:tag name="KSO_WM_DIAGRAM_MIN_ITEMCNT" val="5"/>
  <p:tag name="KSO_WM_DIAGRAM_VIRTUALLY_FRAME" val="{&quot;height&quot;:315.7896029457853,&quot;left&quot;:73.45,&quot;top&quot;:111.13543642429349,&quot;width&quot;:794.4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TEXT_FILL_FORE_SCHEMECOLOR_INDEX" val="1"/>
  <p:tag name="KSO_WM_UNIT_TEXT_FILL_TYPE" val="1"/>
  <p:tag name="KSO_WM_DIAGRAM_USE_COLOR_VALUE" val="{&quot;color_scheme&quot;:1,&quot;theme_color_indexes&quot;:[9,10,9,10,9,10]}"/>
</p:tagLst>
</file>

<file path=ppt/tags/tag1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537_4*l_h_i*1_5_3"/>
  <p:tag name="KSO_WM_TEMPLATE_CATEGORY" val="diagram"/>
  <p:tag name="KSO_WM_TEMPLATE_INDEX" val="20235537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GROUP_CODE" val="l1-1"/>
  <p:tag name="KSO_WM_UNIT_TYPE" val="l_h_i"/>
  <p:tag name="KSO_WM_UNIT_INDEX" val="1_5_3"/>
  <p:tag name="KSO_WM_UNIT_FILL_TYPE" val="3"/>
  <p:tag name="KSO_WM_DIAGRAM_MAX_ITEMCNT" val="5"/>
  <p:tag name="KSO_WM_DIAGRAM_MIN_ITEMCNT" val="2"/>
  <p:tag name="KSO_WM_DIAGRAM_VIRTUALLY_FRAME" val="{&quot;height&quot;:442.54999389648435,&quot;left&quot;:276.8,&quot;top&quot;:42.82500305175781,&quot;width&quot;:356.85}"/>
  <p:tag name="KSO_WM_DIAGRAM_COLOR_MATCH_VALUE" val="{&quot;shape&quot;:{&quot;fill&quot;:{&quot;gradient&quot;:[{&quot;brightness&quot;:0,&quot;colorType&quot;:1,&quot;foreColorIndex&quot;:5,&quot;pos&quot;:1,&quot;transparency&quot;:0},{&quot;brightness&quot;:0.30000001192092896,&quot;colorType&quot;:1,&quot;foreColorIndex&quot;:5,&quot;pos&quot;:0,&quot;transparency&quot;:0}],&quot;type&quot;:3},&quot;glow&quot;:{&quot;colorType&quot;:0},&quot;line&quot;:{&quot;type&quot;:0},&quot;shadow&quot;:{&quot;brightness&quot;:-0.25,&quot;colorType&quot;:1,&quot;foreColorIndex&quot;:5,&quot;transparency&quot;:0.80000001192092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theme_color_indexes&quot;:[5,6,5,6,5,6]}"/>
</p:tagLst>
</file>

<file path=ppt/tags/tag1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537_4*l_h_i*1_5_4"/>
  <p:tag name="KSO_WM_TEMPLATE_CATEGORY" val="diagram"/>
  <p:tag name="KSO_WM_TEMPLATE_INDEX" val="20235537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GROUP_CODE" val="l1-1"/>
  <p:tag name="KSO_WM_UNIT_TYPE" val="l_h_i"/>
  <p:tag name="KSO_WM_UNIT_INDEX" val="1_5_4"/>
  <p:tag name="KSO_WM_DIAGRAM_MAX_ITEMCNT" val="5"/>
  <p:tag name="KSO_WM_DIAGRAM_MIN_ITEMCNT" val="2"/>
  <p:tag name="KSO_WM_DIAGRAM_VIRTUALLY_FRAME" val="{&quot;height&quot;:442.54999389648435,&quot;left&quot;:276.8,&quot;top&quot;:42.82500305175781,&quot;width&quot;:356.85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theme_color_indexes&quot;:[5,6,5,6,5,6]}"/>
</p:tagLst>
</file>

<file path=ppt/tags/tag172.xml><?xml version="1.0" encoding="utf-8"?>
<p:tagLst xmlns:p="http://schemas.openxmlformats.org/presentationml/2006/main">
  <p:tag name="KSO_WM_DIAGRAM_VIRTUALLY_FRAME" val="{&quot;height&quot;:333.7492125984252,&quot;left&quot;:55.238897637795276,&quot;top&quot;:136.12535433070866,&quot;width&quot;:849.5222047244094}"/>
</p:tagLst>
</file>

<file path=ppt/tags/tag173.xml><?xml version="1.0" encoding="utf-8"?>
<p:tagLst xmlns:p="http://schemas.openxmlformats.org/presentationml/2006/main">
  <p:tag name="KSO_WM_DIAGRAM_VIRTUALLY_FRAME" val="{&quot;height&quot;:333.7492125984252,&quot;left&quot;:55.238897637795276,&quot;top&quot;:136.12535433070866,&quot;width&quot;:849.5222047244094}"/>
</p:tagLst>
</file>

<file path=ppt/tags/tag174.xml><?xml version="1.0" encoding="utf-8"?>
<p:tagLst xmlns:p="http://schemas.openxmlformats.org/presentationml/2006/main">
  <p:tag name="KSO_WM_DIAGRAM_VIRTUALLY_FRAME" val="{&quot;height&quot;:333.7492125984252,&quot;left&quot;:55.238897637795276,&quot;top&quot;:136.12535433070866,&quot;width&quot;:849.5222047244094}"/>
</p:tagLst>
</file>

<file path=ppt/tags/tag175.xml><?xml version="1.0" encoding="utf-8"?>
<p:tagLst xmlns:p="http://schemas.openxmlformats.org/presentationml/2006/main">
  <p:tag name="KSO_WM_DIAGRAM_VIRTUALLY_FRAME" val="{&quot;height&quot;:333.7492125984252,&quot;left&quot;:55.238897637795276,&quot;top&quot;:136.12535433070866,&quot;width&quot;:849.5222047244094}"/>
</p:tagLst>
</file>

<file path=ppt/tags/tag176.xml><?xml version="1.0" encoding="utf-8"?>
<p:tagLst xmlns:p="http://schemas.openxmlformats.org/presentationml/2006/main">
  <p:tag name="KSO_WM_DIAGRAM_VIRTUALLY_FRAME" val="{&quot;height&quot;:333.7492125984252,&quot;left&quot;:55.238897637795276,&quot;top&quot;:136.12535433070866,&quot;width&quot;:849.5222047244094}"/>
</p:tagLst>
</file>

<file path=ppt/tags/tag177.xml><?xml version="1.0" encoding="utf-8"?>
<p:tagLst xmlns:p="http://schemas.openxmlformats.org/presentationml/2006/main">
  <p:tag name="KSO_WM_DIAGRAM_VIRTUALLY_FRAME" val="{&quot;height&quot;:333.7492125984252,&quot;left&quot;:55.238897637795276,&quot;top&quot;:136.12535433070866,&quot;width&quot;:849.5222047244094}"/>
</p:tagLst>
</file>

<file path=ppt/tags/tag178.xml><?xml version="1.0" encoding="utf-8"?>
<p:tagLst xmlns:p="http://schemas.openxmlformats.org/presentationml/2006/main">
  <p:tag name="KSO_WM_DIAGRAM_VIRTUALLY_FRAME" val="{&quot;height&quot;:333.7492125984252,&quot;left&quot;:55.238897637795276,&quot;top&quot;:136.12535433070866,&quot;width&quot;:849.5222047244094}"/>
</p:tagLst>
</file>

<file path=ppt/tags/tag179.xml><?xml version="1.0" encoding="utf-8"?>
<p:tagLst xmlns:p="http://schemas.openxmlformats.org/presentationml/2006/main">
  <p:tag name="KSO_WM_DIAGRAM_VIRTUALLY_FRAME" val="{&quot;height&quot;:333.7492125984252,&quot;left&quot;:55.238897637795276,&quot;top&quot;:136.12535433070866,&quot;width&quot;:849.5222047244094}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o1-1"/>
  <p:tag name="KSO_WM_UNIT_SUBTYPE" val="d"/>
  <p:tag name="KSO_WM_UNIT_TYPE" val="o_h_i"/>
  <p:tag name="KSO_WM_UNIT_INDEX" val="1_5_1"/>
  <p:tag name="KSO_WM_UNIT_ID" val="diagram20230948_1*o_h_i*1_5_1"/>
  <p:tag name="KSO_WM_TEMPLATE_CATEGORY" val="diagram"/>
  <p:tag name="KSO_WM_TEMPLATE_INDEX" val="20230948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5"/>
  <p:tag name="KSO_WM_DIAGRAM_MIN_ITEMCNT" val="5"/>
  <p:tag name="KSO_WM_DIAGRAM_VIRTUALLY_FRAME" val="{&quot;height&quot;:315.7896029457853,&quot;left&quot;:73.45,&quot;top&quot;:111.13543642429349,&quot;width&quot;:794.4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TEXT_FILL_FORE_SCHEMECOLOR_INDEX" val="1"/>
  <p:tag name="KSO_WM_UNIT_TEXT_FILL_TYPE" val="1"/>
  <p:tag name="KSO_WM_DIAGRAM_USE_COLOR_VALUE" val="{&quot;color_scheme&quot;:1,&quot;theme_color_indexes&quot;:[9,10,9,10,9,10]}"/>
</p:tagLst>
</file>

<file path=ppt/tags/tag180.xml><?xml version="1.0" encoding="utf-8"?>
<p:tagLst xmlns:p="http://schemas.openxmlformats.org/presentationml/2006/main">
  <p:tag name="KSO_WM_DIAGRAM_VIRTUALLY_FRAME" val="{&quot;height&quot;:333.7492125984252,&quot;left&quot;:55.238897637795276,&quot;top&quot;:136.12535433070866,&quot;width&quot;:849.5222047244094}"/>
</p:tagLst>
</file>

<file path=ppt/tags/tag181.xml><?xml version="1.0" encoding="utf-8"?>
<p:tagLst xmlns:p="http://schemas.openxmlformats.org/presentationml/2006/main">
  <p:tag name="KSO_WM_DIAGRAM_VIRTUALLY_FRAME" val="{&quot;height&quot;:333.7492125984252,&quot;left&quot;:55.238897637795276,&quot;top&quot;:136.12535433070866,&quot;width&quot;:849.5222047244094}"/>
</p:tagLst>
</file>

<file path=ppt/tags/tag182.xml><?xml version="1.0" encoding="utf-8"?>
<p:tagLst xmlns:p="http://schemas.openxmlformats.org/presentationml/2006/main">
  <p:tag name="KSO_WM_DIAGRAM_VIRTUALLY_FRAME" val="{&quot;height&quot;:333.7492125984252,&quot;left&quot;:55.238897637795276,&quot;top&quot;:136.12535433070866,&quot;width&quot;:849.5222047244094}"/>
</p:tagLst>
</file>

<file path=ppt/tags/tag183.xml><?xml version="1.0" encoding="utf-8"?>
<p:tagLst xmlns:p="http://schemas.openxmlformats.org/presentationml/2006/main">
  <p:tag name="KSO_WM_DIAGRAM_VIRTUALLY_FRAME" val="{&quot;height&quot;:333.7492125984252,&quot;left&quot;:55.238897637795276,&quot;top&quot;:136.12535433070866,&quot;width&quot;:849.5222047244094}"/>
</p:tagLst>
</file>

<file path=ppt/tags/tag184.xml><?xml version="1.0" encoding="utf-8"?>
<p:tagLst xmlns:p="http://schemas.openxmlformats.org/presentationml/2006/main">
  <p:tag name="KSO_WM_DIAGRAM_VIRTUALLY_FRAME" val="{&quot;height&quot;:333.7492125984252,&quot;left&quot;:55.238897637795276,&quot;top&quot;:136.12535433070866,&quot;width&quot;:849.5222047244094}"/>
</p:tagLst>
</file>

<file path=ppt/tags/tag1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514_1*n_h_h_i*1_2_3_2"/>
  <p:tag name="KSO_WM_TEMPLATE_CATEGORY" val="diagram"/>
  <p:tag name="KSO_WM_TEMPLATE_INDEX" val="20234514"/>
  <p:tag name="KSO_WM_UNIT_LAYERLEVEL" val="1_1_1_1"/>
  <p:tag name="KSO_WM_TAG_VERSION" val="3.0"/>
  <p:tag name="KSO_WM_UNIT_TYPE" val="n_h_h_i"/>
  <p:tag name="KSO_WM_UNIT_INDEX" val="1_2_3_2"/>
  <p:tag name="KSO_WM_DIAGRAM_GROUP_CODE" val="n1-1"/>
  <p:tag name="KSO_WM_DIAGRAM_VERSION" val="3"/>
  <p:tag name="KSO_WM_DIAGRAM_COLOR_TRICK" val="1"/>
  <p:tag name="KSO_WM_DIAGRAM_COLOR_TEXT_CAN_REMOVE" val="n"/>
  <p:tag name="KSO_WM_DIAGRAM_MAX_ITEMCNT" val="5"/>
  <p:tag name="KSO_WM_DIAGRAM_MIN_ITEMCNT" val="5"/>
  <p:tag name="KSO_WM_DIAGRAM_VIRTUALLY_FRAME" val="{&quot;height&quot;:425.3304779052734,&quot;left&quot;:31.4,&quot;top&quot;:92.85,&quot;width&quot;:919.1}"/>
  <p:tag name="KSO_WM_DIAGRAM_COLOR_MATCH_VALUE" val="{&quot;shape&quot;:{&quot;fill&quot;:{&quot;gradient&quot;:[{&quot;brightness&quot;:0.4000000059604645,&quot;colorType&quot;:1,&quot;foreColorIndex&quot;:5,&quot;pos&quot;:0,&quot;transparency&quot;:0},{&quot;brightness&quot;:0,&quot;colorType&quot;:1,&quot;foreColorIndex&quot;:5,&quot;pos&quot;:0.6399999856948853,&quot;transparency&quot;:0}],&quot;type&quot;:3},&quot;glow&quot;:{&quot;colorType&quot;:0},&quot;line&quot;:{&quot;type&quot;:0},&quot;shadow&quot;:{&quot;brightness&quot;:-0.5,&quot;colorType&quot;:1,&quot;foreColorIndex&quot;:5,&quot;transparency&quot;:0.600000023841857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3"/>
  <p:tag name="KSO_WM_DIAGRAM_USE_COLOR_VALUE" val="{&quot;color_scheme&quot;:1,&quot;color_type&quot;:1,&quot;theme_color_indexes&quot;:[5,6,5,6,5,6]}"/>
</p:tagLst>
</file>

<file path=ppt/tags/tag1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514_1*n_h_h_i*1_2_4_2"/>
  <p:tag name="KSO_WM_TEMPLATE_CATEGORY" val="diagram"/>
  <p:tag name="KSO_WM_TEMPLATE_INDEX" val="20234514"/>
  <p:tag name="KSO_WM_UNIT_LAYERLEVEL" val="1_1_1_1"/>
  <p:tag name="KSO_WM_TAG_VERSION" val="3.0"/>
  <p:tag name="KSO_WM_UNIT_TYPE" val="n_h_h_i"/>
  <p:tag name="KSO_WM_UNIT_INDEX" val="1_2_4_2"/>
  <p:tag name="KSO_WM_DIAGRAM_GROUP_CODE" val="n1-1"/>
  <p:tag name="KSO_WM_DIAGRAM_VERSION" val="3"/>
  <p:tag name="KSO_WM_DIAGRAM_COLOR_TRICK" val="1"/>
  <p:tag name="KSO_WM_DIAGRAM_COLOR_TEXT_CAN_REMOVE" val="n"/>
  <p:tag name="KSO_WM_DIAGRAM_MAX_ITEMCNT" val="5"/>
  <p:tag name="KSO_WM_DIAGRAM_MIN_ITEMCNT" val="5"/>
  <p:tag name="KSO_WM_DIAGRAM_VIRTUALLY_FRAME" val="{&quot;height&quot;:425.3304779052734,&quot;left&quot;:31.4,&quot;top&quot;:92.85,&quot;width&quot;:919.1}"/>
  <p:tag name="KSO_WM_DIAGRAM_COLOR_MATCH_VALUE" val="{&quot;shape&quot;:{&quot;fill&quot;:{&quot;gradient&quot;:[{&quot;brightness&quot;:0.4000000059604645,&quot;colorType&quot;:1,&quot;foreColorIndex&quot;:5,&quot;pos&quot;:0,&quot;transparency&quot;:0},{&quot;brightness&quot;:0,&quot;colorType&quot;:1,&quot;foreColorIndex&quot;:5,&quot;pos&quot;:0.6399999856948853,&quot;transparency&quot;:0}],&quot;type&quot;:3},&quot;glow&quot;:{&quot;colorType&quot;:0},&quot;line&quot;:{&quot;type&quot;:0},&quot;shadow&quot;:{&quot;brightness&quot;:-0.5,&quot;colorType&quot;:1,&quot;foreColorIndex&quot;:5,&quot;transparency&quot;:0.600000023841857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3"/>
  <p:tag name="KSO_WM_DIAGRAM_USE_COLOR_VALUE" val="{&quot;color_scheme&quot;:1,&quot;color_type&quot;:1,&quot;theme_color_indexes&quot;:[5,6,5,6,5,6]}"/>
</p:tagLst>
</file>

<file path=ppt/tags/tag1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514_1*n_h_h_i*1_2_5_2"/>
  <p:tag name="KSO_WM_TEMPLATE_CATEGORY" val="diagram"/>
  <p:tag name="KSO_WM_TEMPLATE_INDEX" val="20234514"/>
  <p:tag name="KSO_WM_UNIT_LAYERLEVEL" val="1_1_1_1"/>
  <p:tag name="KSO_WM_TAG_VERSION" val="3.0"/>
  <p:tag name="KSO_WM_UNIT_TYPE" val="n_h_h_i"/>
  <p:tag name="KSO_WM_UNIT_INDEX" val="1_2_5_2"/>
  <p:tag name="KSO_WM_DIAGRAM_GROUP_CODE" val="n1-1"/>
  <p:tag name="KSO_WM_DIAGRAM_VERSION" val="3"/>
  <p:tag name="KSO_WM_DIAGRAM_COLOR_TRICK" val="1"/>
  <p:tag name="KSO_WM_DIAGRAM_COLOR_TEXT_CAN_REMOVE" val="n"/>
  <p:tag name="KSO_WM_DIAGRAM_MAX_ITEMCNT" val="5"/>
  <p:tag name="KSO_WM_DIAGRAM_MIN_ITEMCNT" val="5"/>
  <p:tag name="KSO_WM_DIAGRAM_VIRTUALLY_FRAME" val="{&quot;height&quot;:425.3304779052734,&quot;left&quot;:31.4,&quot;top&quot;:92.85,&quot;width&quot;:919.1}"/>
  <p:tag name="KSO_WM_DIAGRAM_COLOR_MATCH_VALUE" val="{&quot;shape&quot;:{&quot;fill&quot;:{&quot;gradient&quot;:[{&quot;brightness&quot;:0.4000000059604645,&quot;colorType&quot;:1,&quot;foreColorIndex&quot;:5,&quot;pos&quot;:0,&quot;transparency&quot;:0},{&quot;brightness&quot;:0,&quot;colorType&quot;:1,&quot;foreColorIndex&quot;:5,&quot;pos&quot;:0.6399999856948853,&quot;transparency&quot;:0}],&quot;type&quot;:3},&quot;glow&quot;:{&quot;colorType&quot;:0},&quot;line&quot;:{&quot;type&quot;:0},&quot;shadow&quot;:{&quot;brightness&quot;:-0.5,&quot;colorType&quot;:1,&quot;foreColorIndex&quot;:5,&quot;transparency&quot;:0.600000023841857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3"/>
  <p:tag name="KSO_WM_DIAGRAM_USE_COLOR_VALUE" val="{&quot;color_scheme&quot;:1,&quot;color_type&quot;:1,&quot;theme_color_indexes&quot;:[5,6,5,6,5,6]}"/>
</p:tagLst>
</file>

<file path=ppt/tags/tag1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514_1*n_h_h_i*1_2_1_2"/>
  <p:tag name="KSO_WM_TEMPLATE_CATEGORY" val="diagram"/>
  <p:tag name="KSO_WM_TEMPLATE_INDEX" val="20234514"/>
  <p:tag name="KSO_WM_UNIT_LAYERLEVEL" val="1_1_1_1"/>
  <p:tag name="KSO_WM_TAG_VERSION" val="3.0"/>
  <p:tag name="KSO_WM_UNIT_TYPE" val="n_h_h_i"/>
  <p:tag name="KSO_WM_UNIT_INDEX" val="1_2_1_2"/>
  <p:tag name="KSO_WM_DIAGRAM_GROUP_CODE" val="n1-1"/>
  <p:tag name="KSO_WM_DIAGRAM_VERSION" val="3"/>
  <p:tag name="KSO_WM_DIAGRAM_COLOR_TRICK" val="1"/>
  <p:tag name="KSO_WM_DIAGRAM_COLOR_TEXT_CAN_REMOVE" val="n"/>
  <p:tag name="KSO_WM_DIAGRAM_MAX_ITEMCNT" val="5"/>
  <p:tag name="KSO_WM_DIAGRAM_MIN_ITEMCNT" val="5"/>
  <p:tag name="KSO_WM_DIAGRAM_VIRTUALLY_FRAME" val="{&quot;height&quot;:425.3304779052734,&quot;left&quot;:31.4,&quot;top&quot;:92.85,&quot;width&quot;:919.1}"/>
  <p:tag name="KSO_WM_DIAGRAM_COLOR_MATCH_VALUE" val="{&quot;shape&quot;:{&quot;fill&quot;:{&quot;gradient&quot;:[{&quot;brightness&quot;:0.4000000059604645,&quot;colorType&quot;:1,&quot;foreColorIndex&quot;:5,&quot;pos&quot;:0,&quot;transparency&quot;:0},{&quot;brightness&quot;:0,&quot;colorType&quot;:1,&quot;foreColorIndex&quot;:5,&quot;pos&quot;:0.6399999856948853,&quot;transparency&quot;:0}],&quot;type&quot;:3},&quot;glow&quot;:{&quot;colorType&quot;:0},&quot;line&quot;:{&quot;type&quot;:0},&quot;shadow&quot;:{&quot;brightness&quot;:-0.5,&quot;colorType&quot;:1,&quot;foreColorIndex&quot;:5,&quot;transparency&quot;:0.600000023841857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3"/>
  <p:tag name="KSO_WM_DIAGRAM_USE_COLOR_VALUE" val="{&quot;color_scheme&quot;:1,&quot;color_type&quot;:1,&quot;theme_color_indexes&quot;:[5,6,5,6,5,6]}"/>
</p:tagLst>
</file>

<file path=ppt/tags/tag1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514_1*n_h_h_i*1_2_2_2"/>
  <p:tag name="KSO_WM_TEMPLATE_CATEGORY" val="diagram"/>
  <p:tag name="KSO_WM_TEMPLATE_INDEX" val="20234514"/>
  <p:tag name="KSO_WM_UNIT_LAYERLEVEL" val="1_1_1_1"/>
  <p:tag name="KSO_WM_TAG_VERSION" val="3.0"/>
  <p:tag name="KSO_WM_UNIT_TYPE" val="n_h_h_i"/>
  <p:tag name="KSO_WM_UNIT_INDEX" val="1_2_2_2"/>
  <p:tag name="KSO_WM_DIAGRAM_GROUP_CODE" val="n1-1"/>
  <p:tag name="KSO_WM_DIAGRAM_VERSION" val="3"/>
  <p:tag name="KSO_WM_DIAGRAM_COLOR_TRICK" val="1"/>
  <p:tag name="KSO_WM_DIAGRAM_COLOR_TEXT_CAN_REMOVE" val="n"/>
  <p:tag name="KSO_WM_DIAGRAM_MAX_ITEMCNT" val="5"/>
  <p:tag name="KSO_WM_DIAGRAM_MIN_ITEMCNT" val="5"/>
  <p:tag name="KSO_WM_DIAGRAM_VIRTUALLY_FRAME" val="{&quot;height&quot;:425.3304779052734,&quot;left&quot;:31.4,&quot;top&quot;:92.85,&quot;width&quot;:919.1}"/>
  <p:tag name="KSO_WM_DIAGRAM_COLOR_MATCH_VALUE" val="{&quot;shape&quot;:{&quot;fill&quot;:{&quot;gradient&quot;:[{&quot;brightness&quot;:0.4000000059604645,&quot;colorType&quot;:1,&quot;foreColorIndex&quot;:5,&quot;pos&quot;:0,&quot;transparency&quot;:0},{&quot;brightness&quot;:0,&quot;colorType&quot;:1,&quot;foreColorIndex&quot;:5,&quot;pos&quot;:0.6399999856948853,&quot;transparency&quot;:0}],&quot;type&quot;:3},&quot;glow&quot;:{&quot;colorType&quot;:0},&quot;line&quot;:{&quot;type&quot;:0},&quot;shadow&quot;:{&quot;brightness&quot;:-0.5,&quot;colorType&quot;:1,&quot;foreColorIndex&quot;:5,&quot;transparency&quot;:0.600000023841857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3"/>
  <p:tag name="KSO_WM_DIAGRAM_USE_COLOR_VALUE" val="{&quot;color_scheme&quot;:1,&quot;color_type&quot;:1,&quot;theme_color_indexes&quot;:[5,6,5,6,5,6]}"/>
</p:tagLst>
</file>

<file path=ppt/tags/tag19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o1-1"/>
  <p:tag name="KSO_WM_UNIT_TYPE" val="o_h_f"/>
  <p:tag name="KSO_WM_UNIT_INDEX" val="1_1_1"/>
  <p:tag name="KSO_WM_UNIT_ID" val="diagram20230948_1*o_h_f*1_1_1"/>
  <p:tag name="KSO_WM_TEMPLATE_CATEGORY" val="diagram"/>
  <p:tag name="KSO_WM_TEMPLATE_INDEX" val="20230948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5"/>
  <p:tag name="KSO_WM_DIAGRAM_MIN_ITEMCNT" val="5"/>
  <p:tag name="KSO_WM_DIAGRAM_VIRTUALLY_FRAME" val="{&quot;height&quot;:315.7896029457853,&quot;left&quot;:73.45,&quot;top&quot;:111.13543642429349,&quot;width&quot;:794.4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30"/>
  <p:tag name="KSO_WM_UNIT_TEXT_TYPE" val="1"/>
  <p:tag name="KSO_WM_UNIT_TEXT_LAYER_COUNT" val="1"/>
  <p:tag name="KSO_WM_BEAUTIFY_FLAG" val="#wm#"/>
  <p:tag name="KSO_WM_UNIT_PRESET_TEXT" val="单击此处添加项正文"/>
  <p:tag name="KSO_WM_UNIT_TEXT_FILL_FORE_SCHEMECOLOR_INDEX" val="1"/>
  <p:tag name="KSO_WM_UNIT_TEXT_FILL_TYPE" val="1"/>
  <p:tag name="KSO_WM_DIAGRAM_USE_COLOR_VALUE" val="{&quot;color_scheme&quot;:1,&quot;theme_color_indexes&quot;:[9,10,9,10,9,10]}"/>
</p:tagLst>
</file>

<file path=ppt/tags/tag1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514_1*n_h_a*1_1_1"/>
  <p:tag name="KSO_WM_TEMPLATE_CATEGORY" val="diagram"/>
  <p:tag name="KSO_WM_TEMPLATE_INDEX" val="20234514"/>
  <p:tag name="KSO_WM_UNIT_LAYERLEVEL" val="1_1_1"/>
  <p:tag name="KSO_WM_TAG_VERSION" val="3.0"/>
  <p:tag name="KSO_WM_UNIT_TYPE" val="n_h_a"/>
  <p:tag name="KSO_WM_UNIT_INDEX" val="1_1_1"/>
  <p:tag name="KSO_WM_DIAGRAM_GROUP_CODE" val="n1-1"/>
  <p:tag name="KSO_WM_DIAGRAM_VERSION" val="3"/>
  <p:tag name="KSO_WM_DIAGRAM_COLOR_TRICK" val="1"/>
  <p:tag name="KSO_WM_DIAGRAM_COLOR_TEXT_CAN_REMOVE" val="n"/>
  <p:tag name="KSO_WM_DIAGRAM_MAX_ITEMCNT" val="5"/>
  <p:tag name="KSO_WM_DIAGRAM_MIN_ITEMCNT" val="5"/>
  <p:tag name="KSO_WM_DIAGRAM_VIRTUALLY_FRAME" val="{&quot;height&quot;:425.3304779052734,&quot;left&quot;:31.4,&quot;top&quot;:92.85,&quot;width&quot;:919.1}"/>
  <p:tag name="KSO_WM_DIAGRAM_COLOR_MATCH_VALUE" val="{&quot;shape&quot;:{&quot;fill&quot;:{&quot;solid&quot;:{&quot;brightness&quot;:0,&quot;colorType&quot;:1,&quot;foreColorIndex&quot;:2,&quot;transparency&quot;:0.800000011920929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ISCONTENTSTITLE" val="0"/>
  <p:tag name="KSO_WM_UNIT_ISNUMDGMTITLE" val="0"/>
  <p:tag name="KSO_WM_UNIT_NOCLEAR" val="0"/>
  <p:tag name="KSO_WM_UNIT_VALUE" val="77"/>
  <p:tag name="KSO_WM_UNIT_PRESET_TEXT" val="单击此处&#10;添加标题内容"/>
  <p:tag name="KSO_WM_UNIT_FILL_TYPE" val="1"/>
  <p:tag name="KSO_WM_UNIT_FILL_FORE_SCHEMECOLOR_INDEX" val="2"/>
  <p:tag name="KSO_WM_UNIT_FILL_FORE_SCHEMECOLOR_INDEX_BRIGHTNESS" val="0"/>
  <p:tag name="KSO_WM_UNIT_TEXT_FILL_FORE_SCHEMECOLOR_INDEX" val="1"/>
  <p:tag name="KSO_WM_UNIT_TEXT_FILL_TYPE" val="1"/>
  <p:tag name="KSO_WM_UNIT_TEXT_TYPE" val="1"/>
  <p:tag name="KSO_WM_DIAGRAM_USE_COLOR_VALUE" val="{&quot;color_scheme&quot;:1,&quot;color_type&quot;:1,&quot;theme_color_indexes&quot;:[5,6,5,6,5,6]}"/>
</p:tagLst>
</file>

<file path=ppt/tags/tag191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n_h_h_f"/>
  <p:tag name="KSO_WM_UNIT_INDEX" val="1_2_1_1"/>
  <p:tag name="KSO_WM_UNIT_ID" val="diagram20234514_1*n_h_h_f*1_2_1_1"/>
  <p:tag name="KSO_WM_TEMPLATE_CATEGORY" val="diagram"/>
  <p:tag name="KSO_WM_TEMPLATE_INDEX" val="20234514"/>
  <p:tag name="KSO_WM_UNIT_LAYERLEVEL" val="1_1_1_1"/>
  <p:tag name="KSO_WM_TAG_VERSION" val="3.0"/>
  <p:tag name="KSO_WM_UNIT_TEXT_FILL_FORE_SCHEMECOLOR_INDEX_BRIGHTNESS" val="0.25"/>
  <p:tag name="KSO_WM_DIAGRAM_GROUP_CODE" val="n1-1"/>
  <p:tag name="KSO_WM_DIAGRAM_VERSION" val="3"/>
  <p:tag name="KSO_WM_DIAGRAM_COLOR_TRICK" val="1"/>
  <p:tag name="KSO_WM_DIAGRAM_COLOR_TEXT_CAN_REMOVE" val="n"/>
  <p:tag name="KSO_WM_DIAGRAM_MAX_ITEMCNT" val="5"/>
  <p:tag name="KSO_WM_DIAGRAM_MIN_ITEMCNT" val="5"/>
  <p:tag name="KSO_WM_DIAGRAM_VIRTUALLY_FRAME" val="{&quot;height&quot;:425.3304779052734,&quot;left&quot;:31.4,&quot;top&quot;:92.85,&quot;width&quot;:919.1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TEXT_LAYER_COUNT" val="1"/>
  <p:tag name="KSO_WM_BEAUTIFY_FLAG" val="#wm#"/>
  <p:tag name="KSO_WM_UNIT_PRESET_TEXT" val="单击此处添加此文本，简明扼要地阐述观点。根据需要可酌情增减文字以便观者准确地理解您的思想。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192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n_h_h_f"/>
  <p:tag name="KSO_WM_UNIT_INDEX" val="1_2_4_1"/>
  <p:tag name="KSO_WM_UNIT_ID" val="diagram20234514_1*n_h_h_f*1_2_4_1"/>
  <p:tag name="KSO_WM_TEMPLATE_CATEGORY" val="diagram"/>
  <p:tag name="KSO_WM_TEMPLATE_INDEX" val="20234514"/>
  <p:tag name="KSO_WM_UNIT_LAYERLEVEL" val="1_1_1_1"/>
  <p:tag name="KSO_WM_TAG_VERSION" val="3.0"/>
  <p:tag name="KSO_WM_UNIT_TEXT_FILL_FORE_SCHEMECOLOR_INDEX_BRIGHTNESS" val="0.25"/>
  <p:tag name="KSO_WM_DIAGRAM_GROUP_CODE" val="n1-1"/>
  <p:tag name="KSO_WM_DIAGRAM_VERSION" val="3"/>
  <p:tag name="KSO_WM_DIAGRAM_COLOR_TRICK" val="1"/>
  <p:tag name="KSO_WM_DIAGRAM_COLOR_TEXT_CAN_REMOVE" val="n"/>
  <p:tag name="KSO_WM_DIAGRAM_MAX_ITEMCNT" val="5"/>
  <p:tag name="KSO_WM_DIAGRAM_MIN_ITEMCNT" val="5"/>
  <p:tag name="KSO_WM_DIAGRAM_VIRTUALLY_FRAME" val="{&quot;height&quot;:425.3304779052734,&quot;left&quot;:31.4,&quot;top&quot;:92.85,&quot;width&quot;:919.1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TEXT_LAYER_COUNT" val="1"/>
  <p:tag name="KSO_WM_BEAUTIFY_FLAG" val="#wm#"/>
  <p:tag name="KSO_WM_UNIT_PRESET_TEXT" val="单击此处添加此文本，简明扼要地阐述观点。根据需要可酌情增减文字以便观者准确地理解您的思想。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193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n_h_h_f"/>
  <p:tag name="KSO_WM_UNIT_INDEX" val="1_2_5_1"/>
  <p:tag name="KSO_WM_UNIT_ID" val="diagram20234514_1*n_h_h_f*1_2_5_1"/>
  <p:tag name="KSO_WM_TEMPLATE_CATEGORY" val="diagram"/>
  <p:tag name="KSO_WM_TEMPLATE_INDEX" val="20234514"/>
  <p:tag name="KSO_WM_UNIT_LAYERLEVEL" val="1_1_1_1"/>
  <p:tag name="KSO_WM_TAG_VERSION" val="3.0"/>
  <p:tag name="KSO_WM_UNIT_TEXT_FILL_FORE_SCHEMECOLOR_INDEX_BRIGHTNESS" val="0.25"/>
  <p:tag name="KSO_WM_DIAGRAM_GROUP_CODE" val="n1-1"/>
  <p:tag name="KSO_WM_DIAGRAM_VERSION" val="3"/>
  <p:tag name="KSO_WM_DIAGRAM_COLOR_TRICK" val="1"/>
  <p:tag name="KSO_WM_DIAGRAM_COLOR_TEXT_CAN_REMOVE" val="n"/>
  <p:tag name="KSO_WM_DIAGRAM_MAX_ITEMCNT" val="5"/>
  <p:tag name="KSO_WM_DIAGRAM_MIN_ITEMCNT" val="5"/>
  <p:tag name="KSO_WM_DIAGRAM_VIRTUALLY_FRAME" val="{&quot;height&quot;:425.3304779052734,&quot;left&quot;:31.4,&quot;top&quot;:92.85,&quot;width&quot;:919.1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TEXT_LAYER_COUNT" val="1"/>
  <p:tag name="KSO_WM_BEAUTIFY_FLAG" val="#wm#"/>
  <p:tag name="KSO_WM_UNIT_PRESET_TEXT" val="单击此处添加此文本，简明扼要地阐述观点可酌情增减文字，以便观者准确地理解您的思想。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194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n_h_h_f"/>
  <p:tag name="KSO_WM_UNIT_INDEX" val="1_2_2_1"/>
  <p:tag name="KSO_WM_UNIT_ID" val="diagram20234514_1*n_h_h_f*1_2_2_1"/>
  <p:tag name="KSO_WM_TEMPLATE_CATEGORY" val="diagram"/>
  <p:tag name="KSO_WM_TEMPLATE_INDEX" val="20234514"/>
  <p:tag name="KSO_WM_UNIT_LAYERLEVEL" val="1_1_1_1"/>
  <p:tag name="KSO_WM_TAG_VERSION" val="3.0"/>
  <p:tag name="KSO_WM_UNIT_TEXT_FILL_FORE_SCHEMECOLOR_INDEX_BRIGHTNESS" val="0.25"/>
  <p:tag name="KSO_WM_DIAGRAM_GROUP_CODE" val="n1-1"/>
  <p:tag name="KSO_WM_DIAGRAM_VERSION" val="3"/>
  <p:tag name="KSO_WM_DIAGRAM_COLOR_TRICK" val="1"/>
  <p:tag name="KSO_WM_DIAGRAM_COLOR_TEXT_CAN_REMOVE" val="n"/>
  <p:tag name="KSO_WM_DIAGRAM_MAX_ITEMCNT" val="5"/>
  <p:tag name="KSO_WM_DIAGRAM_MIN_ITEMCNT" val="5"/>
  <p:tag name="KSO_WM_DIAGRAM_VIRTUALLY_FRAME" val="{&quot;height&quot;:425.3304779052734,&quot;left&quot;:31.4,&quot;top&quot;:92.85,&quot;width&quot;:919.1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TEXT_LAYER_COUNT" val="1"/>
  <p:tag name="KSO_WM_BEAUTIFY_FLAG" val="#wm#"/>
  <p:tag name="KSO_WM_UNIT_PRESET_TEXT" val="单击此处添加此文本，简明扼要地阐述观点。根据需要可酌情增减文字，以便观者准确地理解您的思想。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195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n_h_h_f"/>
  <p:tag name="KSO_WM_UNIT_INDEX" val="1_2_3_1"/>
  <p:tag name="KSO_WM_UNIT_ID" val="diagram20234514_1*n_h_h_f*1_2_3_1"/>
  <p:tag name="KSO_WM_TEMPLATE_CATEGORY" val="diagram"/>
  <p:tag name="KSO_WM_TEMPLATE_INDEX" val="20234514"/>
  <p:tag name="KSO_WM_UNIT_LAYERLEVEL" val="1_1_1_1"/>
  <p:tag name="KSO_WM_TAG_VERSION" val="3.0"/>
  <p:tag name="KSO_WM_UNIT_TEXT_FILL_FORE_SCHEMECOLOR_INDEX_BRIGHTNESS" val="0.25"/>
  <p:tag name="KSO_WM_DIAGRAM_GROUP_CODE" val="n1-1"/>
  <p:tag name="KSO_WM_DIAGRAM_VERSION" val="3"/>
  <p:tag name="KSO_WM_DIAGRAM_COLOR_TRICK" val="1"/>
  <p:tag name="KSO_WM_DIAGRAM_COLOR_TEXT_CAN_REMOVE" val="n"/>
  <p:tag name="KSO_WM_DIAGRAM_MAX_ITEMCNT" val="5"/>
  <p:tag name="KSO_WM_DIAGRAM_MIN_ITEMCNT" val="5"/>
  <p:tag name="KSO_WM_DIAGRAM_VIRTUALLY_FRAME" val="{&quot;height&quot;:425.3304779052734,&quot;left&quot;:31.4,&quot;top&quot;:92.85,&quot;width&quot;:919.1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TEXT_LAYER_COUNT" val="1"/>
  <p:tag name="KSO_WM_BEAUTIFY_FLAG" val="#wm#"/>
  <p:tag name="KSO_WM_UNIT_PRESET_TEXT" val="单击此处添加此文本，简明扼要地阐述观点可酌情增减文字，以便观者准确地理解您的思想。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1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514_1*n_h_h_i*1_2_2_1"/>
  <p:tag name="KSO_WM_TEMPLATE_CATEGORY" val="diagram"/>
  <p:tag name="KSO_WM_TEMPLATE_INDEX" val="20234514"/>
  <p:tag name="KSO_WM_UNIT_LAYERLEVEL" val="1_1_1_1"/>
  <p:tag name="KSO_WM_TAG_VERSION" val="3.0"/>
  <p:tag name="KSO_WM_UNIT_TYPE" val="n_h_h_i"/>
  <p:tag name="KSO_WM_UNIT_INDEX" val="1_2_2_1"/>
  <p:tag name="KSO_WM_DIAGRAM_GROUP_CODE" val="n1-1"/>
  <p:tag name="KSO_WM_DIAGRAM_VERSION" val="3"/>
  <p:tag name="KSO_WM_DIAGRAM_COLOR_TRICK" val="1"/>
  <p:tag name="KSO_WM_DIAGRAM_COLOR_TEXT_CAN_REMOVE" val="n"/>
  <p:tag name="KSO_WM_DIAGRAM_MAX_ITEMCNT" val="5"/>
  <p:tag name="KSO_WM_DIAGRAM_MIN_ITEMCNT" val="5"/>
  <p:tag name="KSO_WM_DIAGRAM_VIRTUALLY_FRAME" val="{&quot;height&quot;:425.3304779052734,&quot;left&quot;:31.4,&quot;top&quot;:92.85,&quot;width&quot;:919.1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BEAUTIFY_FLAG" val="#wm#"/>
  <p:tag name="KSO_WM_UNIT_LINE_FORE_SCHEMECOLOR_INDEX" val="5"/>
  <p:tag name="KSO_WM_DIAGRAM_USE_COLOR_VALUE" val="{&quot;color_scheme&quot;:1,&quot;color_type&quot;:1,&quot;theme_color_indexes&quot;:[5,6,5,6,5,6]}"/>
</p:tagLst>
</file>

<file path=ppt/tags/tag1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514_1*n_h_h_i*1_2_3_1"/>
  <p:tag name="KSO_WM_TEMPLATE_CATEGORY" val="diagram"/>
  <p:tag name="KSO_WM_TEMPLATE_INDEX" val="20234514"/>
  <p:tag name="KSO_WM_UNIT_LAYERLEVEL" val="1_1_1_1"/>
  <p:tag name="KSO_WM_TAG_VERSION" val="3.0"/>
  <p:tag name="KSO_WM_UNIT_TYPE" val="n_h_h_i"/>
  <p:tag name="KSO_WM_UNIT_INDEX" val="1_2_3_1"/>
  <p:tag name="KSO_WM_DIAGRAM_GROUP_CODE" val="n1-1"/>
  <p:tag name="KSO_WM_DIAGRAM_VERSION" val="3"/>
  <p:tag name="KSO_WM_DIAGRAM_COLOR_TRICK" val="1"/>
  <p:tag name="KSO_WM_DIAGRAM_COLOR_TEXT_CAN_REMOVE" val="n"/>
  <p:tag name="KSO_WM_DIAGRAM_MAX_ITEMCNT" val="5"/>
  <p:tag name="KSO_WM_DIAGRAM_MIN_ITEMCNT" val="5"/>
  <p:tag name="KSO_WM_DIAGRAM_VIRTUALLY_FRAME" val="{&quot;height&quot;:425.3304779052734,&quot;left&quot;:31.4,&quot;top&quot;:92.85,&quot;width&quot;:919.1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BEAUTIFY_FLAG" val="#wm#"/>
  <p:tag name="KSO_WM_UNIT_LINE_FORE_SCHEMECOLOR_INDEX" val="5"/>
  <p:tag name="KSO_WM_DIAGRAM_USE_COLOR_VALUE" val="{&quot;color_scheme&quot;:1,&quot;color_type&quot;:1,&quot;theme_color_indexes&quot;:[5,6,5,6,5,6]}"/>
</p:tagLst>
</file>

<file path=ppt/tags/tag1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514_1*n_h_h_i*1_2_1_1"/>
  <p:tag name="KSO_WM_TEMPLATE_CATEGORY" val="diagram"/>
  <p:tag name="KSO_WM_TEMPLATE_INDEX" val="20234514"/>
  <p:tag name="KSO_WM_UNIT_LAYERLEVEL" val="1_1_1_1"/>
  <p:tag name="KSO_WM_TAG_VERSION" val="3.0"/>
  <p:tag name="KSO_WM_UNIT_TYPE" val="n_h_h_i"/>
  <p:tag name="KSO_WM_UNIT_INDEX" val="1_2_1_1"/>
  <p:tag name="KSO_WM_DIAGRAM_GROUP_CODE" val="n1-1"/>
  <p:tag name="KSO_WM_DIAGRAM_VERSION" val="3"/>
  <p:tag name="KSO_WM_DIAGRAM_COLOR_TRICK" val="1"/>
  <p:tag name="KSO_WM_DIAGRAM_COLOR_TEXT_CAN_REMOVE" val="n"/>
  <p:tag name="KSO_WM_DIAGRAM_MAX_ITEMCNT" val="5"/>
  <p:tag name="KSO_WM_DIAGRAM_MIN_ITEMCNT" val="5"/>
  <p:tag name="KSO_WM_DIAGRAM_VIRTUALLY_FRAME" val="{&quot;height&quot;:425.3304779052734,&quot;left&quot;:31.4,&quot;top&quot;:92.85,&quot;width&quot;:919.1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BEAUTIFY_FLAG" val="#wm#"/>
  <p:tag name="KSO_WM_UNIT_LINE_FORE_SCHEMECOLOR_INDEX" val="5"/>
  <p:tag name="KSO_WM_DIAGRAM_USE_COLOR_VALUE" val="{&quot;color_scheme&quot;:1,&quot;color_type&quot;:1,&quot;theme_color_indexes&quot;:[5,6,5,6,5,6]}"/>
</p:tagLst>
</file>

<file path=ppt/tags/tag1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514_1*n_h_h_i*1_2_5_1"/>
  <p:tag name="KSO_WM_TEMPLATE_CATEGORY" val="diagram"/>
  <p:tag name="KSO_WM_TEMPLATE_INDEX" val="20234514"/>
  <p:tag name="KSO_WM_UNIT_LAYERLEVEL" val="1_1_1_1"/>
  <p:tag name="KSO_WM_TAG_VERSION" val="3.0"/>
  <p:tag name="KSO_WM_UNIT_TYPE" val="n_h_h_i"/>
  <p:tag name="KSO_WM_UNIT_INDEX" val="1_2_5_1"/>
  <p:tag name="KSO_WM_DIAGRAM_GROUP_CODE" val="n1-1"/>
  <p:tag name="KSO_WM_DIAGRAM_VERSION" val="3"/>
  <p:tag name="KSO_WM_DIAGRAM_COLOR_TRICK" val="1"/>
  <p:tag name="KSO_WM_DIAGRAM_COLOR_TEXT_CAN_REMOVE" val="n"/>
  <p:tag name="KSO_WM_DIAGRAM_MAX_ITEMCNT" val="5"/>
  <p:tag name="KSO_WM_DIAGRAM_MIN_ITEMCNT" val="5"/>
  <p:tag name="KSO_WM_DIAGRAM_VIRTUALLY_FRAME" val="{&quot;height&quot;:425.3304779052734,&quot;left&quot;:31.4,&quot;top&quot;:92.85,&quot;width&quot;:919.1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BEAUTIFY_FLAG" val="#wm#"/>
  <p:tag name="KSO_WM_UNIT_LINE_FORE_SCHEMECOLOR_INDEX" val="5"/>
  <p:tag name="KSO_WM_DIAGRAM_USE_COLOR_VALUE" val="{&quot;color_scheme&quot;:1,&quot;color_type&quot;:1,&quot;theme_color_indexes&quot;:[5,6,5,6,5,6]}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o1-1"/>
  <p:tag name="KSO_WM_UNIT_TYPE" val="o_h_f"/>
  <p:tag name="KSO_WM_UNIT_INDEX" val="1_2_1"/>
  <p:tag name="KSO_WM_UNIT_ID" val="diagram20230948_1*o_h_f*1_2_1"/>
  <p:tag name="KSO_WM_TEMPLATE_CATEGORY" val="diagram"/>
  <p:tag name="KSO_WM_TEMPLATE_INDEX" val="20230948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5"/>
  <p:tag name="KSO_WM_DIAGRAM_MIN_ITEMCNT" val="5"/>
  <p:tag name="KSO_WM_DIAGRAM_VIRTUALLY_FRAME" val="{&quot;height&quot;:315.7896029457853,&quot;left&quot;:73.45,&quot;top&quot;:111.13543642429349,&quot;width&quot;:794.4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TEXT_LAYER_COUNT" val="1"/>
  <p:tag name="KSO_WM_BEAUTIFY_FLAG" val="#wm#"/>
  <p:tag name="KSO_WM_UNIT_PRESET_TEXT" val="单击此处添加项正文"/>
  <p:tag name="KSO_WM_UNIT_TEXT_FILL_FORE_SCHEMECOLOR_INDEX" val="1"/>
  <p:tag name="KSO_WM_UNIT_TEXT_FILL_TYPE" val="1"/>
  <p:tag name="KSO_WM_DIAGRAM_USE_COLOR_VALUE" val="{&quot;color_scheme&quot;:1,&quot;theme_color_indexes&quot;:[9,10,9,10,9,10]}"/>
</p:tagLst>
</file>

<file path=ppt/tags/tag2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514_1*n_h_h_i*1_2_4_1"/>
  <p:tag name="KSO_WM_TEMPLATE_CATEGORY" val="diagram"/>
  <p:tag name="KSO_WM_TEMPLATE_INDEX" val="20234514"/>
  <p:tag name="KSO_WM_UNIT_LAYERLEVEL" val="1_1_1_1"/>
  <p:tag name="KSO_WM_TAG_VERSION" val="3.0"/>
  <p:tag name="KSO_WM_UNIT_TYPE" val="n_h_h_i"/>
  <p:tag name="KSO_WM_UNIT_INDEX" val="1_2_4_1"/>
  <p:tag name="KSO_WM_DIAGRAM_GROUP_CODE" val="n1-1"/>
  <p:tag name="KSO_WM_DIAGRAM_VERSION" val="3"/>
  <p:tag name="KSO_WM_DIAGRAM_COLOR_TRICK" val="1"/>
  <p:tag name="KSO_WM_DIAGRAM_COLOR_TEXT_CAN_REMOVE" val="n"/>
  <p:tag name="KSO_WM_DIAGRAM_MAX_ITEMCNT" val="5"/>
  <p:tag name="KSO_WM_DIAGRAM_MIN_ITEMCNT" val="5"/>
  <p:tag name="KSO_WM_DIAGRAM_VIRTUALLY_FRAME" val="{&quot;height&quot;:425.3304779052734,&quot;left&quot;:31.4,&quot;top&quot;:92.85,&quot;width&quot;:919.1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BEAUTIFY_FLAG" val="#wm#"/>
  <p:tag name="KSO_WM_UNIT_LINE_FORE_SCHEMECOLOR_INDEX" val="5"/>
  <p:tag name="KSO_WM_DIAGRAM_USE_COLOR_VALUE" val="{&quot;color_scheme&quot;:1,&quot;color_type&quot;:1,&quot;theme_color_indexes&quot;:[5,6,5,6,5,6]}"/>
</p:tagLst>
</file>

<file path=ppt/tags/tag201.xml><?xml version="1.0" encoding="utf-8"?>
<p:tagLst xmlns:p="http://schemas.openxmlformats.org/presentationml/2006/main">
  <p:tag name="KSO_WM_UNIT_VALUE" val="1311*1861"/>
  <p:tag name="KSO_WM_UNIT_HIGHLIGHT" val="0"/>
  <p:tag name="KSO_WM_UNIT_DIAGRAM_ISNUMVISUAL" val="0"/>
  <p:tag name="KSO_WM_UNIT_DIAGRAM_ISREFERUNIT" val="0"/>
  <p:tag name="KSO_WM_UNIT_TYPE" val="d"/>
  <p:tag name="KSO_WM_UNIT_INDEX" val="1"/>
  <p:tag name="KSO_WM_UNIT_ID" val="diagram20208748_1*d*1"/>
  <p:tag name="KSO_WM_TEMPLATE_CATEGORY" val="diagram"/>
  <p:tag name="KSO_WM_TEMPLATE_INDEX" val="20208748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784d21d005ed43d0b712b1d2585c5d29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649b62a275d04b088616f8bd2eaf9365"/>
  <p:tag name="KSO_WM_UNIT_PLACING_PICTURE" val="649b62a275d04b088616f8bd2eaf9365"/>
  <p:tag name="KSO_WM_UNIT_SUPPORT_UNIT_TYPE" val="[&quot;d&quot;,&quot;α&quot;,&quot;β&quot;,&quot;θ&quot;]"/>
  <p:tag name="KSO_WM_TEMPLATE_ASSEMBLE_XID" val="60656e7c4054ed1e2fb7f9c2"/>
  <p:tag name="KSO_WM_TEMPLATE_ASSEMBLE_GROUPID" val="60656e7c4054ed1e2fb7f9c2"/>
  <p:tag name="KSO_WM_UNIT_PLACING_PICTURE_USER_VIEWPORT" val="{&quot;height&quot;:6240,&quot;width&quot;:14300}"/>
  <p:tag name="KSO_WM_UNIT_PLACING_PICTURE_INFO" val="{&quot;code&quot;:&quot;A[1]&quot;,&quot;full_picture&quot;:true,&quot;last_full_picture&quot;:&quot;A[1]&quot;,&quot;margin&quot;:{&quot;left&quot;:77.01593773063277,&quot;right&quot;:78.58252436379313},&quot;scheme&quot;:&quot;2-0&quot;,&quot;spacing&quot;:5}"/>
  <p:tag name="KSO_WM_UNIT_PLACING_PICTURE_USER_VIEWPORT_SMARTMENU" val="{&quot;height&quot;:3462.3941163204177,&quot;width&quot;:8104.570380682416}"/>
  <p:tag name="KSO_WM_UNIT_PLACING_PICTURE_USER_RELATIVERECTANGLE_SMARTMENU" val="{&quot;bottom&quot;:0,&quot;left&quot;:0,&quot;right&quot;:0,&quot;top&quot;:0}"/>
  <p:tag name="KSO_WM_UNIT_PLACING_PICTURE_COLLAGE_RELATIVERECTANGLE" val="{&quot;height&quot;:3868.1828396757523,&quot;width&quot;:9054.417726789065}"/>
</p:tagLst>
</file>

<file path=ppt/tags/tag202.xml><?xml version="1.0" encoding="utf-8"?>
<p:tagLst xmlns:p="http://schemas.openxmlformats.org/presentationml/2006/main">
  <p:tag name="KSO_WM_UNIT_VALUE" val="1311*1861"/>
  <p:tag name="KSO_WM_UNIT_HIGHLIGHT" val="0"/>
  <p:tag name="KSO_WM_UNIT_DIAGRAM_ISNUMVISUAL" val="0"/>
  <p:tag name="KSO_WM_UNIT_DIAGRAM_ISREFERUNIT" val="0"/>
  <p:tag name="KSO_WM_UNIT_TYPE" val="d"/>
  <p:tag name="KSO_WM_UNIT_INDEX" val="1"/>
  <p:tag name="KSO_WM_UNIT_ID" val="diagram20208748_1*d*1"/>
  <p:tag name="KSO_WM_TEMPLATE_CATEGORY" val="diagram"/>
  <p:tag name="KSO_WM_TEMPLATE_INDEX" val="20208748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784d21d005ed43d0b712b1d2585c5d29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649b62a275d04b088616f8bd2eaf9365"/>
  <p:tag name="KSO_WM_UNIT_PLACING_PICTURE" val="649b62a275d04b088616f8bd2eaf9365"/>
  <p:tag name="KSO_WM_UNIT_SUPPORT_UNIT_TYPE" val="[&quot;d&quot;,&quot;α&quot;,&quot;β&quot;,&quot;θ&quot;]"/>
  <p:tag name="KSO_WM_TEMPLATE_ASSEMBLE_XID" val="60656e7c4054ed1e2fb7f9c2"/>
  <p:tag name="KSO_WM_TEMPLATE_ASSEMBLE_GROUPID" val="60656e7c4054ed1e2fb7f9c2"/>
  <p:tag name="KSO_WM_UNIT_PLACING_PICTURE_USER_VIEWPORT" val="{&quot;height&quot;:6300,&quot;width&quot;:11340}"/>
  <p:tag name="KSO_WM_UNIT_PLACING_PICTURE_INFO" val="{&quot;code&quot;:&quot;A[1]&quot;,&quot;full_picture&quot;:true,&quot;last_full_picture&quot;:&quot;A[1]&quot;,&quot;margin&quot;:{&quot;left&quot;:77.01593773063277,&quot;right&quot;:78.58252436379313},&quot;scheme&quot;:&quot;2-0&quot;,&quot;spacing&quot;:5}"/>
  <p:tag name="KSO_WM_UNIT_PLACING_PICTURE_USER_VIEWPORT_SMARTMENU" val="{&quot;height&quot;:4457.645556531144,&quot;width&quot;:8104.570380682416}"/>
  <p:tag name="KSO_WM_UNIT_PLACING_PICTURE_USER_RELATIVERECTANGLE_SMARTMENU" val="{&quot;bottom&quot;:0,&quot;left&quot;:0,&quot;right&quot;:0,&quot;top&quot;:0}"/>
  <p:tag name="KSO_WM_UNIT_PLACING_PICTURE_COLLAGE_RELATIVERECTANGLE" val="{&quot;height&quot;:4980.0773607537385,&quot;width&quot;:9054.417726789065}"/>
</p:tagLst>
</file>

<file path=ppt/tags/tag203.xml><?xml version="1.0" encoding="utf-8"?>
<p:tagLst xmlns:p="http://schemas.openxmlformats.org/presentationml/2006/main">
  <p:tag name="KSO_WM_TEMPLATE_INDEX" val="20208748"/>
  <p:tag name="KSO_WM_TAG_VERSION" val="1.0"/>
  <p:tag name="KSO_WM_SLIDE_INDEX" val="1"/>
  <p:tag name="KSO_WM_SLIDE_ITEM_CNT" val="0"/>
  <p:tag name="KSO_WM_SLIDE_LAYOUT" val="d"/>
  <p:tag name="KSO_WM_SLIDE_LAYOUT_CNT" val="1"/>
  <p:tag name="KSO_WM_SLIDE_TYPE" val="text"/>
  <p:tag name="KSO_WM_BEAUTIFY_FLAG" val="#wm#"/>
  <p:tag name="KSO_WM_SLIDE_POSITION" val="96*21"/>
  <p:tag name="KSO_WM_SLIDE_SIZE" val="745*497"/>
  <p:tag name="KSO_WM_SLIDE_SUBTYPE" val="picTxt"/>
  <p:tag name="KSO_WM_TEMPLATE_CATEGORY" val="diagram"/>
  <p:tag name="KSO_WM_SLIDE_ID" val="diagram20208748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5-12-15T20:19:20&quot;,&quot;maxSize&quot;:{&quot;size1&quot;:2.1996865086507538},&quot;minSize&quot;:{&quot;size1&quot;:2.1996865086507538},&quot;normalSize&quot;:{&quot;size1&quot;:2.1996865086507538},&quot;subLayout&quot;:[{&quot;id&quot;:&quot;2025-12-15T20:19:20&quot;,&quot;type&quot;:0},{&quot;id&quot;:&quot;2025-12-15T20:19:20&quot;,&quot;margin&quot;:{&quot;bottom&quot;:1.9049999713897705,&quot;left&quot;:7.831999778747559,&quot;right&quot;:5.291999816894531,&quot;top&quot;:1.4819999933242798},&quot;type&quot;:0}],&quot;type&quot;:0}"/>
  <p:tag name="KSO_WM_SLIDE_BACKGROUND" val="[&quot;general&quot;]"/>
  <p:tag name="KSO_WM_SLIDE_RATIO" val="1.777778"/>
  <p:tag name="KSO_WM_TEMPLATE_SUBCATEGORY" val="21"/>
  <p:tag name="KSO_WM_TEMPLATE_MASTER_TYPE" val="0"/>
  <p:tag name="KSO_WM_TEMPLATE_COLOR_TYPE" val="1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FILLPROP" val="[[{&quot;text_align&quot;:&quot;lm&quot;,&quot;text_direction&quot;:&quot;horizontal&quot;,&quot;support_features&quot;:[&quot;collage&quot;,&quot;creativecrop&quot;],&quot;support_big_font&quot;:false,&quot;picture_toward&quot;:0,&quot;picture_dockside&quot;:[],&quot;fill_id&quot;:&quot;e67e989b68da4f0993f21a8c58b40ec1&quot;,&quot;fill_align&quot;:&quot;cm&quot;,&quot;chip_types&quot;:[&quot;pictext&quot;,&quot;text&quot;,&quot;picture&quot;,&quot;chart&quot;,&quot;table&quot;,&quot;video&quot;]}]]"/>
  <p:tag name="KSO_WM_CHIP_XID" val="5ef0a3f7978989e612c8e89c"/>
  <p:tag name="KSO_WM_SLIDE_CAN_ADD_NAVIGATION" val="1"/>
  <p:tag name="KSO_WM_CHIP_DECFILLPROP" val="[]"/>
  <p:tag name="KSO_WM_CHIP_GROUPID" val="5ef0a3f7978989e612c8e89b"/>
  <p:tag name="KSO_WM_SLIDE_BK_DARK_LIGHT" val="2"/>
  <p:tag name="KSO_WM_SLIDE_BACKGROUND_TYPE" val="general"/>
  <p:tag name="KSO_WM_SLIDE_SUPPORT_FEATURE_TYPE" val="5"/>
  <p:tag name="KSO_WM_TEMPLATE_ASSEMBLE_XID" val="60656e7c4054ed1e2fb7f9c2"/>
  <p:tag name="KSO_WM_TEMPLATE_ASSEMBLE_GROUPID" val="60656e7c4054ed1e2fb7f9c2"/>
</p:tagLst>
</file>

<file path=ppt/tags/tag204.xml><?xml version="1.0" encoding="utf-8"?>
<p:tagLst xmlns:p="http://schemas.openxmlformats.org/presentationml/2006/main">
  <p:tag name="KSO_WM_BEAUTIFY_FLAG" val="#wm#"/>
  <p:tag name="KSO_WM_TEMPLATE_CATEGORY" val="diagram"/>
  <p:tag name="KSO_WM_TEMPLATE_INDEX" val="20208748"/>
</p:tagLst>
</file>

<file path=ppt/tags/tag205.xml><?xml version="1.0" encoding="utf-8"?>
<p:tagLst xmlns:p="http://schemas.openxmlformats.org/presentationml/2006/main">
  <p:tag name="KSO_WM_BEAUTIFY_FLAG" val="#wm#"/>
  <p:tag name="KSO_WM_TEMPLATE_CATEGORY" val="diagram"/>
  <p:tag name="KSO_WM_TEMPLATE_INDEX" val="20208748"/>
</p:tagLst>
</file>

<file path=ppt/tags/tag206.xml><?xml version="1.0" encoding="utf-8"?>
<p:tagLst xmlns:p="http://schemas.openxmlformats.org/presentationml/2006/main">
  <p:tag name="KSO_WM_BEAUTIFY_FLAG" val="#wm#"/>
  <p:tag name="KSO_WM_TEMPLATE_CATEGORY" val="diagram"/>
  <p:tag name="KSO_WM_TEMPLATE_INDEX" val="20208748"/>
</p:tagLst>
</file>

<file path=ppt/tags/tag207.xml><?xml version="1.0" encoding="utf-8"?>
<p:tagLst xmlns:p="http://schemas.openxmlformats.org/presentationml/2006/main">
  <p:tag name="KSO_WM_BEAUTIFY_FLAG" val="#wm#"/>
  <p:tag name="KSO_WM_TEMPLATE_CATEGORY" val="diagram"/>
  <p:tag name="KSO_WM_TEMPLATE_INDEX" val="20208748"/>
</p:tagLst>
</file>

<file path=ppt/tags/tag208.xml><?xml version="1.0" encoding="utf-8"?>
<p:tagLst xmlns:p="http://schemas.openxmlformats.org/presentationml/2006/main">
  <p:tag name="KSO_WM_BEAUTIFY_FLAG" val="#wm#"/>
  <p:tag name="KSO_WM_TEMPLATE_CATEGORY" val="diagram"/>
  <p:tag name="KSO_WM_TEMPLATE_INDEX" val="20208748"/>
</p:tagLst>
</file>

<file path=ppt/tags/tag2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03671_1*i*1"/>
  <p:tag name="KSO_WM_TEMPLATE_CATEGORY" val="diagram"/>
  <p:tag name="KSO_WM_TEMPLATE_INDEX" val="20203671"/>
  <p:tag name="KSO_WM_UNIT_LAYERLEVEL" val="1"/>
  <p:tag name="KSO_WM_TAG_VERSION" val="1.0"/>
  <p:tag name="KSO_WM_BEAUTIFY_FLAG" val="#wm#"/>
  <p:tag name="KSO_WM_UNIT_FILL_FORE_SCHEMECOLOR_INDEX_BRIGHTNESS" val="0"/>
  <p:tag name="KSO_WM_UNIT_FILL_FORE_SCHEMECOLOR_INDEX" val="14"/>
  <p:tag name="KSO_WM_UNIT_FILL_TYPE" val="1"/>
  <p:tag name="KSO_WM_UNIT_LINE_FORE_SCHEMECOLOR_INDEX_BRIGHTNESS" val="-0.25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21.xml><?xml version="1.0" encoding="utf-8"?>
<p:tagLst xmlns:p="http://schemas.openxmlformats.org/presentationml/2006/main">
  <p:tag name="KSO_WM_UNIT_SUBTYPE" val="a"/>
  <p:tag name="KSO_WM_UNIT_NOCLEAR" val="0"/>
  <p:tag name="KSO_WM_UNIT_VALUE" val="34"/>
  <p:tag name="KSO_WM_UNIT_HIGHLIGHT" val="0"/>
  <p:tag name="KSO_WM_UNIT_COMPATIBLE" val="0"/>
  <p:tag name="KSO_WM_UNIT_DIAGRAM_ISNUMVISUAL" val="0"/>
  <p:tag name="KSO_WM_UNIT_DIAGRAM_ISREFERUNIT" val="0"/>
  <p:tag name="KSO_WM_DIAGRAM_GROUP_CODE" val="o1-1"/>
  <p:tag name="KSO_WM_UNIT_TYPE" val="o_h_f"/>
  <p:tag name="KSO_WM_UNIT_INDEX" val="1_3_1"/>
  <p:tag name="KSO_WM_UNIT_ID" val="diagram20230948_1*o_h_f*1_3_1"/>
  <p:tag name="KSO_WM_TEMPLATE_CATEGORY" val="diagram"/>
  <p:tag name="KSO_WM_TEMPLATE_INDEX" val="20230948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5"/>
  <p:tag name="KSO_WM_DIAGRAM_MIN_ITEMCNT" val="5"/>
  <p:tag name="KSO_WM_DIAGRAM_VIRTUALLY_FRAME" val="{&quot;height&quot;:315.7896029457853,&quot;left&quot;:73.45,&quot;top&quot;:111.13543642429349,&quot;width&quot;:794.4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TEXT_LAYER_COUNT" val="1"/>
  <p:tag name="KSO_WM_BEAUTIFY_FLAG" val="#wm#"/>
  <p:tag name="KSO_WM_UNIT_PRESET_TEXT" val="单击此处添加项正文"/>
  <p:tag name="KSO_WM_UNIT_TEXT_FILL_FORE_SCHEMECOLOR_INDEX" val="1"/>
  <p:tag name="KSO_WM_UNIT_TEXT_FILL_TYPE" val="1"/>
  <p:tag name="KSO_WM_DIAGRAM_USE_COLOR_VALUE" val="{&quot;color_scheme&quot;:1,&quot;theme_color_indexes&quot;:[9,10,9,10,9,10]}"/>
</p:tagLst>
</file>

<file path=ppt/tags/tag2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03671_1*i*3"/>
  <p:tag name="KSO_WM_TEMPLATE_CATEGORY" val="diagram"/>
  <p:tag name="KSO_WM_TEMPLATE_INDEX" val="20203671"/>
  <p:tag name="KSO_WM_UNIT_LAYERLEVEL" val="1"/>
  <p:tag name="KSO_WM_TAG_VERSION" val="1.0"/>
  <p:tag name="KSO_WM_BEAUTIFY_FLAG" val="#wm#"/>
  <p:tag name="KSO_WM_UNIT_FILL_FORE_SCHEMECOLOR_INDEX_BRIGHTNESS" val="-0.25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203671_1*i*4"/>
  <p:tag name="KSO_WM_TEMPLATE_CATEGORY" val="diagram"/>
  <p:tag name="KSO_WM_TEMPLATE_INDEX" val="20203671"/>
  <p:tag name="KSO_WM_UNIT_LAYERLEVEL" val="1"/>
  <p:tag name="KSO_WM_TAG_VERSION" val="1.0"/>
  <p:tag name="KSO_WM_BEAUTIFY_FLAG" val="#wm#"/>
  <p:tag name="KSO_WM_UNIT_FILL_FORE_SCHEMECOLOR_INDEX_BRIGHTNESS" val="-0.25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12.xml><?xml version="1.0" encoding="utf-8"?>
<p:tagLst xmlns:p="http://schemas.openxmlformats.org/presentationml/2006/main">
  <p:tag name="KSO_WM_UNIT_NOCLEAR" val="0"/>
  <p:tag name="KSO_WM_UNIT_VALUE" val="1144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3671_1*f*1"/>
  <p:tag name="KSO_WM_TEMPLATE_CATEGORY" val="diagram"/>
  <p:tag name="KSO_WM_TEMPLATE_INDEX" val="20203671"/>
  <p:tag name="KSO_WM_UNIT_LAYERLEVEL" val="1"/>
  <p:tag name="KSO_WM_TAG_VERSION" val="1.0"/>
  <p:tag name="KSO_WM_BEAUTIFY_FLAG" val="#wm#"/>
  <p:tag name="KSO_WM_UNIT_PRESET_TEXT" val="单击此处添加文本具体内容，简明扼要地阐述你的观点。&#13;单击此处添加文本具体内容，简明扼要地阐述你的观点。&#13;单击此处添加文本具体内容，简明扼要地阐述你的观点。&#13;单击此处添加文本具体内容，简明扼要地阐述你的观点。&#13;单击此处添加文本具体内容，简明扼要地阐述你的观点。"/>
  <p:tag name="KSO_WM_UNIT_SUBTYPE" val="a"/>
  <p:tag name="KSO_WM_UNIT_TEXT_FILL_FORE_SCHEMECOLOR_INDEX_BRIGHTNESS" val="0.15"/>
  <p:tag name="KSO_WM_UNIT_TEXT_FILL_FORE_SCHEMECOLOR_INDEX" val="13"/>
  <p:tag name="KSO_WM_UNIT_TEXT_FILL_TYPE" val="1"/>
</p:tagLst>
</file>

<file path=ppt/tags/tag213.xml><?xml version="1.0" encoding="utf-8"?>
<p:tagLst xmlns:p="http://schemas.openxmlformats.org/presentationml/2006/main">
  <p:tag name="KSO_WM_BEAUTIFY_FLAG" val="#wm#"/>
  <p:tag name="KSO_WM_TEMPLATE_CATEGORY" val="diagram"/>
  <p:tag name="KSO_WM_TEMPLATE_INDEX" val="20208748"/>
</p:tagLst>
</file>

<file path=ppt/tags/tag214.xml><?xml version="1.0" encoding="utf-8"?>
<p:tagLst xmlns:p="http://schemas.openxmlformats.org/presentationml/2006/main">
  <p:tag name="KSO_WM_BEAUTIFY_FLAG" val="#wm#"/>
  <p:tag name="KSO_WM_TEMPLATE_CATEGORY" val="diagram"/>
  <p:tag name="KSO_WM_TEMPLATE_INDEX" val="20208748"/>
</p:tagLst>
</file>

<file path=ppt/tags/tag2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03671_1*i*1"/>
  <p:tag name="KSO_WM_TEMPLATE_CATEGORY" val="diagram"/>
  <p:tag name="KSO_WM_TEMPLATE_INDEX" val="20203671"/>
  <p:tag name="KSO_WM_UNIT_LAYERLEVEL" val="1"/>
  <p:tag name="KSO_WM_TAG_VERSION" val="1.0"/>
  <p:tag name="KSO_WM_BEAUTIFY_FLAG" val="#wm#"/>
  <p:tag name="KSO_WM_UNIT_FILL_FORE_SCHEMECOLOR_INDEX_BRIGHTNESS" val="0"/>
  <p:tag name="KSO_WM_UNIT_FILL_FORE_SCHEMECOLOR_INDEX" val="14"/>
  <p:tag name="KSO_WM_UNIT_FILL_TYPE" val="1"/>
  <p:tag name="KSO_WM_UNIT_LINE_FORE_SCHEMECOLOR_INDEX_BRIGHTNESS" val="-0.25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2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03671_1*i*3"/>
  <p:tag name="KSO_WM_TEMPLATE_CATEGORY" val="diagram"/>
  <p:tag name="KSO_WM_TEMPLATE_INDEX" val="20203671"/>
  <p:tag name="KSO_WM_UNIT_LAYERLEVEL" val="1"/>
  <p:tag name="KSO_WM_TAG_VERSION" val="1.0"/>
  <p:tag name="KSO_WM_BEAUTIFY_FLAG" val="#wm#"/>
  <p:tag name="KSO_WM_UNIT_FILL_FORE_SCHEMECOLOR_INDEX_BRIGHTNESS" val="-0.25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203671_1*i*4"/>
  <p:tag name="KSO_WM_TEMPLATE_CATEGORY" val="diagram"/>
  <p:tag name="KSO_WM_TEMPLATE_INDEX" val="20203671"/>
  <p:tag name="KSO_WM_UNIT_LAYERLEVEL" val="1"/>
  <p:tag name="KSO_WM_TAG_VERSION" val="1.0"/>
  <p:tag name="KSO_WM_BEAUTIFY_FLAG" val="#wm#"/>
  <p:tag name="KSO_WM_UNIT_FILL_FORE_SCHEMECOLOR_INDEX_BRIGHTNESS" val="-0.25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18.xml><?xml version="1.0" encoding="utf-8"?>
<p:tagLst xmlns:p="http://schemas.openxmlformats.org/presentationml/2006/main">
  <p:tag name="KSO_WM_UNIT_NOCLEAR" val="0"/>
  <p:tag name="KSO_WM_UNIT_VALUE" val="1144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3671_1*f*1"/>
  <p:tag name="KSO_WM_TEMPLATE_CATEGORY" val="diagram"/>
  <p:tag name="KSO_WM_TEMPLATE_INDEX" val="20203671"/>
  <p:tag name="KSO_WM_UNIT_LAYERLEVEL" val="1"/>
  <p:tag name="KSO_WM_TAG_VERSION" val="1.0"/>
  <p:tag name="KSO_WM_BEAUTIFY_FLAG" val="#wm#"/>
  <p:tag name="KSO_WM_UNIT_PRESET_TEXT" val="单击此处添加文本具体内容，简明扼要地阐述你的观点。&#13;单击此处添加文本具体内容，简明扼要地阐述你的观点。&#13;单击此处添加文本具体内容，简明扼要地阐述你的观点。&#13;单击此处添加文本具体内容，简明扼要地阐述你的观点。&#13;单击此处添加文本具体内容，简明扼要地阐述你的观点。"/>
  <p:tag name="KSO_WM_UNIT_SUBTYPE" val="a"/>
  <p:tag name="KSO_WM_UNIT_TEXT_FILL_FORE_SCHEMECOLOR_INDEX_BRIGHTNESS" val="0.15"/>
  <p:tag name="KSO_WM_UNIT_TEXT_FILL_FORE_SCHEMECOLOR_INDEX" val="13"/>
  <p:tag name="KSO_WM_UNIT_TEXT_FILL_TYPE" val="1"/>
</p:tagLst>
</file>

<file path=ppt/tags/tag219.xml><?xml version="1.0" encoding="utf-8"?>
<p:tagLst xmlns:p="http://schemas.openxmlformats.org/presentationml/2006/main">
  <p:tag name="KSO_WM_BEAUTIFY_FLAG" val="#wm#"/>
  <p:tag name="KSO_WM_TEMPLATE_CATEGORY" val="diagram"/>
  <p:tag name="KSO_WM_TEMPLATE_INDEX" val="20208748"/>
</p:tagLst>
</file>

<file path=ppt/tags/tag22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o1-1"/>
  <p:tag name="KSO_WM_UNIT_TYPE" val="o_h_f"/>
  <p:tag name="KSO_WM_UNIT_INDEX" val="1_4_1"/>
  <p:tag name="KSO_WM_UNIT_ID" val="diagram20230948_1*o_h_f*1_4_1"/>
  <p:tag name="KSO_WM_TEMPLATE_CATEGORY" val="diagram"/>
  <p:tag name="KSO_WM_TEMPLATE_INDEX" val="20230948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5"/>
  <p:tag name="KSO_WM_DIAGRAM_MIN_ITEMCNT" val="5"/>
  <p:tag name="KSO_WM_DIAGRAM_VIRTUALLY_FRAME" val="{&quot;height&quot;:315.7896029457853,&quot;left&quot;:73.45,&quot;top&quot;:111.13543642429349,&quot;width&quot;:794.4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TEXT_LAYER_COUNT" val="1"/>
  <p:tag name="KSO_WM_BEAUTIFY_FLAG" val="#wm#"/>
  <p:tag name="KSO_WM_UNIT_PRESET_TEXT" val="单击此处添加项正文"/>
  <p:tag name="KSO_WM_UNIT_TEXT_FILL_FORE_SCHEMECOLOR_INDEX" val="1"/>
  <p:tag name="KSO_WM_UNIT_TEXT_FILL_TYPE" val="1"/>
  <p:tag name="KSO_WM_DIAGRAM_USE_COLOR_VALUE" val="{&quot;color_scheme&quot;:1,&quot;theme_color_indexes&quot;:[9,10,9,10,9,10]}"/>
</p:tagLst>
</file>

<file path=ppt/tags/tag2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03671_1*i*1"/>
  <p:tag name="KSO_WM_TEMPLATE_CATEGORY" val="diagram"/>
  <p:tag name="KSO_WM_TEMPLATE_INDEX" val="20203671"/>
  <p:tag name="KSO_WM_UNIT_LAYERLEVEL" val="1"/>
  <p:tag name="KSO_WM_TAG_VERSION" val="1.0"/>
  <p:tag name="KSO_WM_BEAUTIFY_FLAG" val="#wm#"/>
  <p:tag name="KSO_WM_UNIT_FILL_FORE_SCHEMECOLOR_INDEX_BRIGHTNESS" val="0"/>
  <p:tag name="KSO_WM_UNIT_FILL_FORE_SCHEMECOLOR_INDEX" val="14"/>
  <p:tag name="KSO_WM_UNIT_FILL_TYPE" val="1"/>
  <p:tag name="KSO_WM_UNIT_LINE_FORE_SCHEMECOLOR_INDEX_BRIGHTNESS" val="-0.25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2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03671_1*i*3"/>
  <p:tag name="KSO_WM_TEMPLATE_CATEGORY" val="diagram"/>
  <p:tag name="KSO_WM_TEMPLATE_INDEX" val="20203671"/>
  <p:tag name="KSO_WM_UNIT_LAYERLEVEL" val="1"/>
  <p:tag name="KSO_WM_TAG_VERSION" val="1.0"/>
  <p:tag name="KSO_WM_BEAUTIFY_FLAG" val="#wm#"/>
  <p:tag name="KSO_WM_UNIT_FILL_FORE_SCHEMECOLOR_INDEX_BRIGHTNESS" val="-0.25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203671_1*i*4"/>
  <p:tag name="KSO_WM_TEMPLATE_CATEGORY" val="diagram"/>
  <p:tag name="KSO_WM_TEMPLATE_INDEX" val="20203671"/>
  <p:tag name="KSO_WM_UNIT_LAYERLEVEL" val="1"/>
  <p:tag name="KSO_WM_TAG_VERSION" val="1.0"/>
  <p:tag name="KSO_WM_BEAUTIFY_FLAG" val="#wm#"/>
  <p:tag name="KSO_WM_UNIT_FILL_FORE_SCHEMECOLOR_INDEX_BRIGHTNESS" val="-0.25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23.xml><?xml version="1.0" encoding="utf-8"?>
<p:tagLst xmlns:p="http://schemas.openxmlformats.org/presentationml/2006/main">
  <p:tag name="KSO_WM_UNIT_NOCLEAR" val="0"/>
  <p:tag name="KSO_WM_UNIT_VALUE" val="1144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3671_1*f*1"/>
  <p:tag name="KSO_WM_TEMPLATE_CATEGORY" val="diagram"/>
  <p:tag name="KSO_WM_TEMPLATE_INDEX" val="20203671"/>
  <p:tag name="KSO_WM_UNIT_LAYERLEVEL" val="1"/>
  <p:tag name="KSO_WM_TAG_VERSION" val="1.0"/>
  <p:tag name="KSO_WM_BEAUTIFY_FLAG" val="#wm#"/>
  <p:tag name="KSO_WM_UNIT_PRESET_TEXT" val="单击此处添加文本具体内容，简明扼要地阐述你的观点。&#13;单击此处添加文本具体内容，简明扼要地阐述你的观点。&#13;单击此处添加文本具体内容，简明扼要地阐述你的观点。&#13;单击此处添加文本具体内容，简明扼要地阐述你的观点。&#13;单击此处添加文本具体内容，简明扼要地阐述你的观点。"/>
  <p:tag name="KSO_WM_UNIT_SUBTYPE" val="a"/>
  <p:tag name="KSO_WM_UNIT_TEXT_FILL_FORE_SCHEMECOLOR_INDEX_BRIGHTNESS" val="0.15"/>
  <p:tag name="KSO_WM_UNIT_TEXT_FILL_FORE_SCHEMECOLOR_INDEX" val="13"/>
  <p:tag name="KSO_WM_UNIT_TEXT_FILL_TYPE" val="1"/>
</p:tagLst>
</file>

<file path=ppt/tags/tag224.xml><?xml version="1.0" encoding="utf-8"?>
<p:tagLst xmlns:p="http://schemas.openxmlformats.org/presentationml/2006/main">
  <p:tag name="KSO_WM_BEAUTIFY_FLAG" val="#wm#"/>
  <p:tag name="KSO_WM_TEMPLATE_CATEGORY" val="diagram"/>
  <p:tag name="KSO_WM_TEMPLATE_INDEX" val="20208748"/>
</p:tagLst>
</file>

<file path=ppt/tags/tag225.xml><?xml version="1.0" encoding="utf-8"?>
<p:tagLst xmlns:p="http://schemas.openxmlformats.org/presentationml/2006/main">
  <p:tag name="KSO_WM_BEAUTIFY_FLAG" val="#wm#"/>
  <p:tag name="KSO_WM_TEMPLATE_CATEGORY" val="diagram"/>
  <p:tag name="KSO_WM_TEMPLATE_INDEX" val="20208748"/>
</p:tagLst>
</file>

<file path=ppt/tags/tag2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20228778_1*l_h_i*1_1_1"/>
  <p:tag name="KSO_WM_TEMPLATE_CATEGORY" val="diagram"/>
  <p:tag name="KSO_WM_TEMPLATE_INDEX" val="20228778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14"/>
  <p:tag name="KSO_WM_UNIT_FILL_TYPE" val="1"/>
  <p:tag name="KSO_WM_UNIT_SHADOW_SCHEMECOLOR_INDEX_BRIGHTNESS" val="0"/>
  <p:tag name="KSO_WM_UNIT_SHADOW_SCHEMECOLOR_INDEX" val="5"/>
  <p:tag name="KSO_WM_UNIT_TEXT_FILL_FORE_SCHEMECOLOR_INDEX_BRIGHTNESS" val="0"/>
  <p:tag name="KSO_WM_UNIT_TEXT_FILL_FORE_SCHEMECOLOR_INDEX" val="2"/>
  <p:tag name="KSO_WM_UNIT_TEXT_FILL_TYPE" val="1"/>
  <p:tag name="KSO_WM_UNIT_USESOURCEFORMAT_APPLY" val="1"/>
  <p:tag name="KSO_WM_DIAGRAM_VIRTUALLY_FRAME" val="{&quot;height&quot;:374.75,&quot;left&quot;:241.01448818897637,&quot;top&quot;:114.85,&quot;width&quot;:628.2711811023622}"/>
</p:tagLst>
</file>

<file path=ppt/tags/tag227.xml><?xml version="1.0" encoding="utf-8"?>
<p:tagLst xmlns:p="http://schemas.openxmlformats.org/presentationml/2006/main">
  <p:tag name="KSO_WM_UNIT_SUBTYPE" val="a"/>
  <p:tag name="KSO_WM_UNIT_PRESET_TEXT" val="点击此处添加正文，文字是您思想的提炼，为了演示发布的良好效果，请言简意赅的阐述您的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28778_1*l_h_f*1_1_1"/>
  <p:tag name="KSO_WM_TEMPLATE_CATEGORY" val="diagram"/>
  <p:tag name="KSO_WM_TEMPLATE_INDEX" val="20228778"/>
  <p:tag name="KSO_WM_UNIT_LAYERLEVEL" val="1_1_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  <p:tag name="KSO_WM_UNIT_USESOURCEFORMAT_APPLY" val="1"/>
  <p:tag name="KSO_WM_DIAGRAM_VIRTUALLY_FRAME" val="{&quot;height&quot;:374.75,&quot;left&quot;:241.01448818897637,&quot;top&quot;:114.85,&quot;width&quot;:628.2711811023622}"/>
</p:tagLst>
</file>

<file path=ppt/tags/tag2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3"/>
  <p:tag name="KSO_WM_UNIT_ID" val="diagram20228778_1*l_h_i*1_1_3"/>
  <p:tag name="KSO_WM_TEMPLATE_CATEGORY" val="diagram"/>
  <p:tag name="KSO_WM_TEMPLATE_INDEX" val="20228778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1"/>
  <p:tag name="KSO_WM_DIAGRAM_VIRTUALLY_FRAME" val="{&quot;height&quot;:374.75,&quot;left&quot;:241.01448818897637,&quot;top&quot;:114.85,&quot;width&quot;:628.2711811023622}"/>
</p:tagLst>
</file>

<file path=ppt/tags/tag2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4"/>
  <p:tag name="KSO_WM_UNIT_ID" val="diagram20228778_1*l_h_i*1_1_4"/>
  <p:tag name="KSO_WM_TEMPLATE_CATEGORY" val="diagram"/>
  <p:tag name="KSO_WM_TEMPLATE_INDEX" val="20228778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14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1"/>
  <p:tag name="KSO_WM_DIAGRAM_VIRTUALLY_FRAME" val="{&quot;height&quot;:374.75,&quot;left&quot;:241.01448818897637,&quot;top&quot;:114.85,&quot;width&quot;:628.2711811023622}"/>
</p:tagLst>
</file>

<file path=ppt/tags/tag23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o1-1"/>
  <p:tag name="KSO_WM_UNIT_TYPE" val="o_h_f"/>
  <p:tag name="KSO_WM_UNIT_INDEX" val="1_5_1"/>
  <p:tag name="KSO_WM_UNIT_ID" val="diagram20230948_1*o_h_f*1_5_1"/>
  <p:tag name="KSO_WM_TEMPLATE_CATEGORY" val="diagram"/>
  <p:tag name="KSO_WM_TEMPLATE_INDEX" val="20230948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5"/>
  <p:tag name="KSO_WM_DIAGRAM_MIN_ITEMCNT" val="5"/>
  <p:tag name="KSO_WM_DIAGRAM_VIRTUALLY_FRAME" val="{&quot;height&quot;:315.7896029457853,&quot;left&quot;:73.45,&quot;top&quot;:111.13543642429349,&quot;width&quot;:794.4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TEXT_LAYER_COUNT" val="1"/>
  <p:tag name="KSO_WM_BEAUTIFY_FLAG" val="#wm#"/>
  <p:tag name="KSO_WM_UNIT_PRESET_TEXT" val="单击此处添加项正文"/>
  <p:tag name="KSO_WM_UNIT_TEXT_FILL_FORE_SCHEMECOLOR_INDEX" val="1"/>
  <p:tag name="KSO_WM_UNIT_TEXT_FILL_TYPE" val="1"/>
  <p:tag name="KSO_WM_DIAGRAM_USE_COLOR_VALUE" val="{&quot;color_scheme&quot;:1,&quot;theme_color_indexes&quot;:[9,10,9,10,9,10]}"/>
</p:tagLst>
</file>

<file path=ppt/tags/tag2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1_2"/>
  <p:tag name="KSO_WM_UNIT_ID" val="diagram20228778_1*l_h_i*1_1_2"/>
  <p:tag name="KSO_WM_TEMPLATE_CATEGORY" val="diagram"/>
  <p:tag name="KSO_WM_TEMPLATE_INDEX" val="20228778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SHADOW_SCHEMECOLOR_INDEX_BRIGHTNESS" val="0"/>
  <p:tag name="KSO_WM_UNIT_SHADOW_SCHEMECOLOR_INDEX" val="5"/>
  <p:tag name="KSO_WM_UNIT_TEXT_FILL_FORE_SCHEMECOLOR_INDEX_BRIGHTNESS" val="0"/>
  <p:tag name="KSO_WM_UNIT_TEXT_FILL_FORE_SCHEMECOLOR_INDEX" val="2"/>
  <p:tag name="KSO_WM_UNIT_TEXT_FILL_TYPE" val="1"/>
  <p:tag name="KSO_WM_UNIT_USESOURCEFORMAT_APPLY" val="1"/>
  <p:tag name="KSO_WM_DIAGRAM_VIRTUALLY_FRAME" val="{&quot;height&quot;:374.75,&quot;left&quot;:241.01448818897637,&quot;top&quot;:114.85,&quot;width&quot;:628.2711811023622}"/>
</p:tagLst>
</file>

<file path=ppt/tags/tag2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20228778_1*l_h_i*1_2_1"/>
  <p:tag name="KSO_WM_TEMPLATE_CATEGORY" val="diagram"/>
  <p:tag name="KSO_WM_TEMPLATE_INDEX" val="20228778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14"/>
  <p:tag name="KSO_WM_UNIT_FILL_TYPE" val="1"/>
  <p:tag name="KSO_WM_UNIT_SHADOW_SCHEMECOLOR_INDEX_BRIGHTNESS" val="0"/>
  <p:tag name="KSO_WM_UNIT_SHADOW_SCHEMECOLOR_INDEX" val="6"/>
  <p:tag name="KSO_WM_UNIT_TEXT_FILL_FORE_SCHEMECOLOR_INDEX_BRIGHTNESS" val="0"/>
  <p:tag name="KSO_WM_UNIT_TEXT_FILL_FORE_SCHEMECOLOR_INDEX" val="2"/>
  <p:tag name="KSO_WM_UNIT_TEXT_FILL_TYPE" val="1"/>
  <p:tag name="KSO_WM_UNIT_USESOURCEFORMAT_APPLY" val="1"/>
  <p:tag name="KSO_WM_DIAGRAM_VIRTUALLY_FRAME" val="{&quot;height&quot;:374.75,&quot;left&quot;:241.01448818897637,&quot;top&quot;:114.85,&quot;width&quot;:628.2711811023622}"/>
</p:tagLst>
</file>

<file path=ppt/tags/tag232.xml><?xml version="1.0" encoding="utf-8"?>
<p:tagLst xmlns:p="http://schemas.openxmlformats.org/presentationml/2006/main">
  <p:tag name="KSO_WM_UNIT_SUBTYPE" val="a"/>
  <p:tag name="KSO_WM_UNIT_PRESET_TEXT" val="点击此处添加正文，文字是您思想的提炼，为了演示发布的良好效果，请言简意赅的阐述您的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28778_1*l_h_f*1_2_1"/>
  <p:tag name="KSO_WM_TEMPLATE_CATEGORY" val="diagram"/>
  <p:tag name="KSO_WM_TEMPLATE_INDEX" val="20228778"/>
  <p:tag name="KSO_WM_UNIT_LAYERLEVEL" val="1_1_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  <p:tag name="KSO_WM_UNIT_USESOURCEFORMAT_APPLY" val="1"/>
  <p:tag name="KSO_WM_DIAGRAM_VIRTUALLY_FRAME" val="{&quot;height&quot;:374.75,&quot;left&quot;:241.01448818897637,&quot;top&quot;:114.85,&quot;width&quot;:628.2711811023622}"/>
</p:tagLst>
</file>

<file path=ppt/tags/tag2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3"/>
  <p:tag name="KSO_WM_UNIT_ID" val="diagram20228778_1*l_h_i*1_2_3"/>
  <p:tag name="KSO_WM_TEMPLATE_CATEGORY" val="diagram"/>
  <p:tag name="KSO_WM_TEMPLATE_INDEX" val="20228778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1"/>
  <p:tag name="KSO_WM_DIAGRAM_VIRTUALLY_FRAME" val="{&quot;height&quot;:374.75,&quot;left&quot;:241.01448818897637,&quot;top&quot;:114.85,&quot;width&quot;:628.2711811023622}"/>
</p:tagLst>
</file>

<file path=ppt/tags/tag2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4"/>
  <p:tag name="KSO_WM_UNIT_ID" val="diagram20228778_1*l_h_i*1_2_4"/>
  <p:tag name="KSO_WM_TEMPLATE_CATEGORY" val="diagram"/>
  <p:tag name="KSO_WM_TEMPLATE_INDEX" val="20228778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14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1"/>
  <p:tag name="KSO_WM_DIAGRAM_VIRTUALLY_FRAME" val="{&quot;height&quot;:374.75,&quot;left&quot;:241.01448818897637,&quot;top&quot;:114.85,&quot;width&quot;:628.2711811023622}"/>
</p:tagLst>
</file>

<file path=ppt/tags/tag2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2_2"/>
  <p:tag name="KSO_WM_UNIT_ID" val="diagram20228778_1*l_h_i*1_2_2"/>
  <p:tag name="KSO_WM_TEMPLATE_CATEGORY" val="diagram"/>
  <p:tag name="KSO_WM_TEMPLATE_INDEX" val="20228778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6"/>
  <p:tag name="KSO_WM_UNIT_FILL_TYPE" val="1"/>
  <p:tag name="KSO_WM_UNIT_SHADOW_SCHEMECOLOR_INDEX_BRIGHTNESS" val="0"/>
  <p:tag name="KSO_WM_UNIT_SHADOW_SCHEMECOLOR_INDEX" val="6"/>
  <p:tag name="KSO_WM_UNIT_TEXT_FILL_FORE_SCHEMECOLOR_INDEX_BRIGHTNESS" val="0"/>
  <p:tag name="KSO_WM_UNIT_TEXT_FILL_FORE_SCHEMECOLOR_INDEX" val="2"/>
  <p:tag name="KSO_WM_UNIT_TEXT_FILL_TYPE" val="1"/>
  <p:tag name="KSO_WM_UNIT_USESOURCEFORMAT_APPLY" val="1"/>
  <p:tag name="KSO_WM_DIAGRAM_VIRTUALLY_FRAME" val="{&quot;height&quot;:374.75,&quot;left&quot;:241.01448818897637,&quot;top&quot;:114.85,&quot;width&quot;:628.2711811023622}"/>
</p:tagLst>
</file>

<file path=ppt/tags/tag236.xml><?xml version="1.0" encoding="utf-8"?>
<p:tagLst xmlns:p="http://schemas.openxmlformats.org/presentationml/2006/main">
  <p:tag name="KSO_WM_BEAUTIFY_FLAG" val="#wm#"/>
  <p:tag name="KSO_WM_TEMPLATE_CATEGORY" val="diagram"/>
  <p:tag name="KSO_WM_TEMPLATE_INDEX" val="20208748"/>
</p:tagLst>
</file>

<file path=ppt/tags/tag2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03671_1*i*1"/>
  <p:tag name="KSO_WM_TEMPLATE_CATEGORY" val="diagram"/>
  <p:tag name="KSO_WM_TEMPLATE_INDEX" val="20203671"/>
  <p:tag name="KSO_WM_UNIT_LAYERLEVEL" val="1"/>
  <p:tag name="KSO_WM_TAG_VERSION" val="1.0"/>
  <p:tag name="KSO_WM_BEAUTIFY_FLAG" val="#wm#"/>
  <p:tag name="KSO_WM_UNIT_FILL_FORE_SCHEMECOLOR_INDEX_BRIGHTNESS" val="0"/>
  <p:tag name="KSO_WM_UNIT_FILL_FORE_SCHEMECOLOR_INDEX" val="14"/>
  <p:tag name="KSO_WM_UNIT_FILL_TYPE" val="1"/>
  <p:tag name="KSO_WM_UNIT_LINE_FORE_SCHEMECOLOR_INDEX_BRIGHTNESS" val="-0.25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238.xml><?xml version="1.0" encoding="utf-8"?>
<p:tagLst xmlns:p="http://schemas.openxmlformats.org/presentationml/2006/main">
  <p:tag name="KSO_WM_UNIT_ISCONTENTSTITLE" val="0"/>
  <p:tag name="KSO_WM_UNIT_NOCLEAR" val="0"/>
  <p:tag name="KSO_WM_UNIT_VALUE" val="12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03671_1*a*1"/>
  <p:tag name="KSO_WM_TEMPLATE_CATEGORY" val="diagram"/>
  <p:tag name="KSO_WM_TEMPLATE_INDEX" val="20203671"/>
  <p:tag name="KSO_WM_UNIT_LAYERLEVEL" val="1"/>
  <p:tag name="KSO_WM_TAG_VERSION" val="1.0"/>
  <p:tag name="KSO_WM_BEAUTIFY_FLAG" val="#wm#"/>
  <p:tag name="KSO_WM_UNIT_PRESET_TEXT" val="单击此处添加大标题内容"/>
  <p:tag name="KSO_WM_UNIT_ISNUMDGMTITLE" val="0"/>
  <p:tag name="KSO_WM_UNIT_TEXT_FILL_FORE_SCHEMECOLOR_INDEX_BRIGHTNESS" val="0"/>
  <p:tag name="KSO_WM_UNIT_TEXT_FILL_FORE_SCHEMECOLOR_INDEX" val="14"/>
  <p:tag name="KSO_WM_UNIT_TEXT_FILL_TYPE" val="1"/>
</p:tagLst>
</file>

<file path=ppt/tags/tag239.xml><?xml version="1.0" encoding="utf-8"?>
<p:tagLst xmlns:p="http://schemas.openxmlformats.org/presentationml/2006/main">
  <p:tag name="KSO_WM_UNIT_NOCLEAR" val="0"/>
  <p:tag name="KSO_WM_UNIT_VALUE" val="1144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3671_1*f*1"/>
  <p:tag name="KSO_WM_TEMPLATE_CATEGORY" val="diagram"/>
  <p:tag name="KSO_WM_TEMPLATE_INDEX" val="20203671"/>
  <p:tag name="KSO_WM_UNIT_LAYERLEVEL" val="1"/>
  <p:tag name="KSO_WM_TAG_VERSION" val="1.0"/>
  <p:tag name="KSO_WM_BEAUTIFY_FLAG" val="#wm#"/>
  <p:tag name="KSO_WM_UNIT_PRESET_TEXT" val="单击此处添加文本具体内容，简明扼要地阐述你的观点。&#13;单击此处添加文本具体内容，简明扼要地阐述你的观点。&#13;单击此处添加文本具体内容，简明扼要地阐述你的观点。&#13;单击此处添加文本具体内容，简明扼要地阐述你的观点。&#13;单击此处添加文本具体内容，简明扼要地阐述你的观点。"/>
  <p:tag name="KSO_WM_UNIT_SUBTYPE" val="a"/>
  <p:tag name="KSO_WM_UNIT_TEXT_FILL_FORE_SCHEMECOLOR_INDEX_BRIGHTNESS" val="0.15"/>
  <p:tag name="KSO_WM_UNIT_TEXT_FILL_FORE_SCHEMECOLOR_INDEX" val="13"/>
  <p:tag name="KSO_WM_UNIT_TEXT_FILL_TYPE" val="1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o1-1"/>
  <p:tag name="KSO_WM_UNIT_TYPE" val="o_h_i"/>
  <p:tag name="KSO_WM_UNIT_INDEX" val="1_1_4"/>
  <p:tag name="KSO_WM_UNIT_ID" val="diagram20230948_1*o_h_i*1_1_4"/>
  <p:tag name="KSO_WM_TEMPLATE_CATEGORY" val="diagram"/>
  <p:tag name="KSO_WM_TEMPLATE_INDEX" val="20230948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5"/>
  <p:tag name="KSO_WM_DIAGRAM_MIN_ITEMCNT" val="5"/>
  <p:tag name="KSO_WM_DIAGRAM_VIRTUALLY_FRAME" val="{&quot;height&quot;:315.7896029457853,&quot;left&quot;:73.45,&quot;top&quot;:111.13543642429349,&quot;width&quot;:794.45}"/>
  <p:tag name="KSO_WM_DIAGRAM_COLOR_MATCH_VALUE" val="{&quot;shape&quot;:{&quot;fill&quot;:{&quot;solid&quot;:{&quot;brightness&quot;:0.5299999713897705,&quot;colorType&quot;:1,&quot;foreColorIndex&quot;:5,&quot;transparency&quot;:0.5199999809265137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5"/>
  <p:tag name="KSO_WM_UNIT_FILL_FORE_SCHEMECOLOR_INDEX_BRIGHTNESS" val="0.53"/>
  <p:tag name="KSO_WM_DIAGRAM_USE_COLOR_VALUE" val="{&quot;color_scheme&quot;:1,&quot;theme_color_indexes&quot;:[9,10,9,10,9,10]}"/>
</p:tagLst>
</file>

<file path=ppt/tags/tag2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03671_1*i*3"/>
  <p:tag name="KSO_WM_TEMPLATE_CATEGORY" val="diagram"/>
  <p:tag name="KSO_WM_TEMPLATE_INDEX" val="20203671"/>
  <p:tag name="KSO_WM_UNIT_LAYERLEVEL" val="1"/>
  <p:tag name="KSO_WM_TAG_VERSION" val="1.0"/>
  <p:tag name="KSO_WM_BEAUTIFY_FLAG" val="#wm#"/>
  <p:tag name="KSO_WM_UNIT_FILL_FORE_SCHEMECOLOR_INDEX_BRIGHTNESS" val="-0.25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203671_1*i*4"/>
  <p:tag name="KSO_WM_TEMPLATE_CATEGORY" val="diagram"/>
  <p:tag name="KSO_WM_TEMPLATE_INDEX" val="20203671"/>
  <p:tag name="KSO_WM_UNIT_LAYERLEVEL" val="1"/>
  <p:tag name="KSO_WM_TAG_VERSION" val="1.0"/>
  <p:tag name="KSO_WM_BEAUTIFY_FLAG" val="#wm#"/>
  <p:tag name="KSO_WM_UNIT_FILL_FORE_SCHEMECOLOR_INDEX_BRIGHTNESS" val="-0.25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42.xml><?xml version="1.0" encoding="utf-8"?>
<p:tagLst xmlns:p="http://schemas.openxmlformats.org/presentationml/2006/main">
  <p:tag name="KSO_WM_BEAUTIFY_FLAG" val="#wm#"/>
  <p:tag name="KSO_WM_TEMPLATE_CATEGORY" val="diagram"/>
  <p:tag name="KSO_WM_TEMPLATE_INDEX" val="20208748"/>
</p:tagLst>
</file>

<file path=ppt/tags/tag2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12169_1*i*1"/>
  <p:tag name="KSO_WM_TEMPLATE_CATEGORY" val="diagram"/>
  <p:tag name="KSO_WM_TEMPLATE_INDEX" val="20212169"/>
  <p:tag name="KSO_WM_UNIT_LAYERLEVEL" val="1"/>
  <p:tag name="KSO_WM_TAG_VERSION" val="1.0"/>
  <p:tag name="KSO_WM_BEAUTIFY_FLAG" val="#wm#"/>
  <p:tag name="KSO_WM_UNIT_BLOCK" val="0"/>
  <p:tag name="KSO_WM_UNIT_SM_LIMIT_TYPE" val="2"/>
  <p:tag name="KSO_WM_UNIT_DECORATE_INFO" val="{&quot;ReferentInfo&quot;:{&quot;Id&quot;:&quot;slide&quot;,&quot;X&quot;:{&quot;Pos&quot;:1},&quot;Y&quot;:{&quot;Pos&quot;:1}},&quot;DecorateInfoX&quot;:{&quot;Pos&quot;:1,&quot;IsAbs&quot;:false},&quot;DecorateInfoY&quot;:{&quot;Pos&quot;:1,&quot;IsAbs&quot;:false},&quot;DecorateInfoW&quot;:{&quot;IsAbs&quot;:false},&quot;DecorateInfoH&quot;:{&quot;IsAbs&quot;:false},&quot;whChangeMode&quot;:0}"/>
  <p:tag name="KSO_WM_UNIT_DEC_AREA_ID" val="544e3ac726024a87a4e983faf016091e"/>
  <p:tag name="KSO_WM_CHIP_GROUPID" val="5eedbca6fa6683b8872baa7d"/>
  <p:tag name="KSO_WM_CHIP_XID" val="5eedbca6fa6683b8872baa7e"/>
  <p:tag name="KSO_WM_UNIT_TEXT_FILL_FORE_SCHEMECOLOR_INDEX_BRIGHTNESS" val="0"/>
  <p:tag name="KSO_WM_UNIT_TEXT_FILL_FORE_SCHEMECOLOR_INDEX" val="2"/>
  <p:tag name="KSO_WM_UNIT_TEXT_FILL_TYPE" val="1"/>
  <p:tag name="KSO_WM_UNIT_VALUE" val="675"/>
  <p:tag name="KSO_WM_TEMPLATE_ASSEMBLE_XID" val="60656f2f4054ed1e2fb80528"/>
  <p:tag name="KSO_WM_TEMPLATE_ASSEMBLE_GROUPID" val="60656f2f4054ed1e2fb80528"/>
</p:tagLst>
</file>

<file path=ppt/tags/tag2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212169_1*i*4"/>
  <p:tag name="KSO_WM_TEMPLATE_CATEGORY" val="diagram"/>
  <p:tag name="KSO_WM_TEMPLATE_INDEX" val="20212169"/>
  <p:tag name="KSO_WM_UNIT_LAYERLEVEL" val="1"/>
  <p:tag name="KSO_WM_TAG_VERSION" val="1.0"/>
  <p:tag name="KSO_WM_BEAUTIFY_FLAG" val="#wm#"/>
  <p:tag name="KSO_WM_UNIT_BLOCK" val="0"/>
  <p:tag name="KSO_WM_UNIT_SM_LIMIT_TYPE" val="2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4c5760f1573244b288069be05e051cb5&quot;,&quot;X&quot;:{&quot;Pos&quot;:1},&quot;Y&quot;:{&quot;Pos&quot;:1}},&quot;whChangeMode&quot;:0}"/>
  <p:tag name="KSO_WM_UNIT_DEC_AREA_ID" val="6c593065b925441185049ec7104e01a9"/>
  <p:tag name="KSO_WM_CHIP_GROUPID" val="5eedbca6fa6683b8872baa7d"/>
  <p:tag name="KSO_WM_CHIP_XID" val="5eedbca6fa6683b8872baa7e"/>
  <p:tag name="KSO_WM_UNIT_SHADOW_SCHEMECOLOR_INDEX_BRIGHTNESS" val="0.05"/>
  <p:tag name="KSO_WM_UNIT_SHADOW_SCHEMECOLOR_INDEX" val="13"/>
  <p:tag name="KSO_WM_UNIT_TEXT_FILL_FORE_SCHEMECOLOR_INDEX_BRIGHTNESS" val="0"/>
  <p:tag name="KSO_WM_UNIT_TEXT_FILL_FORE_SCHEMECOLOR_INDEX" val="14"/>
  <p:tag name="KSO_WM_UNIT_TEXT_FILL_TYPE" val="1"/>
  <p:tag name="KSO_WM_UNIT_VALUE" val="480"/>
  <p:tag name="KSO_WM_TEMPLATE_ASSEMBLE_XID" val="60656f2f4054ed1e2fb80528"/>
  <p:tag name="KSO_WM_TEMPLATE_ASSEMBLE_GROUPID" val="60656f2f4054ed1e2fb80528"/>
</p:tagLst>
</file>

<file path=ppt/tags/tag245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请尽量言简意赅的阐述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2169_1*f*1"/>
  <p:tag name="KSO_WM_TEMPLATE_CATEGORY" val="diagram"/>
  <p:tag name="KSO_WM_TEMPLATE_INDEX" val="20212169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42"/>
  <p:tag name="KSO_WM_UNIT_SHOW_EDIT_AREA_INDICATION" val="1"/>
  <p:tag name="KSO_WM_CHIP_GROUPID" val="5e6b05596848fb12bee65ac8"/>
  <p:tag name="KSO_WM_CHIP_XID" val="5e6b05596848fb12bee65aca"/>
  <p:tag name="KSO_WM_UNIT_DEC_AREA_ID" val="3d6647a8059d4cfea72b601870b01d5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51ce8ecbb05048718e0dbe368dd5b0a4"/>
  <p:tag name="KSO_WM_UNIT_SUPPORT_BIG_FONT" val="1"/>
  <p:tag name="KSO_WM_UNIT_TEXT_FILL_FORE_SCHEMECOLOR_INDEX_BRIGHTNESS" val="0.25"/>
  <p:tag name="KSO_WM_UNIT_TEXT_FILL_FORE_SCHEMECOLOR_INDEX" val="13"/>
  <p:tag name="KSO_WM_UNIT_TEXT_FILL_TYPE" val="1"/>
  <p:tag name="KSO_WM_TEMPLATE_ASSEMBLE_XID" val="60656f2f4054ed1e2fb80528"/>
  <p:tag name="KSO_WM_TEMPLATE_ASSEMBLE_GROUPID" val="60656f2f4054ed1e2fb80528"/>
</p:tagLst>
</file>

<file path=ppt/tags/tag246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2"/>
  <p:tag name="KSO_WM_UNIT_ID" val="diagram20212169_1*f*2"/>
  <p:tag name="KSO_WM_TEMPLATE_CATEGORY" val="diagram"/>
  <p:tag name="KSO_WM_TEMPLATE_INDEX" val="20212169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247"/>
  <p:tag name="KSO_WM_UNIT_SHOW_EDIT_AREA_INDICATION" val="1"/>
  <p:tag name="KSO_WM_CHIP_GROUPID" val="5e6b05596848fb12bee65ac8"/>
  <p:tag name="KSO_WM_CHIP_XID" val="5e6b05596848fb12bee65aca"/>
  <p:tag name="KSO_WM_UNIT_DEC_AREA_ID" val="4c5760f1573244b288069be05e051cb5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d163ea665a7f462fba39aea648a424b8"/>
  <p:tag name="KSO_WM_UNIT_SUPPORT_BIG_FONT" val="1"/>
  <p:tag name="KSO_WM_UNIT_SUPPORT_UNIT_TYPE" val="[&quot;d&quot;,&quot;α&quot;,&quot;β&quot;,&quot;θ&quot;]"/>
  <p:tag name="KSO_WM_UNIT_TEXT_FILL_FORE_SCHEMECOLOR_INDEX_BRIGHTNESS" val="0.25"/>
  <p:tag name="KSO_WM_UNIT_TEXT_FILL_FORE_SCHEMECOLOR_INDEX" val="13"/>
  <p:tag name="KSO_WM_UNIT_TEXT_FILL_TYPE" val="1"/>
  <p:tag name="KSO_WM_TEMPLATE_ASSEMBLE_XID" val="60656f2f4054ed1e2fb80528"/>
  <p:tag name="KSO_WM_TEMPLATE_ASSEMBLE_GROUPID" val="60656f2f4054ed1e2fb80528"/>
</p:tagLst>
</file>

<file path=ppt/tags/tag247.xml><?xml version="1.0" encoding="utf-8"?>
<p:tagLst xmlns:p="http://schemas.openxmlformats.org/presentationml/2006/main">
  <p:tag name="KSO_WM_BEAUTIFY_FLAG" val="#wm#"/>
  <p:tag name="KSO_WM_TEMPLATE_CATEGORY" val="diagram"/>
  <p:tag name="KSO_WM_TEMPLATE_INDEX" val="20208748"/>
</p:tagLst>
</file>

<file path=ppt/tags/tag2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12169_1*i*1"/>
  <p:tag name="KSO_WM_TEMPLATE_CATEGORY" val="diagram"/>
  <p:tag name="KSO_WM_TEMPLATE_INDEX" val="20212169"/>
  <p:tag name="KSO_WM_UNIT_LAYERLEVEL" val="1"/>
  <p:tag name="KSO_WM_TAG_VERSION" val="1.0"/>
  <p:tag name="KSO_WM_BEAUTIFY_FLAG" val="#wm#"/>
  <p:tag name="KSO_WM_UNIT_BLOCK" val="0"/>
  <p:tag name="KSO_WM_UNIT_SM_LIMIT_TYPE" val="2"/>
  <p:tag name="KSO_WM_UNIT_DECORATE_INFO" val="{&quot;ReferentInfo&quot;:{&quot;Id&quot;:&quot;slide&quot;,&quot;X&quot;:{&quot;Pos&quot;:1},&quot;Y&quot;:{&quot;Pos&quot;:1}},&quot;DecorateInfoX&quot;:{&quot;Pos&quot;:1,&quot;IsAbs&quot;:false},&quot;DecorateInfoY&quot;:{&quot;Pos&quot;:1,&quot;IsAbs&quot;:false},&quot;DecorateInfoW&quot;:{&quot;IsAbs&quot;:false},&quot;DecorateInfoH&quot;:{&quot;IsAbs&quot;:false},&quot;whChangeMode&quot;:0}"/>
  <p:tag name="KSO_WM_UNIT_DEC_AREA_ID" val="544e3ac726024a87a4e983faf016091e"/>
  <p:tag name="KSO_WM_CHIP_GROUPID" val="5eedbca6fa6683b8872baa7d"/>
  <p:tag name="KSO_WM_CHIP_XID" val="5eedbca6fa6683b8872baa7e"/>
  <p:tag name="KSO_WM_UNIT_TEXT_FILL_FORE_SCHEMECOLOR_INDEX_BRIGHTNESS" val="0"/>
  <p:tag name="KSO_WM_UNIT_TEXT_FILL_FORE_SCHEMECOLOR_INDEX" val="2"/>
  <p:tag name="KSO_WM_UNIT_TEXT_FILL_TYPE" val="1"/>
  <p:tag name="KSO_WM_UNIT_VALUE" val="675"/>
  <p:tag name="KSO_WM_TEMPLATE_ASSEMBLE_XID" val="60656f2f4054ed1e2fb80528"/>
  <p:tag name="KSO_WM_TEMPLATE_ASSEMBLE_GROUPID" val="60656f2f4054ed1e2fb80528"/>
</p:tagLst>
</file>

<file path=ppt/tags/tag2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212169_1*i*4"/>
  <p:tag name="KSO_WM_TEMPLATE_CATEGORY" val="diagram"/>
  <p:tag name="KSO_WM_TEMPLATE_INDEX" val="20212169"/>
  <p:tag name="KSO_WM_UNIT_LAYERLEVEL" val="1"/>
  <p:tag name="KSO_WM_TAG_VERSION" val="1.0"/>
  <p:tag name="KSO_WM_BEAUTIFY_FLAG" val="#wm#"/>
  <p:tag name="KSO_WM_UNIT_BLOCK" val="0"/>
  <p:tag name="KSO_WM_UNIT_SM_LIMIT_TYPE" val="2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4c5760f1573244b288069be05e051cb5&quot;,&quot;X&quot;:{&quot;Pos&quot;:1},&quot;Y&quot;:{&quot;Pos&quot;:1}},&quot;whChangeMode&quot;:0}"/>
  <p:tag name="KSO_WM_UNIT_DEC_AREA_ID" val="6c593065b925441185049ec7104e01a9"/>
  <p:tag name="KSO_WM_CHIP_GROUPID" val="5eedbca6fa6683b8872baa7d"/>
  <p:tag name="KSO_WM_CHIP_XID" val="5eedbca6fa6683b8872baa7e"/>
  <p:tag name="KSO_WM_UNIT_SHADOW_SCHEMECOLOR_INDEX_BRIGHTNESS" val="0.05"/>
  <p:tag name="KSO_WM_UNIT_SHADOW_SCHEMECOLOR_INDEX" val="13"/>
  <p:tag name="KSO_WM_UNIT_TEXT_FILL_FORE_SCHEMECOLOR_INDEX_BRIGHTNESS" val="0"/>
  <p:tag name="KSO_WM_UNIT_TEXT_FILL_FORE_SCHEMECOLOR_INDEX" val="14"/>
  <p:tag name="KSO_WM_UNIT_TEXT_FILL_TYPE" val="1"/>
  <p:tag name="KSO_WM_UNIT_VALUE" val="480"/>
  <p:tag name="KSO_WM_TEMPLATE_ASSEMBLE_XID" val="60656f2f4054ed1e2fb80528"/>
  <p:tag name="KSO_WM_TEMPLATE_ASSEMBLE_GROUPID" val="60656f2f4054ed1e2fb80528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o1-1"/>
  <p:tag name="KSO_WM_UNIT_TYPE" val="o_h_i"/>
  <p:tag name="KSO_WM_UNIT_INDEX" val="1_2_4"/>
  <p:tag name="KSO_WM_UNIT_ID" val="diagram20230948_1*o_h_i*1_2_4"/>
  <p:tag name="KSO_WM_TEMPLATE_CATEGORY" val="diagram"/>
  <p:tag name="KSO_WM_TEMPLATE_INDEX" val="20230948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5"/>
  <p:tag name="KSO_WM_DIAGRAM_MIN_ITEMCNT" val="5"/>
  <p:tag name="KSO_WM_DIAGRAM_VIRTUALLY_FRAME" val="{&quot;height&quot;:315.7896029457853,&quot;left&quot;:73.45,&quot;top&quot;:111.13543642429349,&quot;width&quot;:794.45}"/>
  <p:tag name="KSO_WM_DIAGRAM_COLOR_MATCH_VALUE" val="{&quot;shape&quot;:{&quot;fill&quot;:{&quot;solid&quot;:{&quot;brightness&quot;:0.5299999713897705,&quot;colorType&quot;:1,&quot;foreColorIndex&quot;:5,&quot;transparency&quot;:0.5199999809265137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5"/>
  <p:tag name="KSO_WM_UNIT_FILL_FORE_SCHEMECOLOR_INDEX_BRIGHTNESS" val="0.53"/>
  <p:tag name="KSO_WM_DIAGRAM_USE_COLOR_VALUE" val="{&quot;color_scheme&quot;:1,&quot;theme_color_indexes&quot;:[9,10,9,10,9,10]}"/>
</p:tagLst>
</file>

<file path=ppt/tags/tag250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2"/>
  <p:tag name="KSO_WM_UNIT_ID" val="diagram20212169_1*f*2"/>
  <p:tag name="KSO_WM_TEMPLATE_CATEGORY" val="diagram"/>
  <p:tag name="KSO_WM_TEMPLATE_INDEX" val="20212169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247"/>
  <p:tag name="KSO_WM_UNIT_SHOW_EDIT_AREA_INDICATION" val="1"/>
  <p:tag name="KSO_WM_CHIP_GROUPID" val="5e6b05596848fb12bee65ac8"/>
  <p:tag name="KSO_WM_CHIP_XID" val="5e6b05596848fb12bee65aca"/>
  <p:tag name="KSO_WM_UNIT_DEC_AREA_ID" val="4c5760f1573244b288069be05e051cb5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d163ea665a7f462fba39aea648a424b8"/>
  <p:tag name="KSO_WM_UNIT_SUPPORT_BIG_FONT" val="1"/>
  <p:tag name="KSO_WM_UNIT_SUPPORT_UNIT_TYPE" val="[&quot;d&quot;,&quot;α&quot;,&quot;β&quot;,&quot;θ&quot;]"/>
  <p:tag name="KSO_WM_UNIT_TEXT_FILL_FORE_SCHEMECOLOR_INDEX_BRIGHTNESS" val="0.25"/>
  <p:tag name="KSO_WM_UNIT_TEXT_FILL_FORE_SCHEMECOLOR_INDEX" val="13"/>
  <p:tag name="KSO_WM_UNIT_TEXT_FILL_TYPE" val="1"/>
  <p:tag name="KSO_WM_TEMPLATE_ASSEMBLE_XID" val="60656f2f4054ed1e2fb80528"/>
  <p:tag name="KSO_WM_TEMPLATE_ASSEMBLE_GROUPID" val="60656f2f4054ed1e2fb80528"/>
</p:tagLst>
</file>

<file path=ppt/tags/tag251.xml><?xml version="1.0" encoding="utf-8"?>
<p:tagLst xmlns:p="http://schemas.openxmlformats.org/presentationml/2006/main">
  <p:tag name="KSO_WM_BEAUTIFY_FLAG" val="#wm#"/>
  <p:tag name="KSO_WM_TEMPLATE_CATEGORY" val="diagram"/>
  <p:tag name="KSO_WM_TEMPLATE_INDEX" val="20208748"/>
</p:tagLst>
</file>

<file path=ppt/tags/tag2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12169_1*i*1"/>
  <p:tag name="KSO_WM_TEMPLATE_CATEGORY" val="diagram"/>
  <p:tag name="KSO_WM_TEMPLATE_INDEX" val="20212169"/>
  <p:tag name="KSO_WM_UNIT_LAYERLEVEL" val="1"/>
  <p:tag name="KSO_WM_TAG_VERSION" val="1.0"/>
  <p:tag name="KSO_WM_BEAUTIFY_FLAG" val="#wm#"/>
  <p:tag name="KSO_WM_UNIT_BLOCK" val="0"/>
  <p:tag name="KSO_WM_UNIT_SM_LIMIT_TYPE" val="2"/>
  <p:tag name="KSO_WM_UNIT_DECORATE_INFO" val="{&quot;ReferentInfo&quot;:{&quot;Id&quot;:&quot;slide&quot;,&quot;X&quot;:{&quot;Pos&quot;:1},&quot;Y&quot;:{&quot;Pos&quot;:1}},&quot;DecorateInfoX&quot;:{&quot;Pos&quot;:1,&quot;IsAbs&quot;:false},&quot;DecorateInfoY&quot;:{&quot;Pos&quot;:1,&quot;IsAbs&quot;:false},&quot;DecorateInfoW&quot;:{&quot;IsAbs&quot;:false},&quot;DecorateInfoH&quot;:{&quot;IsAbs&quot;:false},&quot;whChangeMode&quot;:0}"/>
  <p:tag name="KSO_WM_UNIT_DEC_AREA_ID" val="544e3ac726024a87a4e983faf016091e"/>
  <p:tag name="KSO_WM_CHIP_GROUPID" val="5eedbca6fa6683b8872baa7d"/>
  <p:tag name="KSO_WM_CHIP_XID" val="5eedbca6fa6683b8872baa7e"/>
  <p:tag name="KSO_WM_UNIT_TEXT_FILL_FORE_SCHEMECOLOR_INDEX_BRIGHTNESS" val="0"/>
  <p:tag name="KSO_WM_UNIT_TEXT_FILL_FORE_SCHEMECOLOR_INDEX" val="2"/>
  <p:tag name="KSO_WM_UNIT_TEXT_FILL_TYPE" val="1"/>
  <p:tag name="KSO_WM_UNIT_VALUE" val="675"/>
  <p:tag name="KSO_WM_TEMPLATE_ASSEMBLE_XID" val="60656f2f4054ed1e2fb80528"/>
  <p:tag name="KSO_WM_TEMPLATE_ASSEMBLE_GROUPID" val="60656f2f4054ed1e2fb80528"/>
</p:tagLst>
</file>

<file path=ppt/tags/tag2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212169_1*i*4"/>
  <p:tag name="KSO_WM_TEMPLATE_CATEGORY" val="diagram"/>
  <p:tag name="KSO_WM_TEMPLATE_INDEX" val="20212169"/>
  <p:tag name="KSO_WM_UNIT_LAYERLEVEL" val="1"/>
  <p:tag name="KSO_WM_TAG_VERSION" val="1.0"/>
  <p:tag name="KSO_WM_BEAUTIFY_FLAG" val="#wm#"/>
  <p:tag name="KSO_WM_UNIT_BLOCK" val="0"/>
  <p:tag name="KSO_WM_UNIT_SM_LIMIT_TYPE" val="2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4c5760f1573244b288069be05e051cb5&quot;,&quot;X&quot;:{&quot;Pos&quot;:1},&quot;Y&quot;:{&quot;Pos&quot;:1}},&quot;whChangeMode&quot;:0}"/>
  <p:tag name="KSO_WM_UNIT_DEC_AREA_ID" val="6c593065b925441185049ec7104e01a9"/>
  <p:tag name="KSO_WM_CHIP_GROUPID" val="5eedbca6fa6683b8872baa7d"/>
  <p:tag name="KSO_WM_CHIP_XID" val="5eedbca6fa6683b8872baa7e"/>
  <p:tag name="KSO_WM_UNIT_SHADOW_SCHEMECOLOR_INDEX_BRIGHTNESS" val="0.05"/>
  <p:tag name="KSO_WM_UNIT_SHADOW_SCHEMECOLOR_INDEX" val="13"/>
  <p:tag name="KSO_WM_UNIT_TEXT_FILL_FORE_SCHEMECOLOR_INDEX_BRIGHTNESS" val="0"/>
  <p:tag name="KSO_WM_UNIT_TEXT_FILL_FORE_SCHEMECOLOR_INDEX" val="14"/>
  <p:tag name="KSO_WM_UNIT_TEXT_FILL_TYPE" val="1"/>
  <p:tag name="KSO_WM_UNIT_VALUE" val="480"/>
  <p:tag name="KSO_WM_TEMPLATE_ASSEMBLE_XID" val="60656f2f4054ed1e2fb80528"/>
  <p:tag name="KSO_WM_TEMPLATE_ASSEMBLE_GROUPID" val="60656f2f4054ed1e2fb80528"/>
</p:tagLst>
</file>

<file path=ppt/tags/tag254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请尽量言简意赅的阐述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2169_1*f*1"/>
  <p:tag name="KSO_WM_TEMPLATE_CATEGORY" val="diagram"/>
  <p:tag name="KSO_WM_TEMPLATE_INDEX" val="20212169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42"/>
  <p:tag name="KSO_WM_UNIT_SHOW_EDIT_AREA_INDICATION" val="1"/>
  <p:tag name="KSO_WM_CHIP_GROUPID" val="5e6b05596848fb12bee65ac8"/>
  <p:tag name="KSO_WM_CHIP_XID" val="5e6b05596848fb12bee65aca"/>
  <p:tag name="KSO_WM_UNIT_DEC_AREA_ID" val="3d6647a8059d4cfea72b601870b01d5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51ce8ecbb05048718e0dbe368dd5b0a4"/>
  <p:tag name="KSO_WM_UNIT_SUPPORT_BIG_FONT" val="1"/>
  <p:tag name="KSO_WM_UNIT_TEXT_FILL_FORE_SCHEMECOLOR_INDEX_BRIGHTNESS" val="0.25"/>
  <p:tag name="KSO_WM_UNIT_TEXT_FILL_FORE_SCHEMECOLOR_INDEX" val="13"/>
  <p:tag name="KSO_WM_UNIT_TEXT_FILL_TYPE" val="1"/>
  <p:tag name="KSO_WM_TEMPLATE_ASSEMBLE_XID" val="60656f2f4054ed1e2fb80528"/>
  <p:tag name="KSO_WM_TEMPLATE_ASSEMBLE_GROUPID" val="60656f2f4054ed1e2fb80528"/>
</p:tagLst>
</file>

<file path=ppt/tags/tag255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2"/>
  <p:tag name="KSO_WM_UNIT_ID" val="diagram20212169_1*f*2"/>
  <p:tag name="KSO_WM_TEMPLATE_CATEGORY" val="diagram"/>
  <p:tag name="KSO_WM_TEMPLATE_INDEX" val="20212169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247"/>
  <p:tag name="KSO_WM_UNIT_SHOW_EDIT_AREA_INDICATION" val="1"/>
  <p:tag name="KSO_WM_CHIP_GROUPID" val="5e6b05596848fb12bee65ac8"/>
  <p:tag name="KSO_WM_CHIP_XID" val="5e6b05596848fb12bee65aca"/>
  <p:tag name="KSO_WM_UNIT_DEC_AREA_ID" val="4c5760f1573244b288069be05e051cb5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d163ea665a7f462fba39aea648a424b8"/>
  <p:tag name="KSO_WM_UNIT_SUPPORT_BIG_FONT" val="1"/>
  <p:tag name="KSO_WM_UNIT_SUPPORT_UNIT_TYPE" val="[&quot;d&quot;,&quot;α&quot;,&quot;β&quot;,&quot;θ&quot;]"/>
  <p:tag name="KSO_WM_UNIT_TEXT_FILL_FORE_SCHEMECOLOR_INDEX_BRIGHTNESS" val="0.25"/>
  <p:tag name="KSO_WM_UNIT_TEXT_FILL_FORE_SCHEMECOLOR_INDEX" val="13"/>
  <p:tag name="KSO_WM_UNIT_TEXT_FILL_TYPE" val="1"/>
  <p:tag name="KSO_WM_TEMPLATE_ASSEMBLE_XID" val="60656f2f4054ed1e2fb80528"/>
  <p:tag name="KSO_WM_TEMPLATE_ASSEMBLE_GROUPID" val="60656f2f4054ed1e2fb80528"/>
</p:tagLst>
</file>

<file path=ppt/tags/tag256.xml><?xml version="1.0" encoding="utf-8"?>
<p:tagLst xmlns:p="http://schemas.openxmlformats.org/presentationml/2006/main">
  <p:tag name="KSO_WM_BEAUTIFY_FLAG" val="#wm#"/>
  <p:tag name="KSO_WM_TEMPLATE_CATEGORY" val="diagram"/>
  <p:tag name="KSO_WM_TEMPLATE_INDEX" val="20208748"/>
</p:tagLst>
</file>

<file path=ppt/tags/tag2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20216826_1*l_h_i*1_1_1"/>
  <p:tag name="KSO_WM_TEMPLATE_CATEGORY" val="diagram"/>
  <p:tag name="KSO_WM_TEMPLATE_INDEX" val="20216826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1"/>
  <p:tag name="KSO_WM_DIAGRAM_VIRTUALLY_FRAME" val="{&quot;height&quot;:395.68362204724406,&quot;left&quot;:54.05637795275591,&quot;top&quot;:119.55,&quot;width&quot;:749.3372440944884}"/>
  <p:tag name="KSO_WM_DIAGRAM_USE_COLOR_VALUE" val="{&quot;color_scheme&quot;:1,&quot;theme_color_indexes&quot;:[9,10,9,10,9,10]}"/>
</p:tagLst>
</file>

<file path=ppt/tags/tag2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3"/>
  <p:tag name="KSO_WM_UNIT_ID" val="diagram20216826_1*l_h_i*1_1_3"/>
  <p:tag name="KSO_WM_TEMPLATE_CATEGORY" val="diagram"/>
  <p:tag name="KSO_WM_TEMPLATE_INDEX" val="20216826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14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1"/>
  <p:tag name="KSO_WM_DIAGRAM_VIRTUALLY_FRAME" val="{&quot;height&quot;:395.68362204724406,&quot;left&quot;:54.05637795275591,&quot;top&quot;:119.55,&quot;width&quot;:749.3372440944884}"/>
  <p:tag name="KSO_WM_DIAGRAM_USE_COLOR_VALUE" val="{&quot;color_scheme&quot;:1,&quot;theme_color_indexes&quot;:[9,10,9,10,9,10]}"/>
</p:tagLst>
</file>

<file path=ppt/tags/tag259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标题"/>
  <p:tag name="KSO_WM_UNIT_NOCLEAR" val="0"/>
  <p:tag name="KSO_WM_UNIT_VALUE" val="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16826_1*l_h_a*1_1_1"/>
  <p:tag name="KSO_WM_TEMPLATE_CATEGORY" val="diagram"/>
  <p:tag name="KSO_WM_TEMPLATE_INDEX" val="20216826"/>
  <p:tag name="KSO_WM_UNIT_LAYERLEVEL" val="1_1_1"/>
  <p:tag name="KSO_WM_TAG_VERSION" val="1.0"/>
  <p:tag name="KSO_WM_BEAUTIFY_FLAG" val="#wm#"/>
  <p:tag name="KSO_WM_UNIT_BIND_DECORATION_IDS" val="diagram20216826_1*l_h_i*1_1_4"/>
  <p:tag name="KSO_WM_UNIT_DIAGRAM_TITLE_PROPERTY" val="3"/>
  <p:tag name="KSO_WM_UNIT_TEXT_FILL_FORE_SCHEMECOLOR_INDEX_BRIGHTNESS" val="0"/>
  <p:tag name="KSO_WM_UNIT_TEXT_FILL_FORE_SCHEMECOLOR_INDEX" val="14"/>
  <p:tag name="KSO_WM_UNIT_TEXT_FILL_TYPE" val="1"/>
  <p:tag name="KSO_WM_UNIT_USESOURCEFORMAT_APPLY" val="1"/>
  <p:tag name="KSO_WM_DIAGRAM_VIRTUALLY_FRAME" val="{&quot;height&quot;:395.68362204724406,&quot;left&quot;:54.05637795275591,&quot;top&quot;:119.55,&quot;width&quot;:749.3372440944884}"/>
  <p:tag name="KSO_WM_DIAGRAM_USE_COLOR_VALUE" val="{&quot;color_scheme&quot;:1,&quot;theme_color_indexes&quot;:[9,10,9,10,9,10]}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o1-1"/>
  <p:tag name="KSO_WM_UNIT_TYPE" val="o_h_i"/>
  <p:tag name="KSO_WM_UNIT_INDEX" val="1_3_4"/>
  <p:tag name="KSO_WM_UNIT_ID" val="diagram20230948_1*o_h_i*1_3_4"/>
  <p:tag name="KSO_WM_TEMPLATE_CATEGORY" val="diagram"/>
  <p:tag name="KSO_WM_TEMPLATE_INDEX" val="20230948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5"/>
  <p:tag name="KSO_WM_DIAGRAM_MIN_ITEMCNT" val="5"/>
  <p:tag name="KSO_WM_DIAGRAM_VIRTUALLY_FRAME" val="{&quot;height&quot;:315.7896029457853,&quot;left&quot;:73.45,&quot;top&quot;:111.13543642429349,&quot;width&quot;:794.45}"/>
  <p:tag name="KSO_WM_DIAGRAM_COLOR_MATCH_VALUE" val="{&quot;shape&quot;:{&quot;fill&quot;:{&quot;solid&quot;:{&quot;brightness&quot;:0.5299999713897705,&quot;colorType&quot;:1,&quot;foreColorIndex&quot;:5,&quot;transparency&quot;:0.5199999809265137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5"/>
  <p:tag name="KSO_WM_UNIT_FILL_FORE_SCHEMECOLOR_INDEX_BRIGHTNESS" val="0.53"/>
  <p:tag name="KSO_WM_DIAGRAM_USE_COLOR_VALUE" val="{&quot;color_scheme&quot;:1,&quot;theme_color_indexes&quot;:[9,10,9,10,9,10]}"/>
</p:tagLst>
</file>

<file path=ppt/tags/tag260.xml><?xml version="1.0" encoding="utf-8"?>
<p:tagLst xmlns:p="http://schemas.openxmlformats.org/presentationml/2006/main">
  <p:tag name="KSO_WM_UNIT_SUBTYPE" val="a"/>
  <p:tag name="KSO_WM_UNIT_PRESET_TEXT" val="单击此处输入你的正文，文字是您思想的提炼,请尽量言简意赅的阐述观点。"/>
  <p:tag name="KSO_WM_UNIT_NOCLEAR" val="0"/>
  <p:tag name="KSO_WM_UNIT_VALUE" val="55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16826_1*l_h_f*1_1_1"/>
  <p:tag name="KSO_WM_TEMPLATE_CATEGORY" val="diagram"/>
  <p:tag name="KSO_WM_TEMPLATE_INDEX" val="20216826"/>
  <p:tag name="KSO_WM_UNIT_LAYERLEVEL" val="1_1_1"/>
  <p:tag name="KSO_WM_TAG_VERSION" val="1.0"/>
  <p:tag name="KSO_WM_BEAUTIFY_FLAG" val="#wm#"/>
  <p:tag name="KSO_WM_UNIT_TEXT_FILL_FORE_SCHEMECOLOR_INDEX_BRIGHTNESS" val="-0.05"/>
  <p:tag name="KSO_WM_UNIT_TEXT_FILL_FORE_SCHEMECOLOR_INDEX" val="14"/>
  <p:tag name="KSO_WM_UNIT_TEXT_FILL_TYPE" val="1"/>
  <p:tag name="KSO_WM_UNIT_USESOURCEFORMAT_APPLY" val="1"/>
  <p:tag name="KSO_WM_DIAGRAM_VIRTUALLY_FRAME" val="{&quot;height&quot;:395.68362204724406,&quot;left&quot;:54.05637795275591,&quot;top&quot;:119.55,&quot;width&quot;:749.3372440944884}"/>
  <p:tag name="KSO_WM_DIAGRAM_USE_COLOR_VALUE" val="{&quot;color_scheme&quot;:1,&quot;theme_color_indexes&quot;:[9,10,9,10,9,10]}"/>
</p:tagLst>
</file>

<file path=ppt/tags/tag2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4"/>
  <p:tag name="KSO_WM_UNIT_ID" val="diagram20216826_1*l_h_i*1_1_4"/>
  <p:tag name="KSO_WM_TEMPLATE_CATEGORY" val="diagram"/>
  <p:tag name="KSO_WM_TEMPLATE_INDEX" val="20216826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USESOURCEFORMAT_APPLY" val="1"/>
  <p:tag name="KSO_WM_DIAGRAM_VIRTUALLY_FRAME" val="{&quot;height&quot;:395.68362204724406,&quot;left&quot;:54.05637795275591,&quot;top&quot;:119.55,&quot;width&quot;:749.3372440944884}"/>
  <p:tag name="KSO_WM_DIAGRAM_USE_COLOR_VALUE" val="{&quot;color_scheme&quot;:1,&quot;theme_color_indexes&quot;:[9,10,9,10,9,10]}"/>
</p:tagLst>
</file>

<file path=ppt/tags/tag2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1_2"/>
  <p:tag name="KSO_WM_UNIT_ID" val="diagram20216826_1*l_h_i*1_1_2"/>
  <p:tag name="KSO_WM_TEMPLATE_CATEGORY" val="diagram"/>
  <p:tag name="KSO_WM_TEMPLATE_INDEX" val="20216826"/>
  <p:tag name="KSO_WM_UNIT_LAYERLEVEL" val="1_1_1"/>
  <p:tag name="KSO_WM_TAG_VERSION" val="1.0"/>
  <p:tag name="KSO_WM_BEAUTIFY_FLAG" val="#wm#"/>
  <p:tag name="KSO_WM_UNIT_TEXT_FILL_FORE_SCHEMECOLOR_INDEX_BRIGHTNESS" val="0"/>
  <p:tag name="KSO_WM_UNIT_TEXT_FILL_FORE_SCHEMECOLOR_INDEX" val="5"/>
  <p:tag name="KSO_WM_UNIT_TEXT_FILL_TYPE" val="1"/>
  <p:tag name="KSO_WM_UNIT_USESOURCEFORMAT_APPLY" val="1"/>
  <p:tag name="KSO_WM_DIAGRAM_VIRTUALLY_FRAME" val="{&quot;height&quot;:395.68362204724406,&quot;left&quot;:54.05637795275591,&quot;top&quot;:119.55,&quot;width&quot;:749.3372440944884}"/>
  <p:tag name="KSO_WM_DIAGRAM_USE_COLOR_VALUE" val="{&quot;color_scheme&quot;:1,&quot;theme_color_indexes&quot;:[9,10,9,10,9,10]}"/>
</p:tagLst>
</file>

<file path=ppt/tags/tag2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20216826_1*l_h_i*1_2_1"/>
  <p:tag name="KSO_WM_TEMPLATE_CATEGORY" val="diagram"/>
  <p:tag name="KSO_WM_TEMPLATE_INDEX" val="20216826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1"/>
  <p:tag name="KSO_WM_DIAGRAM_VIRTUALLY_FRAME" val="{&quot;height&quot;:395.68362204724406,&quot;left&quot;:54.05637795275591,&quot;top&quot;:119.55,&quot;width&quot;:749.3372440944884}"/>
  <p:tag name="KSO_WM_DIAGRAM_USE_COLOR_VALUE" val="{&quot;color_scheme&quot;:1,&quot;theme_color_indexes&quot;:[9,10,9,10,9,10]}"/>
</p:tagLst>
</file>

<file path=ppt/tags/tag2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3"/>
  <p:tag name="KSO_WM_UNIT_ID" val="diagram20216826_1*l_h_i*1_2_3"/>
  <p:tag name="KSO_WM_TEMPLATE_CATEGORY" val="diagram"/>
  <p:tag name="KSO_WM_TEMPLATE_INDEX" val="20216826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14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USESOURCEFORMAT_APPLY" val="1"/>
  <p:tag name="KSO_WM_DIAGRAM_VIRTUALLY_FRAME" val="{&quot;height&quot;:395.68362204724406,&quot;left&quot;:54.05637795275591,&quot;top&quot;:119.55,&quot;width&quot;:749.3372440944884}"/>
  <p:tag name="KSO_WM_DIAGRAM_USE_COLOR_VALUE" val="{&quot;color_scheme&quot;:1,&quot;theme_color_indexes&quot;:[9,10,9,10,9,10]}"/>
</p:tagLst>
</file>

<file path=ppt/tags/tag265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ID" val="diagram20216826_1*l_h_a*1_2_1"/>
  <p:tag name="KSO_WM_TEMPLATE_CATEGORY" val="diagram"/>
  <p:tag name="KSO_WM_TEMPLATE_INDEX" val="20216826"/>
  <p:tag name="KSO_WM_UNIT_LAYERLEVEL" val="1_1_1"/>
  <p:tag name="KSO_WM_TAG_VERSION" val="1.0"/>
  <p:tag name="KSO_WM_BEAUTIFY_FLAG" val="#wm#"/>
  <p:tag name="KSO_WM_UNIT_VALUE" val="8"/>
  <p:tag name="KSO_WM_UNIT_BIND_DECORATION_IDS" val="diagram20216826_1*l_h_i*1_2_4"/>
  <p:tag name="KSO_WM_UNIT_DIAGRAM_TITLE_PROPERTY" val="3"/>
  <p:tag name="KSO_WM_UNIT_TEXT_FILL_FORE_SCHEMECOLOR_INDEX_BRIGHTNESS" val="0"/>
  <p:tag name="KSO_WM_UNIT_TEXT_FILL_FORE_SCHEMECOLOR_INDEX" val="14"/>
  <p:tag name="KSO_WM_UNIT_TEXT_FILL_TYPE" val="1"/>
  <p:tag name="KSO_WM_UNIT_USESOURCEFORMAT_APPLY" val="1"/>
  <p:tag name="KSO_WM_DIAGRAM_VIRTUALLY_FRAME" val="{&quot;height&quot;:395.68362204724406,&quot;left&quot;:54.05637795275591,&quot;top&quot;:119.55,&quot;width&quot;:749.3372440944884}"/>
  <p:tag name="KSO_WM_DIAGRAM_USE_COLOR_VALUE" val="{&quot;color_scheme&quot;:1,&quot;theme_color_indexes&quot;:[9,10,9,10,9,10]}"/>
</p:tagLst>
</file>

<file path=ppt/tags/tag266.xml><?xml version="1.0" encoding="utf-8"?>
<p:tagLst xmlns:p="http://schemas.openxmlformats.org/presentationml/2006/main">
  <p:tag name="KSO_WM_UNIT_SUBTYPE" val="a"/>
  <p:tag name="KSO_WM_UNIT_PRESET_TEXT" val="单击此处输入你的正文，文字是您思想的提炼,请尽量言简意赅的阐述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16826_1*l_h_f*1_2_1"/>
  <p:tag name="KSO_WM_TEMPLATE_CATEGORY" val="diagram"/>
  <p:tag name="KSO_WM_TEMPLATE_INDEX" val="20216826"/>
  <p:tag name="KSO_WM_UNIT_LAYERLEVEL" val="1_1_1"/>
  <p:tag name="KSO_WM_TAG_VERSION" val="1.0"/>
  <p:tag name="KSO_WM_BEAUTIFY_FLAG" val="#wm#"/>
  <p:tag name="KSO_WM_UNIT_TEXT_FILL_FORE_SCHEMECOLOR_INDEX_BRIGHTNESS" val="-0.05"/>
  <p:tag name="KSO_WM_UNIT_TEXT_FILL_FORE_SCHEMECOLOR_INDEX" val="14"/>
  <p:tag name="KSO_WM_UNIT_TEXT_FILL_TYPE" val="1"/>
  <p:tag name="KSO_WM_UNIT_USESOURCEFORMAT_APPLY" val="1"/>
  <p:tag name="KSO_WM_DIAGRAM_VIRTUALLY_FRAME" val="{&quot;height&quot;:395.68362204724406,&quot;left&quot;:54.05637795275591,&quot;top&quot;:119.55,&quot;width&quot;:749.3372440944884}"/>
  <p:tag name="KSO_WM_DIAGRAM_USE_COLOR_VALUE" val="{&quot;color_scheme&quot;:1,&quot;theme_color_indexes&quot;:[9,10,9,10,9,10]}"/>
</p:tagLst>
</file>

<file path=ppt/tags/tag2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4"/>
  <p:tag name="KSO_WM_UNIT_ID" val="diagram20216826_1*l_h_i*1_2_4"/>
  <p:tag name="KSO_WM_TEMPLATE_CATEGORY" val="diagram"/>
  <p:tag name="KSO_WM_TEMPLATE_INDEX" val="20216826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14"/>
  <p:tag name="KSO_WM_UNIT_LINE_FILL_TYPE" val="2"/>
  <p:tag name="KSO_WM_UNIT_USESOURCEFORMAT_APPLY" val="1"/>
  <p:tag name="KSO_WM_DIAGRAM_VIRTUALLY_FRAME" val="{&quot;height&quot;:395.68362204724406,&quot;left&quot;:54.05637795275591,&quot;top&quot;:119.55,&quot;width&quot;:749.3372440944884}"/>
  <p:tag name="KSO_WM_DIAGRAM_USE_COLOR_VALUE" val="{&quot;color_scheme&quot;:1,&quot;theme_color_indexes&quot;:[9,10,9,10,9,10]}"/>
</p:tagLst>
</file>

<file path=ppt/tags/tag2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2_2"/>
  <p:tag name="KSO_WM_UNIT_ID" val="diagram20216826_1*l_h_i*1_2_2"/>
  <p:tag name="KSO_WM_TEMPLATE_CATEGORY" val="diagram"/>
  <p:tag name="KSO_WM_TEMPLATE_INDEX" val="20216826"/>
  <p:tag name="KSO_WM_UNIT_LAYERLEVEL" val="1_1_1"/>
  <p:tag name="KSO_WM_TAG_VERSION" val="1.0"/>
  <p:tag name="KSO_WM_BEAUTIFY_FLAG" val="#wm#"/>
  <p:tag name="KSO_WM_UNIT_TEXT_FILL_FORE_SCHEMECOLOR_INDEX_BRIGHTNESS" val="0"/>
  <p:tag name="KSO_WM_UNIT_TEXT_FILL_FORE_SCHEMECOLOR_INDEX" val="6"/>
  <p:tag name="KSO_WM_UNIT_TEXT_FILL_TYPE" val="1"/>
  <p:tag name="KSO_WM_UNIT_USESOURCEFORMAT_APPLY" val="1"/>
  <p:tag name="KSO_WM_DIAGRAM_VIRTUALLY_FRAME" val="{&quot;height&quot;:395.68362204724406,&quot;left&quot;:54.05637795275591,&quot;top&quot;:119.55,&quot;width&quot;:749.3372440944884}"/>
  <p:tag name="KSO_WM_DIAGRAM_USE_COLOR_VALUE" val="{&quot;color_scheme&quot;:1,&quot;theme_color_indexes&quot;:[9,10,9,10,9,10]}"/>
</p:tagLst>
</file>

<file path=ppt/tags/tag269.xml><?xml version="1.0" encoding="utf-8"?>
<p:tagLst xmlns:p="http://schemas.openxmlformats.org/presentationml/2006/main">
  <p:tag name="KSO_WM_BEAUTIFY_FLAG" val="#wm#"/>
  <p:tag name="KSO_WM_TEMPLATE_CATEGORY" val="diagram"/>
  <p:tag name="KSO_WM_TEMPLATE_INDEX" val="20208748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o1-1"/>
  <p:tag name="KSO_WM_UNIT_TYPE" val="o_h_i"/>
  <p:tag name="KSO_WM_UNIT_INDEX" val="1_4_4"/>
  <p:tag name="KSO_WM_UNIT_ID" val="diagram20230948_1*o_h_i*1_4_4"/>
  <p:tag name="KSO_WM_TEMPLATE_CATEGORY" val="diagram"/>
  <p:tag name="KSO_WM_TEMPLATE_INDEX" val="20230948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5"/>
  <p:tag name="KSO_WM_DIAGRAM_MIN_ITEMCNT" val="5"/>
  <p:tag name="KSO_WM_DIAGRAM_VIRTUALLY_FRAME" val="{&quot;height&quot;:315.7896029457853,&quot;left&quot;:73.45,&quot;top&quot;:111.13543642429349,&quot;width&quot;:794.45}"/>
  <p:tag name="KSO_WM_DIAGRAM_COLOR_MATCH_VALUE" val="{&quot;shape&quot;:{&quot;fill&quot;:{&quot;solid&quot;:{&quot;brightness&quot;:0.5299999713897705,&quot;colorType&quot;:1,&quot;foreColorIndex&quot;:5,&quot;transparency&quot;:0.5199999809265137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5"/>
  <p:tag name="KSO_WM_UNIT_FILL_FORE_SCHEMECOLOR_INDEX_BRIGHTNESS" val="0.53"/>
  <p:tag name="KSO_WM_DIAGRAM_USE_COLOR_VALUE" val="{&quot;color_scheme&quot;:1,&quot;theme_color_indexes&quot;:[9,10,9,10,9,10]}"/>
</p:tagLst>
</file>

<file path=ppt/tags/tag270.xml><?xml version="1.0" encoding="utf-8"?>
<p:tagLst xmlns:p="http://schemas.openxmlformats.org/presentationml/2006/main">
  <p:tag name="KSO_WM_BEAUTIFY_FLAG" val="#wm#"/>
  <p:tag name="KSO_WM_TEMPLATE_CATEGORY" val="diagram"/>
  <p:tag name="KSO_WM_TEMPLATE_INDEX" val="20208748"/>
</p:tagLst>
</file>

<file path=ppt/tags/tag271.xml><?xml version="1.0" encoding="utf-8"?>
<p:tagLst xmlns:p="http://schemas.openxmlformats.org/presentationml/2006/main">
  <p:tag name="KSO_WM_BEAUTIFY_FLAG" val="#wm#"/>
  <p:tag name="KSO_WM_TEMPLATE_CATEGORY" val="diagram"/>
  <p:tag name="KSO_WM_TEMPLATE_INDEX" val="20208748"/>
</p:tagLst>
</file>

<file path=ppt/tags/tag272.xml><?xml version="1.0" encoding="utf-8"?>
<p:tagLst xmlns:p="http://schemas.openxmlformats.org/presentationml/2006/main">
  <p:tag name="KSO_WM_BEAUTIFY_FLAG" val="#wm#"/>
  <p:tag name="KSO_WM_TEMPLATE_CATEGORY" val="diagram"/>
  <p:tag name="KSO_WM_TEMPLATE_INDEX" val="20208748"/>
</p:tagLst>
</file>

<file path=ppt/tags/tag273.xml><?xml version="1.0" encoding="utf-8"?>
<p:tagLst xmlns:p="http://schemas.openxmlformats.org/presentationml/2006/main">
  <p:tag name="KSO_WM_BEAUTIFY_FLAG" val="#wm#"/>
  <p:tag name="KSO_WM_TEMPLATE_CATEGORY" val="diagram"/>
  <p:tag name="KSO_WM_TEMPLATE_INDEX" val="20208748"/>
</p:tagLst>
</file>

<file path=ppt/tags/tag274.xml><?xml version="1.0" encoding="utf-8"?>
<p:tagLst xmlns:p="http://schemas.openxmlformats.org/presentationml/2006/main">
  <p:tag name="KSO_WM_BEAUTIFY_FLAG" val="#wm#"/>
  <p:tag name="KSO_WM_TEMPLATE_CATEGORY" val="diagram"/>
  <p:tag name="KSO_WM_TEMPLATE_INDEX" val="20208748"/>
</p:tagLst>
</file>

<file path=ppt/tags/tag275.xml><?xml version="1.0" encoding="utf-8"?>
<p:tagLst xmlns:p="http://schemas.openxmlformats.org/presentationml/2006/main">
  <p:tag name="KSO_WM_BEAUTIFY_FLAG" val="#wm#"/>
  <p:tag name="KSO_WM_TEMPLATE_CATEGORY" val="diagram"/>
  <p:tag name="KSO_WM_TEMPLATE_INDEX" val="20208748"/>
</p:tagLst>
</file>

<file path=ppt/tags/tag2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20228802_1*l_h_i*1_1_1"/>
  <p:tag name="KSO_WM_TEMPLATE_CATEGORY" val="diagram"/>
  <p:tag name="KSO_WM_TEMPLATE_INDEX" val="20228802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14"/>
  <p:tag name="KSO_WM_UNIT_FILL_TYPE" val="1"/>
  <p:tag name="KSO_WM_UNIT_SHADOW_SCHEMECOLOR_INDEX_BRIGHTNESS" val="-0.15"/>
  <p:tag name="KSO_WM_UNIT_SHADOW_SCHEMECOLOR_INDEX" val="14"/>
  <p:tag name="KSO_WM_UNIT_TEXT_FILL_FORE_SCHEMECOLOR_INDEX_BRIGHTNESS" val="0"/>
  <p:tag name="KSO_WM_UNIT_TEXT_FILL_FORE_SCHEMECOLOR_INDEX" val="2"/>
  <p:tag name="KSO_WM_UNIT_TEXT_FILL_TYPE" val="1"/>
  <p:tag name="KSO_WM_UNIT_USESOURCEFORMAT_APPLY" val="1"/>
  <p:tag name="KSO_WM_DIAGRAM_VIRTUALLY_FRAME" val="{&quot;height&quot;:398.05,&quot;left&quot;:221.75496062992124,&quot;top&quot;:114.95,&quot;width&quot;:612.140157480315}"/>
</p:tagLst>
</file>

<file path=ppt/tags/tag277.xml><?xml version="1.0" encoding="utf-8"?>
<p:tagLst xmlns:p="http://schemas.openxmlformats.org/presentationml/2006/main">
  <p:tag name="KSO_WM_UNIT_ISCONTENTSTITLE" val="0"/>
  <p:tag name="KSO_WM_UNIT_ISNUMDGMTITLE" val="0"/>
  <p:tag name="KSO_WM_UNIT_PRESET_TEXT" val="输入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28802_1*l_h_a*1_1_1"/>
  <p:tag name="KSO_WM_TEMPLATE_CATEGORY" val="diagram"/>
  <p:tag name="KSO_WM_TEMPLATE_INDEX" val="20228802"/>
  <p:tag name="KSO_WM_UNIT_LAYERLEVEL" val="1_1_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  <p:tag name="KSO_WM_UNIT_USESOURCEFORMAT_APPLY" val="1"/>
  <p:tag name="KSO_WM_DIAGRAM_VIRTUALLY_FRAME" val="{&quot;height&quot;:398.05,&quot;left&quot;:221.75496062992124,&quot;top&quot;:114.95,&quot;width&quot;:612.140157480315}"/>
</p:tagLst>
</file>

<file path=ppt/tags/tag278.xml><?xml version="1.0" encoding="utf-8"?>
<p:tagLst xmlns:p="http://schemas.openxmlformats.org/presentationml/2006/main">
  <p:tag name="KSO_WM_UNIT_SUBTYPE" val="a"/>
  <p:tag name="KSO_WM_UNIT_PRESET_TEXT" val="单击此处添加文本具体内容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28802_1*l_h_f*1_1_1"/>
  <p:tag name="KSO_WM_TEMPLATE_CATEGORY" val="diagram"/>
  <p:tag name="KSO_WM_TEMPLATE_INDEX" val="20228802"/>
  <p:tag name="KSO_WM_UNIT_LAYERLEVEL" val="1_1_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  <p:tag name="KSO_WM_UNIT_USESOURCEFORMAT_APPLY" val="1"/>
  <p:tag name="KSO_WM_DIAGRAM_VIRTUALLY_FRAME" val="{&quot;height&quot;:398.05,&quot;left&quot;:221.75496062992124,&quot;top&quot;:114.95,&quot;width&quot;:612.140157480315}"/>
</p:tagLst>
</file>

<file path=ppt/tags/tag2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3"/>
  <p:tag name="KSO_WM_UNIT_ID" val="diagram20228802_1*l_h_i*1_1_3"/>
  <p:tag name="KSO_WM_TEMPLATE_CATEGORY" val="diagram"/>
  <p:tag name="KSO_WM_TEMPLATE_INDEX" val="20228802"/>
  <p:tag name="KSO_WM_UNIT_LAYERLEVEL" val="1_1_1"/>
  <p:tag name="KSO_WM_TAG_VERSION" val="1.0"/>
  <p:tag name="KSO_WM_BEAUTIFY_FLAG" val="#wm#"/>
  <p:tag name="KSO_WM_UNIT_USESOURCEFORMAT_APPLY" val="1"/>
  <p:tag name="KSO_WM_DIAGRAM_VIRTUALLY_FRAME" val="{&quot;height&quot;:398.05,&quot;left&quot;:221.75496062992124,&quot;top&quot;:114.95,&quot;width&quot;:612.140157480315}"/>
</p:tagLst>
</file>

<file path=ppt/tags/tag28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o1-1"/>
  <p:tag name="KSO_WM_UNIT_TYPE" val="o_h_a"/>
  <p:tag name="KSO_WM_UNIT_INDEX" val="1_1_1"/>
  <p:tag name="KSO_WM_UNIT_ID" val="diagram20230948_1*o_h_a*1_1_1"/>
  <p:tag name="KSO_WM_TEMPLATE_CATEGORY" val="diagram"/>
  <p:tag name="KSO_WM_TEMPLATE_INDEX" val="20230948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5"/>
  <p:tag name="KSO_WM_DIAGRAM_MIN_ITEMCNT" val="5"/>
  <p:tag name="KSO_WM_DIAGRAM_VIRTUALLY_FRAME" val="{&quot;height&quot;:315.7896029457853,&quot;left&quot;:73.45,&quot;top&quot;:111.13543642429349,&quot;width&quot;:794.45}"/>
  <p:tag name="KSO_WM_DIAGRAM_COLOR_MATCH_VALUE" val="{&quot;shape&quot;:{&quot;fill&quot;:{&quot;gradient&quot;:[{&quot;brightness&quot;:-0.25,&quot;colorType&quot;:1,&quot;foreColorIndex&quot;:5,&quot;pos&quot;:0.9200000166893005,&quot;transparency&quot;:0},{&quot;brightness&quot;:0,&quot;colorType&quot;:1,&quot;foreColorIndex&quot;:5,&quot;pos&quot;:0,&quot;transparency&quot;:0}],&quot;type&quot;:3},&quot;glow&quot;:{&quot;colorType&quot;:0},&quot;line&quot;:{&quot;type&quot;:0},&quot;shadow&quot;:{&quot;brightness&quot;:-0.5,&quot;colorType&quot;:1,&quot;foreColorIndex&quot;:5,&quot;transparency&quot;:0.80000001192092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BEAUTIFY_FLAG" val="#wm#"/>
  <p:tag name="KSO_WM_UNIT_PRESET_TEXT" val="标题"/>
  <p:tag name="KSO_WM_UNIT_FILL_TYPE" val="3"/>
  <p:tag name="KSO_WM_DIAGRAM_USE_COLOR_VALUE" val="{&quot;color_scheme&quot;:1,&quot;theme_color_indexes&quot;:[9,10,9,10,9,10]}"/>
</p:tagLst>
</file>

<file path=ppt/tags/tag2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1_2"/>
  <p:tag name="KSO_WM_UNIT_ID" val="diagram20228802_1*l_h_i*1_1_2"/>
  <p:tag name="KSO_WM_TEMPLATE_CATEGORY" val="diagram"/>
  <p:tag name="KSO_WM_TEMPLATE_INDEX" val="20228802"/>
  <p:tag name="KSO_WM_UNIT_LAYERLEVEL" val="1_1_1"/>
  <p:tag name="KSO_WM_TAG_VERSION" val="1.0"/>
  <p:tag name="KSO_WM_BEAUTIFY_FLAG" val="#wm#"/>
  <p:tag name="KSO_WM_UNIT_TEXT_FILL_FORE_SCHEMECOLOR_INDEX_BRIGHTNESS" val="0"/>
  <p:tag name="KSO_WM_UNIT_TEXT_FILL_FORE_SCHEMECOLOR_INDEX" val="14"/>
  <p:tag name="KSO_WM_UNIT_TEXT_FILL_TYPE" val="1"/>
  <p:tag name="KSO_WM_UNIT_USESOURCEFORMAT_APPLY" val="1"/>
  <p:tag name="KSO_WM_DIAGRAM_VIRTUALLY_FRAME" val="{&quot;height&quot;:398.05,&quot;left&quot;:221.75496062992124,&quot;top&quot;:114.95,&quot;width&quot;:612.140157480315}"/>
</p:tagLst>
</file>

<file path=ppt/tags/tag2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3"/>
  <p:tag name="KSO_WM_UNIT_ID" val="diagram20228802_1*l_h_i*1_2_3"/>
  <p:tag name="KSO_WM_TEMPLATE_CATEGORY" val="diagram"/>
  <p:tag name="KSO_WM_TEMPLATE_INDEX" val="20228802"/>
  <p:tag name="KSO_WM_UNIT_LAYERLEVEL" val="1_1_1"/>
  <p:tag name="KSO_WM_TAG_VERSION" val="1.0"/>
  <p:tag name="KSO_WM_BEAUTIFY_FLAG" val="#wm#"/>
  <p:tag name="KSO_WM_UNIT_FILL_FORE_SCHEMECOLOR_INDEX_BRIGHTNESS" val="0"/>
  <p:tag name="KSO_WM_UNIT_FILL_FORE_SCHEMECOLOR_INDEX" val="14"/>
  <p:tag name="KSO_WM_UNIT_FILL_TYPE" val="1"/>
  <p:tag name="KSO_WM_UNIT_SHADOW_SCHEMECOLOR_INDEX_BRIGHTNESS" val="-0.15"/>
  <p:tag name="KSO_WM_UNIT_SHADOW_SCHEMECOLOR_INDEX" val="14"/>
  <p:tag name="KSO_WM_UNIT_TEXT_FILL_FORE_SCHEMECOLOR_INDEX_BRIGHTNESS" val="0"/>
  <p:tag name="KSO_WM_UNIT_TEXT_FILL_FORE_SCHEMECOLOR_INDEX" val="2"/>
  <p:tag name="KSO_WM_UNIT_TEXT_FILL_TYPE" val="1"/>
  <p:tag name="KSO_WM_UNIT_USESOURCEFORMAT_APPLY" val="1"/>
  <p:tag name="KSO_WM_DIAGRAM_VIRTUALLY_FRAME" val="{&quot;height&quot;:398.05,&quot;left&quot;:221.75496062992124,&quot;top&quot;:114.95,&quot;width&quot;:612.140157480315}"/>
</p:tagLst>
</file>

<file path=ppt/tags/tag282.xml><?xml version="1.0" encoding="utf-8"?>
<p:tagLst xmlns:p="http://schemas.openxmlformats.org/presentationml/2006/main">
  <p:tag name="KSO_WM_UNIT_ISCONTENTSTITLE" val="0"/>
  <p:tag name="KSO_WM_UNIT_ISNUMDGMTITLE" val="0"/>
  <p:tag name="KSO_WM_UNIT_PRESET_TEXT" val="输入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ID" val="diagram20228802_1*l_h_a*1_2_1"/>
  <p:tag name="KSO_WM_TEMPLATE_CATEGORY" val="diagram"/>
  <p:tag name="KSO_WM_TEMPLATE_INDEX" val="20228802"/>
  <p:tag name="KSO_WM_UNIT_LAYERLEVEL" val="1_1_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  <p:tag name="KSO_WM_UNIT_USESOURCEFORMAT_APPLY" val="1"/>
  <p:tag name="KSO_WM_DIAGRAM_VIRTUALLY_FRAME" val="{&quot;height&quot;:398.05,&quot;left&quot;:221.75496062992124,&quot;top&quot;:114.95,&quot;width&quot;:612.140157480315}"/>
</p:tagLst>
</file>

<file path=ppt/tags/tag283.xml><?xml version="1.0" encoding="utf-8"?>
<p:tagLst xmlns:p="http://schemas.openxmlformats.org/presentationml/2006/main">
  <p:tag name="KSO_WM_UNIT_SUBTYPE" val="a"/>
  <p:tag name="KSO_WM_UNIT_PRESET_TEXT" val="单击此处添加文本具体内容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28802_1*l_h_f*1_2_1"/>
  <p:tag name="KSO_WM_TEMPLATE_CATEGORY" val="diagram"/>
  <p:tag name="KSO_WM_TEMPLATE_INDEX" val="20228802"/>
  <p:tag name="KSO_WM_UNIT_LAYERLEVEL" val="1_1_1"/>
  <p:tag name="KSO_WM_TAG_VERSION" val="1.0"/>
  <p:tag name="KSO_WM_BEAUTIFY_FLAG" val="#wm#"/>
  <p:tag name="KSO_WM_UNIT_TEXT_FILL_FORE_SCHEMECOLOR_INDEX_BRIGHTNESS" val="0"/>
  <p:tag name="KSO_WM_UNIT_TEXT_FILL_FORE_SCHEMECOLOR_INDEX" val="13"/>
  <p:tag name="KSO_WM_UNIT_TEXT_FILL_TYPE" val="1"/>
  <p:tag name="KSO_WM_UNIT_USESOURCEFORMAT_APPLY" val="1"/>
  <p:tag name="KSO_WM_DIAGRAM_VIRTUALLY_FRAME" val="{&quot;height&quot;:398.05,&quot;left&quot;:221.75496062992124,&quot;top&quot;:114.95,&quot;width&quot;:612.140157480315}"/>
</p:tagLst>
</file>

<file path=ppt/tags/tag2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20228802_1*l_h_i*1_2_1"/>
  <p:tag name="KSO_WM_TEMPLATE_CATEGORY" val="diagram"/>
  <p:tag name="KSO_WM_TEMPLATE_INDEX" val="20228802"/>
  <p:tag name="KSO_WM_UNIT_LAYERLEVEL" val="1_1_1"/>
  <p:tag name="KSO_WM_TAG_VERSION" val="1.0"/>
  <p:tag name="KSO_WM_BEAUTIFY_FLAG" val="#wm#"/>
  <p:tag name="KSO_WM_UNIT_USESOURCEFORMAT_APPLY" val="1"/>
  <p:tag name="KSO_WM_DIAGRAM_VIRTUALLY_FRAME" val="{&quot;height&quot;:398.05,&quot;left&quot;:221.75496062992124,&quot;top&quot;:114.95,&quot;width&quot;:612.140157480315}"/>
</p:tagLst>
</file>

<file path=ppt/tags/tag2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2_2"/>
  <p:tag name="KSO_WM_UNIT_ID" val="diagram20228802_1*l_h_i*1_2_2"/>
  <p:tag name="KSO_WM_TEMPLATE_CATEGORY" val="diagram"/>
  <p:tag name="KSO_WM_TEMPLATE_INDEX" val="20228802"/>
  <p:tag name="KSO_WM_UNIT_LAYERLEVEL" val="1_1_1"/>
  <p:tag name="KSO_WM_TAG_VERSION" val="1.0"/>
  <p:tag name="KSO_WM_BEAUTIFY_FLAG" val="#wm#"/>
  <p:tag name="KSO_WM_UNIT_TEXT_FILL_FORE_SCHEMECOLOR_INDEX_BRIGHTNESS" val="0"/>
  <p:tag name="KSO_WM_UNIT_TEXT_FILL_FORE_SCHEMECOLOR_INDEX" val="14"/>
  <p:tag name="KSO_WM_UNIT_TEXT_FILL_TYPE" val="1"/>
  <p:tag name="KSO_WM_UNIT_USESOURCEFORMAT_APPLY" val="1"/>
  <p:tag name="KSO_WM_DIAGRAM_VIRTUALLY_FRAME" val="{&quot;height&quot;:398.05,&quot;left&quot;:221.75496062992124,&quot;top&quot;:114.95,&quot;width&quot;:612.140157480315}"/>
</p:tagLst>
</file>

<file path=ppt/tags/tag286.xml><?xml version="1.0" encoding="utf-8"?>
<p:tagLst xmlns:p="http://schemas.openxmlformats.org/presentationml/2006/main">
  <p:tag name="KSO_WM_DIAGRAM_VIRTUALLY_FRAME" val="{&quot;height&quot;:337.1609448818898,&quot;left&quot;:53.37519685039369,&quot;top&quot;:141.41944881889762,&quot;width&quot;:496.06299212598424}"/>
</p:tagLst>
</file>

<file path=ppt/tags/tag287.xml><?xml version="1.0" encoding="utf-8"?>
<p:tagLst xmlns:p="http://schemas.openxmlformats.org/presentationml/2006/main">
  <p:tag name="KSO_WM_DIAGRAM_VIRTUALLY_FRAME" val="{&quot;height&quot;:337.1609448818898,&quot;left&quot;:53.37519685039369,&quot;top&quot;:141.41944881889762,&quot;width&quot;:496.06299212598424}"/>
</p:tagLst>
</file>

<file path=ppt/tags/tag288.xml><?xml version="1.0" encoding="utf-8"?>
<p:tagLst xmlns:p="http://schemas.openxmlformats.org/presentationml/2006/main">
  <p:tag name="KSO_WM_DIAGRAM_VIRTUALLY_FRAME" val="{&quot;height&quot;:337.1609448818898,&quot;left&quot;:53.37519685039369,&quot;top&quot;:141.41944881889762,&quot;width&quot;:496.06299212598424}"/>
</p:tagLst>
</file>

<file path=ppt/tags/tag289.xml><?xml version="1.0" encoding="utf-8"?>
<p:tagLst xmlns:p="http://schemas.openxmlformats.org/presentationml/2006/main">
  <p:tag name="KSO_WM_DIAGRAM_VIRTUALLY_FRAME" val="{&quot;height&quot;:337.1609448818898,&quot;left&quot;:53.37519685039369,&quot;top&quot;:141.41944881889762,&quot;width&quot;:496.06299212598424}"/>
</p:tagLst>
</file>

<file path=ppt/tags/tag29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o1-1"/>
  <p:tag name="KSO_WM_UNIT_TYPE" val="o_h_a"/>
  <p:tag name="KSO_WM_UNIT_INDEX" val="1_2_1"/>
  <p:tag name="KSO_WM_UNIT_ID" val="diagram20230948_1*o_h_a*1_2_1"/>
  <p:tag name="KSO_WM_TEMPLATE_CATEGORY" val="diagram"/>
  <p:tag name="KSO_WM_TEMPLATE_INDEX" val="20230948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5"/>
  <p:tag name="KSO_WM_DIAGRAM_MIN_ITEMCNT" val="5"/>
  <p:tag name="KSO_WM_DIAGRAM_VIRTUALLY_FRAME" val="{&quot;height&quot;:315.7896029457853,&quot;left&quot;:73.45,&quot;top&quot;:111.13543642429349,&quot;width&quot;:794.45}"/>
  <p:tag name="KSO_WM_DIAGRAM_COLOR_MATCH_VALUE" val="{&quot;shape&quot;:{&quot;fill&quot;:{&quot;gradient&quot;:[{&quot;brightness&quot;:-0.25,&quot;colorType&quot;:1,&quot;foreColorIndex&quot;:5,&quot;pos&quot;:1,&quot;transparency&quot;:0},{&quot;brightness&quot;:0.1599999964237213,&quot;colorType&quot;:1,&quot;foreColorIndex&quot;:5,&quot;pos&quot;:0,&quot;transparency&quot;:0}],&quot;type&quot;:3},&quot;glow&quot;:{&quot;colorType&quot;:0},&quot;line&quot;:{&quot;type&quot;:0},&quot;shadow&quot;:{&quot;brightness&quot;:-0.25,&quot;colorType&quot;:1,&quot;foreColorIndex&quot;:5,&quot;transparency&quot;:0.80000001192092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BEAUTIFY_FLAG" val="#wm#"/>
  <p:tag name="KSO_WM_UNIT_PRESET_TEXT" val="标题"/>
  <p:tag name="KSO_WM_UNIT_FILL_TYPE" val="3"/>
  <p:tag name="KSO_WM_DIAGRAM_USE_COLOR_VALUE" val="{&quot;color_scheme&quot;:1,&quot;theme_color_indexes&quot;:[9,10,9,10,9,10]}"/>
</p:tagLst>
</file>

<file path=ppt/tags/tag290.xml><?xml version="1.0" encoding="utf-8"?>
<p:tagLst xmlns:p="http://schemas.openxmlformats.org/presentationml/2006/main">
  <p:tag name="KSO_WM_DIAGRAM_VIRTUALLY_FRAME" val="{&quot;height&quot;:337.1609448818898,&quot;left&quot;:53.37519685039369,&quot;top&quot;:141.41944881889762,&quot;width&quot;:496.06299212598424}"/>
</p:tagLst>
</file>

<file path=ppt/tags/tag291.xml><?xml version="1.0" encoding="utf-8"?>
<p:tagLst xmlns:p="http://schemas.openxmlformats.org/presentationml/2006/main">
  <p:tag name="KSO_WM_DIAGRAM_VIRTUALLY_FRAME" val="{&quot;height&quot;:337.1609448818898,&quot;left&quot;:53.37519685039369,&quot;top&quot;:141.41944881889762,&quot;width&quot;:496.06299212598424}"/>
</p:tagLst>
</file>

<file path=ppt/tags/tag292.xml><?xml version="1.0" encoding="utf-8"?>
<p:tagLst xmlns:p="http://schemas.openxmlformats.org/presentationml/2006/main">
  <p:tag name="KSO_WM_DIAGRAM_VIRTUALLY_FRAME" val="{&quot;height&quot;:337.1609448818898,&quot;left&quot;:53.37519685039369,&quot;top&quot;:141.41944881889762,&quot;width&quot;:496.06299212598424}"/>
</p:tagLst>
</file>

<file path=ppt/tags/tag293.xml><?xml version="1.0" encoding="utf-8"?>
<p:tagLst xmlns:p="http://schemas.openxmlformats.org/presentationml/2006/main">
  <p:tag name="KSO_WM_DIAGRAM_VIRTUALLY_FRAME" val="{&quot;height&quot;:337.1609448818898,&quot;left&quot;:53.37519685039369,&quot;top&quot;:141.41944881889762,&quot;width&quot;:496.06299212598424}"/>
</p:tagLst>
</file>

<file path=ppt/tags/tag294.xml><?xml version="1.0" encoding="utf-8"?>
<p:tagLst xmlns:p="http://schemas.openxmlformats.org/presentationml/2006/main">
  <p:tag name="KSO_WM_DIAGRAM_VIRTUALLY_FRAME" val="{&quot;height&quot;:337.1609448818898,&quot;left&quot;:53.37519685039369,&quot;top&quot;:141.41944881889762,&quot;width&quot;:496.06299212598424}"/>
</p:tagLst>
</file>

<file path=ppt/tags/tag295.xml><?xml version="1.0" encoding="utf-8"?>
<p:tagLst xmlns:p="http://schemas.openxmlformats.org/presentationml/2006/main">
  <p:tag name="KSO_WM_DIAGRAM_VIRTUALLY_FRAME" val="{&quot;height&quot;:337.1609448818898,&quot;left&quot;:53.37519685039369,&quot;top&quot;:141.41944881889762,&quot;width&quot;:496.06299212598424}"/>
</p:tagLst>
</file>

<file path=ppt/tags/tag296.xml><?xml version="1.0" encoding="utf-8"?>
<p:tagLst xmlns:p="http://schemas.openxmlformats.org/presentationml/2006/main">
  <p:tag name="KSO_WM_DIAGRAM_VIRTUALLY_FRAME" val="{&quot;height&quot;:337.1609448818898,&quot;left&quot;:53.37519685039369,&quot;top&quot;:141.41944881889762,&quot;width&quot;:496.06299212598424}"/>
</p:tagLst>
</file>

<file path=ppt/tags/tag297.xml><?xml version="1.0" encoding="utf-8"?>
<p:tagLst xmlns:p="http://schemas.openxmlformats.org/presentationml/2006/main">
  <p:tag name="KSO_WM_DIAGRAM_VIRTUALLY_FRAME" val="{&quot;height&quot;:337.1609448818898,&quot;left&quot;:53.37519685039369,&quot;top&quot;:141.41944881889762,&quot;width&quot;:496.06299212598424}"/>
</p:tagLst>
</file>

<file path=ppt/tags/tag298.xml><?xml version="1.0" encoding="utf-8"?>
<p:tagLst xmlns:p="http://schemas.openxmlformats.org/presentationml/2006/main">
  <p:tag name="KSO_WM_DIAGRAM_VIRTUALLY_FRAME" val="{&quot;height&quot;:337.1609448818898,&quot;left&quot;:53.37519685039369,&quot;top&quot;:141.41944881889762,&quot;width&quot;:496.06299212598424}"/>
</p:tagLst>
</file>

<file path=ppt/tags/tag299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634_4*l_h_a*1_1_1"/>
  <p:tag name="KSO_WM_TEMPLATE_CATEGORY" val="diagram"/>
  <p:tag name="KSO_WM_TEMPLATE_INDEX" val="634"/>
  <p:tag name="KSO_WM_UNIT_LAYERLEVEL" val="1_1_1"/>
  <p:tag name="KSO_WM_TAG_VERSION" val="1.0"/>
  <p:tag name="KSO_WM_BEAUTIFY_FLAG" val="#wm#"/>
  <p:tag name="KSO_WM_UNIT_PRESET_TEXT" val="添加标题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4"/>
  <p:tag name="KSO_WM_UNIT_TEXT_FILL_TYPE" val="1"/>
  <p:tag name="KSO_WM_UNIT_USESOURCEFORMAT_APPLY" val="1"/>
  <p:tag name="KSO_WM_DIAGRAM_VIRTUALLY_FRAME" val="{&quot;height&quot;:319.4995275590551,&quot;left&quot;:17.00456692913386,&quot;top&quot;:147.79385826771653,&quot;width&quot;:646.9909448818897}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o1-1"/>
  <p:tag name="KSO_WM_UNIT_TYPE" val="o_h_a"/>
  <p:tag name="KSO_WM_UNIT_INDEX" val="1_3_1"/>
  <p:tag name="KSO_WM_UNIT_ID" val="diagram20230948_1*o_h_a*1_3_1"/>
  <p:tag name="KSO_WM_TEMPLATE_CATEGORY" val="diagram"/>
  <p:tag name="KSO_WM_TEMPLATE_INDEX" val="20230948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5"/>
  <p:tag name="KSO_WM_DIAGRAM_MIN_ITEMCNT" val="5"/>
  <p:tag name="KSO_WM_DIAGRAM_VIRTUALLY_FRAME" val="{&quot;height&quot;:315.7896029457853,&quot;left&quot;:73.45,&quot;top&quot;:111.13543642429349,&quot;width&quot;:794.45}"/>
  <p:tag name="KSO_WM_DIAGRAM_COLOR_MATCH_VALUE" val="{&quot;shape&quot;:{&quot;fill&quot;:{&quot;gradient&quot;:[{&quot;brightness&quot;:0,&quot;colorType&quot;:1,&quot;foreColorIndex&quot;:5,&quot;pos&quot;:0.7699999809265137,&quot;transparency&quot;:0},{&quot;brightness&quot;:0.4000000059604645,&quot;colorType&quot;:1,&quot;foreColorIndex&quot;:5,&quot;pos&quot;:0,&quot;transparency&quot;:0}],&quot;type&quot;:3},&quot;glow&quot;:{&quot;colorType&quot;:0},&quot;line&quot;:{&quot;type&quot;:0},&quot;shadow&quot;:{&quot;brightness&quot;:-0.25,&quot;colorType&quot;:1,&quot;foreColorIndex&quot;:5,&quot;transparency&quot;:0.80000001192092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11"/>
  <p:tag name="KSO_WM_UNIT_TEXT_TYPE" val="1"/>
  <p:tag name="KSO_WM_BEAUTIFY_FLAG" val="#wm#"/>
  <p:tag name="KSO_WM_UNIT_PRESET_TEXT" val="标题"/>
  <p:tag name="KSO_WM_UNIT_FILL_TYPE" val="3"/>
  <p:tag name="KSO_WM_DIAGRAM_USE_COLOR_VALUE" val="{&quot;color_scheme&quot;:1,&quot;theme_color_indexes&quot;:[9,10,9,10,9,10]}"/>
</p:tagLst>
</file>

<file path=ppt/tags/tag3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1_1"/>
  <p:tag name="KSO_WM_UNIT_ID" val="diagram634_4*l_h_i*1_1_1"/>
  <p:tag name="KSO_WM_TEMPLATE_CATEGORY" val="diagram"/>
  <p:tag name="KSO_WM_TEMPLATE_INDEX" val="634"/>
  <p:tag name="KSO_WM_UNIT_LAYERLEVEL" val="1_1_1"/>
  <p:tag name="KSO_WM_TAG_VERSION" val="1.0"/>
  <p:tag name="KSO_WM_BEAUTIFY_FLAG" val="#wm#"/>
  <p:tag name="KSO_WM_UNIT_TEXT_FILL_FORE_SCHEMECOLOR_INDEX_BRIGHTNESS" val="0"/>
  <p:tag name="KSO_WM_UNIT_TEXT_FILL_FORE_SCHEMECOLOR_INDEX" val="5"/>
  <p:tag name="KSO_WM_UNIT_TEXT_FILL_TYPE" val="1"/>
  <p:tag name="KSO_WM_UNIT_USESOURCEFORMAT_APPLY" val="1"/>
  <p:tag name="KSO_WM_DIAGRAM_VIRTUALLY_FRAME" val="{&quot;height&quot;:319.4995275590551,&quot;left&quot;:17.00456692913386,&quot;top&quot;:147.79385826771653,&quot;width&quot;:646.9909448818897}"/>
</p:tagLst>
</file>

<file path=ppt/tags/tag301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634_4*l_h_f*1_1_1"/>
  <p:tag name="KSO_WM_TEMPLATE_CATEGORY" val="diagram"/>
  <p:tag name="KSO_WM_TEMPLATE_INDEX" val="634"/>
  <p:tag name="KSO_WM_UNIT_LAYERLEVEL" val="1_1_1"/>
  <p:tag name="KSO_WM_TAG_VERSION" val="1.0"/>
  <p:tag name="KSO_WM_BEAUTIFY_FLAG" val="#wm#"/>
  <p:tag name="KSO_WM_UNIT_PRESET_TEXT" val="单击此处添加文本具体内容，简明扼要的阐述您的观点。"/>
  <p:tag name="KSO_WM_UNIT_TEXT_FILL_FORE_SCHEMECOLOR_INDEX_BRIGHTNESS" val="0"/>
  <p:tag name="KSO_WM_UNIT_TEXT_FILL_FORE_SCHEMECOLOR_INDEX" val="13"/>
  <p:tag name="KSO_WM_UNIT_TEXT_FILL_TYPE" val="1"/>
  <p:tag name="KSO_WM_UNIT_USESOURCEFORMAT_APPLY" val="1"/>
  <p:tag name="KSO_WM_DIAGRAM_VIRTUALLY_FRAME" val="{&quot;height&quot;:319.4995275590551,&quot;left&quot;:17.00456692913386,&quot;top&quot;:147.79385826771653,&quot;width&quot;:646.9909448818897}"/>
</p:tagLst>
</file>

<file path=ppt/tags/tag302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ID" val="diagram634_4*l_h_a*1_2_1"/>
  <p:tag name="KSO_WM_TEMPLATE_CATEGORY" val="diagram"/>
  <p:tag name="KSO_WM_TEMPLATE_INDEX" val="634"/>
  <p:tag name="KSO_WM_UNIT_LAYERLEVEL" val="1_1_1"/>
  <p:tag name="KSO_WM_TAG_VERSION" val="1.0"/>
  <p:tag name="KSO_WM_BEAUTIFY_FLAG" val="#wm#"/>
  <p:tag name="KSO_WM_UNIT_PRESET_TEXT" val="添加标题"/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14"/>
  <p:tag name="KSO_WM_UNIT_TEXT_FILL_TYPE" val="1"/>
  <p:tag name="KSO_WM_UNIT_USESOURCEFORMAT_APPLY" val="1"/>
  <p:tag name="KSO_WM_DIAGRAM_VIRTUALLY_FRAME" val="{&quot;height&quot;:319.4995275590551,&quot;left&quot;:17.00456692913386,&quot;top&quot;:147.79385826771653,&quot;width&quot;:646.9909448818897}"/>
</p:tagLst>
</file>

<file path=ppt/tags/tag3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2_1"/>
  <p:tag name="KSO_WM_UNIT_ID" val="diagram634_4*l_h_i*1_2_1"/>
  <p:tag name="KSO_WM_TEMPLATE_CATEGORY" val="diagram"/>
  <p:tag name="KSO_WM_TEMPLATE_INDEX" val="634"/>
  <p:tag name="KSO_WM_UNIT_LAYERLEVEL" val="1_1_1"/>
  <p:tag name="KSO_WM_TAG_VERSION" val="1.0"/>
  <p:tag name="KSO_WM_BEAUTIFY_FLAG" val="#wm#"/>
  <p:tag name="KSO_WM_UNIT_TEXT_FILL_FORE_SCHEMECOLOR_INDEX_BRIGHTNESS" val="0"/>
  <p:tag name="KSO_WM_UNIT_TEXT_FILL_FORE_SCHEMECOLOR_INDEX" val="6"/>
  <p:tag name="KSO_WM_UNIT_TEXT_FILL_TYPE" val="1"/>
  <p:tag name="KSO_WM_UNIT_USESOURCEFORMAT_APPLY" val="1"/>
  <p:tag name="KSO_WM_DIAGRAM_VIRTUALLY_FRAME" val="{&quot;height&quot;:319.4995275590551,&quot;left&quot;:17.00456692913386,&quot;top&quot;:147.79385826771653,&quot;width&quot;:646.9909448818897}"/>
</p:tagLst>
</file>

<file path=ppt/tags/tag304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634_4*l_h_f*1_2_1"/>
  <p:tag name="KSO_WM_TEMPLATE_CATEGORY" val="diagram"/>
  <p:tag name="KSO_WM_TEMPLATE_INDEX" val="634"/>
  <p:tag name="KSO_WM_UNIT_LAYERLEVEL" val="1_1_1"/>
  <p:tag name="KSO_WM_TAG_VERSION" val="1.0"/>
  <p:tag name="KSO_WM_BEAUTIFY_FLAG" val="#wm#"/>
  <p:tag name="KSO_WM_UNIT_PRESET_TEXT" val="单击此处添加文本具体内容，简明扼要的阐述您的观点。"/>
  <p:tag name="KSO_WM_UNIT_TEXT_FILL_FORE_SCHEMECOLOR_INDEX_BRIGHTNESS" val="0"/>
  <p:tag name="KSO_WM_UNIT_TEXT_FILL_FORE_SCHEMECOLOR_INDEX" val="13"/>
  <p:tag name="KSO_WM_UNIT_TEXT_FILL_TYPE" val="1"/>
  <p:tag name="KSO_WM_UNIT_USESOURCEFORMAT_APPLY" val="1"/>
  <p:tag name="KSO_WM_DIAGRAM_VIRTUALLY_FRAME" val="{&quot;height&quot;:319.4995275590551,&quot;left&quot;:17.00456692913386,&quot;top&quot;:147.79385826771653,&quot;width&quot;:646.9909448818897}"/>
</p:tagLst>
</file>

<file path=ppt/tags/tag305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3_1"/>
  <p:tag name="KSO_WM_UNIT_ID" val="diagram634_4*l_h_a*1_3_1"/>
  <p:tag name="KSO_WM_TEMPLATE_CATEGORY" val="diagram"/>
  <p:tag name="KSO_WM_TEMPLATE_INDEX" val="634"/>
  <p:tag name="KSO_WM_UNIT_LAYERLEVEL" val="1_1_1"/>
  <p:tag name="KSO_WM_TAG_VERSION" val="1.0"/>
  <p:tag name="KSO_WM_BEAUTIFY_FLAG" val="#wm#"/>
  <p:tag name="KSO_WM_UNIT_PRESET_TEXT" val="添加标题"/>
  <p:tag name="KSO_WM_UNIT_FILL_FORE_SCHEMECOLOR_INDEX_BRIGHTNESS" val="0"/>
  <p:tag name="KSO_WM_UNIT_FILL_FORE_SCHEMECOLOR_INDEX" val="7"/>
  <p:tag name="KSO_WM_UNIT_FILL_TYPE" val="1"/>
  <p:tag name="KSO_WM_UNIT_TEXT_FILL_FORE_SCHEMECOLOR_INDEX_BRIGHTNESS" val="0"/>
  <p:tag name="KSO_WM_UNIT_TEXT_FILL_FORE_SCHEMECOLOR_INDEX" val="14"/>
  <p:tag name="KSO_WM_UNIT_TEXT_FILL_TYPE" val="1"/>
  <p:tag name="KSO_WM_UNIT_USESOURCEFORMAT_APPLY" val="1"/>
  <p:tag name="KSO_WM_DIAGRAM_VIRTUALLY_FRAME" val="{&quot;height&quot;:319.4995275590551,&quot;left&quot;:17.00456692913386,&quot;top&quot;:147.79385826771653,&quot;width&quot;:646.9909448818897}"/>
</p:tagLst>
</file>

<file path=ppt/tags/tag3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3_1"/>
  <p:tag name="KSO_WM_UNIT_ID" val="diagram634_4*l_h_i*1_3_1"/>
  <p:tag name="KSO_WM_TEMPLATE_CATEGORY" val="diagram"/>
  <p:tag name="KSO_WM_TEMPLATE_INDEX" val="634"/>
  <p:tag name="KSO_WM_UNIT_LAYERLEVEL" val="1_1_1"/>
  <p:tag name="KSO_WM_TAG_VERSION" val="1.0"/>
  <p:tag name="KSO_WM_BEAUTIFY_FLAG" val="#wm#"/>
  <p:tag name="KSO_WM_UNIT_TEXT_FILL_FORE_SCHEMECOLOR_INDEX_BRIGHTNESS" val="0"/>
  <p:tag name="KSO_WM_UNIT_TEXT_FILL_FORE_SCHEMECOLOR_INDEX" val="7"/>
  <p:tag name="KSO_WM_UNIT_TEXT_FILL_TYPE" val="1"/>
  <p:tag name="KSO_WM_UNIT_USESOURCEFORMAT_APPLY" val="1"/>
  <p:tag name="KSO_WM_DIAGRAM_VIRTUALLY_FRAME" val="{&quot;height&quot;:319.4995275590551,&quot;left&quot;:17.00456692913386,&quot;top&quot;:147.79385826771653,&quot;width&quot;:646.9909448818897}"/>
</p:tagLst>
</file>

<file path=ppt/tags/tag307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1"/>
  <p:tag name="KSO_WM_UNIT_ID" val="diagram634_4*l_h_f*1_3_1"/>
  <p:tag name="KSO_WM_TEMPLATE_CATEGORY" val="diagram"/>
  <p:tag name="KSO_WM_TEMPLATE_INDEX" val="634"/>
  <p:tag name="KSO_WM_UNIT_LAYERLEVEL" val="1_1_1"/>
  <p:tag name="KSO_WM_TAG_VERSION" val="1.0"/>
  <p:tag name="KSO_WM_BEAUTIFY_FLAG" val="#wm#"/>
  <p:tag name="KSO_WM_UNIT_PRESET_TEXT" val="单击此处添加文本具体内容，简明扼要的阐述您的观点。"/>
  <p:tag name="KSO_WM_UNIT_TEXT_FILL_FORE_SCHEMECOLOR_INDEX_BRIGHTNESS" val="0"/>
  <p:tag name="KSO_WM_UNIT_TEXT_FILL_FORE_SCHEMECOLOR_INDEX" val="13"/>
  <p:tag name="KSO_WM_UNIT_TEXT_FILL_TYPE" val="1"/>
  <p:tag name="KSO_WM_UNIT_USESOURCEFORMAT_APPLY" val="1"/>
  <p:tag name="KSO_WM_DIAGRAM_VIRTUALLY_FRAME" val="{&quot;height&quot;:319.4995275590551,&quot;left&quot;:17.00456692913386,&quot;top&quot;:147.79385826771653,&quot;width&quot;:646.9909448818897}"/>
</p:tagLst>
</file>

<file path=ppt/tags/tag308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4_1"/>
  <p:tag name="KSO_WM_UNIT_ID" val="diagram634_4*l_h_a*1_4_1"/>
  <p:tag name="KSO_WM_TEMPLATE_CATEGORY" val="diagram"/>
  <p:tag name="KSO_WM_TEMPLATE_INDEX" val="634"/>
  <p:tag name="KSO_WM_UNIT_LAYERLEVEL" val="1_1_1"/>
  <p:tag name="KSO_WM_TAG_VERSION" val="1.0"/>
  <p:tag name="KSO_WM_BEAUTIFY_FLAG" val="#wm#"/>
  <p:tag name="KSO_WM_UNIT_PRESET_TEXT" val="添加标题"/>
  <p:tag name="KSO_WM_UNIT_FILL_FORE_SCHEMECOLOR_INDEX_BRIGHTNESS" val="0"/>
  <p:tag name="KSO_WM_UNIT_FILL_FORE_SCHEMECOLOR_INDEX" val="8"/>
  <p:tag name="KSO_WM_UNIT_FILL_TYPE" val="1"/>
  <p:tag name="KSO_WM_UNIT_TEXT_FILL_FORE_SCHEMECOLOR_INDEX_BRIGHTNESS" val="0"/>
  <p:tag name="KSO_WM_UNIT_TEXT_FILL_FORE_SCHEMECOLOR_INDEX" val="14"/>
  <p:tag name="KSO_WM_UNIT_TEXT_FILL_TYPE" val="1"/>
  <p:tag name="KSO_WM_UNIT_USESOURCEFORMAT_APPLY" val="1"/>
  <p:tag name="KSO_WM_DIAGRAM_VIRTUALLY_FRAME" val="{&quot;height&quot;:319.4995275590551,&quot;left&quot;:17.00456692913386,&quot;top&quot;:147.79385826771653,&quot;width&quot;:646.9909448818897}"/>
</p:tagLst>
</file>

<file path=ppt/tags/tag3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4_1"/>
  <p:tag name="KSO_WM_UNIT_ID" val="diagram634_4*l_h_i*1_4_1"/>
  <p:tag name="KSO_WM_TEMPLATE_CATEGORY" val="diagram"/>
  <p:tag name="KSO_WM_TEMPLATE_INDEX" val="634"/>
  <p:tag name="KSO_WM_UNIT_LAYERLEVEL" val="1_1_1"/>
  <p:tag name="KSO_WM_TAG_VERSION" val="1.0"/>
  <p:tag name="KSO_WM_BEAUTIFY_FLAG" val="#wm#"/>
  <p:tag name="KSO_WM_UNIT_TEXT_FILL_FORE_SCHEMECOLOR_INDEX_BRIGHTNESS" val="0"/>
  <p:tag name="KSO_WM_UNIT_TEXT_FILL_FORE_SCHEMECOLOR_INDEX" val="8"/>
  <p:tag name="KSO_WM_UNIT_TEXT_FILL_TYPE" val="1"/>
  <p:tag name="KSO_WM_UNIT_USESOURCEFORMAT_APPLY" val="1"/>
  <p:tag name="KSO_WM_DIAGRAM_VIRTUALLY_FRAME" val="{&quot;height&quot;:319.4995275590551,&quot;left&quot;:17.00456692913386,&quot;top&quot;:147.79385826771653,&quot;width&quot;:646.9909448818897}"/>
</p:tagLst>
</file>

<file path=ppt/tags/tag31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o1-1"/>
  <p:tag name="KSO_WM_UNIT_TYPE" val="o_h_a"/>
  <p:tag name="KSO_WM_UNIT_INDEX" val="1_4_1"/>
  <p:tag name="KSO_WM_UNIT_ID" val="diagram20230948_1*o_h_a*1_4_1"/>
  <p:tag name="KSO_WM_TEMPLATE_CATEGORY" val="diagram"/>
  <p:tag name="KSO_WM_TEMPLATE_INDEX" val="20230948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5"/>
  <p:tag name="KSO_WM_DIAGRAM_MIN_ITEMCNT" val="5"/>
  <p:tag name="KSO_WM_DIAGRAM_VIRTUALLY_FRAME" val="{&quot;height&quot;:315.7896029457853,&quot;left&quot;:73.45,&quot;top&quot;:111.13543642429349,&quot;width&quot;:794.45}"/>
  <p:tag name="KSO_WM_DIAGRAM_COLOR_MATCH_VALUE" val="{&quot;shape&quot;:{&quot;fill&quot;:{&quot;gradient&quot;:[{&quot;brightness&quot;:0,&quot;colorType&quot;:1,&quot;foreColorIndex&quot;:5,&quot;pos&quot;:1,&quot;transparency&quot;:0},{&quot;brightness&quot;:0.4000000059604645,&quot;colorType&quot;:1,&quot;foreColorIndex&quot;:5,&quot;pos&quot;:0,&quot;transparency&quot;:0}],&quot;type&quot;:3},&quot;glow&quot;:{&quot;colorType&quot;:0},&quot;line&quot;:{&quot;type&quot;:0},&quot;shadow&quot;:{&quot;brightness&quot;:-0.25,&quot;colorType&quot;:1,&quot;foreColorIndex&quot;:5,&quot;transparency&quot;:0.80000001192092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BEAUTIFY_FLAG" val="#wm#"/>
  <p:tag name="KSO_WM_UNIT_PRESET_TEXT" val="标题"/>
  <p:tag name="KSO_WM_UNIT_FILL_TYPE" val="3"/>
  <p:tag name="KSO_WM_DIAGRAM_USE_COLOR_VALUE" val="{&quot;color_scheme&quot;:1,&quot;theme_color_indexes&quot;:[9,10,9,10,9,10]}"/>
</p:tagLst>
</file>

<file path=ppt/tags/tag310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4_1"/>
  <p:tag name="KSO_WM_UNIT_ID" val="diagram634_4*l_h_f*1_4_1"/>
  <p:tag name="KSO_WM_TEMPLATE_CATEGORY" val="diagram"/>
  <p:tag name="KSO_WM_TEMPLATE_INDEX" val="634"/>
  <p:tag name="KSO_WM_UNIT_LAYERLEVEL" val="1_1_1"/>
  <p:tag name="KSO_WM_TAG_VERSION" val="1.0"/>
  <p:tag name="KSO_WM_BEAUTIFY_FLAG" val="#wm#"/>
  <p:tag name="KSO_WM_UNIT_PRESET_TEXT" val="单击此处添加文本具体内容，简明扼要的阐述您的观点。"/>
  <p:tag name="KSO_WM_UNIT_TEXT_FILL_FORE_SCHEMECOLOR_INDEX_BRIGHTNESS" val="0"/>
  <p:tag name="KSO_WM_UNIT_TEXT_FILL_FORE_SCHEMECOLOR_INDEX" val="13"/>
  <p:tag name="KSO_WM_UNIT_TEXT_FILL_TYPE" val="1"/>
  <p:tag name="KSO_WM_UNIT_USESOURCEFORMAT_APPLY" val="1"/>
  <p:tag name="KSO_WM_DIAGRAM_VIRTUALLY_FRAME" val="{&quot;height&quot;:319.4995275590551,&quot;left&quot;:17.00456692913386,&quot;top&quot;:147.79385826771653,&quot;width&quot;:646.9909448818897}"/>
</p:tagLst>
</file>

<file path=ppt/tags/tag311.xml><?xml version="1.0" encoding="utf-8"?>
<p:tagLst xmlns:p="http://schemas.openxmlformats.org/presentationml/2006/main">
  <p:tag name="KSO_WM_SLIDE_ITEM_CNT" val="4"/>
</p:tagLst>
</file>

<file path=ppt/tags/tag312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634_4*l_h_a*1_1_1"/>
  <p:tag name="KSO_WM_TEMPLATE_CATEGORY" val="diagram"/>
  <p:tag name="KSO_WM_TEMPLATE_INDEX" val="634"/>
  <p:tag name="KSO_WM_UNIT_LAYERLEVEL" val="1_1_1"/>
  <p:tag name="KSO_WM_TAG_VERSION" val="1.0"/>
  <p:tag name="KSO_WM_BEAUTIFY_FLAG" val="#wm#"/>
  <p:tag name="KSO_WM_UNIT_PRESET_TEXT" val="添加标题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4"/>
  <p:tag name="KSO_WM_UNIT_TEXT_FILL_TYPE" val="1"/>
  <p:tag name="KSO_WM_UNIT_USESOURCEFORMAT_APPLY" val="1"/>
  <p:tag name="KSO_WM_DIAGRAM_VIRTUALLY_FRAME" val="{&quot;height&quot;:319.4995275590551,&quot;left&quot;:17.00456692913386,&quot;top&quot;:147.79385826771653,&quot;width&quot;:646.9909448818897}"/>
</p:tagLst>
</file>

<file path=ppt/tags/tag3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1_1"/>
  <p:tag name="KSO_WM_UNIT_ID" val="diagram634_4*l_h_i*1_1_1"/>
  <p:tag name="KSO_WM_TEMPLATE_CATEGORY" val="diagram"/>
  <p:tag name="KSO_WM_TEMPLATE_INDEX" val="634"/>
  <p:tag name="KSO_WM_UNIT_LAYERLEVEL" val="1_1_1"/>
  <p:tag name="KSO_WM_TAG_VERSION" val="1.0"/>
  <p:tag name="KSO_WM_BEAUTIFY_FLAG" val="#wm#"/>
  <p:tag name="KSO_WM_UNIT_TEXT_FILL_FORE_SCHEMECOLOR_INDEX_BRIGHTNESS" val="0"/>
  <p:tag name="KSO_WM_UNIT_TEXT_FILL_FORE_SCHEMECOLOR_INDEX" val="5"/>
  <p:tag name="KSO_WM_UNIT_TEXT_FILL_TYPE" val="1"/>
  <p:tag name="KSO_WM_UNIT_USESOURCEFORMAT_APPLY" val="1"/>
  <p:tag name="KSO_WM_DIAGRAM_VIRTUALLY_FRAME" val="{&quot;height&quot;:319.4995275590551,&quot;left&quot;:17.00456692913386,&quot;top&quot;:147.79385826771653,&quot;width&quot;:646.9909448818897}"/>
</p:tagLst>
</file>

<file path=ppt/tags/tag314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634_4*l_h_f*1_1_1"/>
  <p:tag name="KSO_WM_TEMPLATE_CATEGORY" val="diagram"/>
  <p:tag name="KSO_WM_TEMPLATE_INDEX" val="634"/>
  <p:tag name="KSO_WM_UNIT_LAYERLEVEL" val="1_1_1"/>
  <p:tag name="KSO_WM_TAG_VERSION" val="1.0"/>
  <p:tag name="KSO_WM_BEAUTIFY_FLAG" val="#wm#"/>
  <p:tag name="KSO_WM_UNIT_PRESET_TEXT" val="单击此处添加文本具体内容，简明扼要的阐述您的观点。"/>
  <p:tag name="KSO_WM_UNIT_TEXT_FILL_FORE_SCHEMECOLOR_INDEX_BRIGHTNESS" val="0"/>
  <p:tag name="KSO_WM_UNIT_TEXT_FILL_FORE_SCHEMECOLOR_INDEX" val="13"/>
  <p:tag name="KSO_WM_UNIT_TEXT_FILL_TYPE" val="1"/>
  <p:tag name="KSO_WM_UNIT_USESOURCEFORMAT_APPLY" val="1"/>
  <p:tag name="KSO_WM_DIAGRAM_VIRTUALLY_FRAME" val="{&quot;height&quot;:319.4995275590551,&quot;left&quot;:17.00456692913386,&quot;top&quot;:147.79385826771653,&quot;width&quot;:646.9909448818897}"/>
</p:tagLst>
</file>

<file path=ppt/tags/tag315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ID" val="diagram634_4*l_h_a*1_2_1"/>
  <p:tag name="KSO_WM_TEMPLATE_CATEGORY" val="diagram"/>
  <p:tag name="KSO_WM_TEMPLATE_INDEX" val="634"/>
  <p:tag name="KSO_WM_UNIT_LAYERLEVEL" val="1_1_1"/>
  <p:tag name="KSO_WM_TAG_VERSION" val="1.0"/>
  <p:tag name="KSO_WM_BEAUTIFY_FLAG" val="#wm#"/>
  <p:tag name="KSO_WM_UNIT_PRESET_TEXT" val="添加标题"/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14"/>
  <p:tag name="KSO_WM_UNIT_TEXT_FILL_TYPE" val="1"/>
  <p:tag name="KSO_WM_UNIT_USESOURCEFORMAT_APPLY" val="1"/>
  <p:tag name="KSO_WM_DIAGRAM_VIRTUALLY_FRAME" val="{&quot;height&quot;:319.4995275590551,&quot;left&quot;:17.00456692913386,&quot;top&quot;:147.79385826771653,&quot;width&quot;:646.9909448818897}"/>
</p:tagLst>
</file>

<file path=ppt/tags/tag3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2_1"/>
  <p:tag name="KSO_WM_UNIT_ID" val="diagram634_4*l_h_i*1_2_1"/>
  <p:tag name="KSO_WM_TEMPLATE_CATEGORY" val="diagram"/>
  <p:tag name="KSO_WM_TEMPLATE_INDEX" val="634"/>
  <p:tag name="KSO_WM_UNIT_LAYERLEVEL" val="1_1_1"/>
  <p:tag name="KSO_WM_TAG_VERSION" val="1.0"/>
  <p:tag name="KSO_WM_BEAUTIFY_FLAG" val="#wm#"/>
  <p:tag name="KSO_WM_UNIT_TEXT_FILL_FORE_SCHEMECOLOR_INDEX_BRIGHTNESS" val="0"/>
  <p:tag name="KSO_WM_UNIT_TEXT_FILL_FORE_SCHEMECOLOR_INDEX" val="6"/>
  <p:tag name="KSO_WM_UNIT_TEXT_FILL_TYPE" val="1"/>
  <p:tag name="KSO_WM_UNIT_USESOURCEFORMAT_APPLY" val="1"/>
  <p:tag name="KSO_WM_DIAGRAM_VIRTUALLY_FRAME" val="{&quot;height&quot;:319.4995275590551,&quot;left&quot;:17.00456692913386,&quot;top&quot;:147.79385826771653,&quot;width&quot;:646.9909448818897}"/>
</p:tagLst>
</file>

<file path=ppt/tags/tag317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634_4*l_h_f*1_2_1"/>
  <p:tag name="KSO_WM_TEMPLATE_CATEGORY" val="diagram"/>
  <p:tag name="KSO_WM_TEMPLATE_INDEX" val="634"/>
  <p:tag name="KSO_WM_UNIT_LAYERLEVEL" val="1_1_1"/>
  <p:tag name="KSO_WM_TAG_VERSION" val="1.0"/>
  <p:tag name="KSO_WM_BEAUTIFY_FLAG" val="#wm#"/>
  <p:tag name="KSO_WM_UNIT_PRESET_TEXT" val="单击此处添加文本具体内容，简明扼要的阐述您的观点。"/>
  <p:tag name="KSO_WM_UNIT_TEXT_FILL_FORE_SCHEMECOLOR_INDEX_BRIGHTNESS" val="0"/>
  <p:tag name="KSO_WM_UNIT_TEXT_FILL_FORE_SCHEMECOLOR_INDEX" val="13"/>
  <p:tag name="KSO_WM_UNIT_TEXT_FILL_TYPE" val="1"/>
  <p:tag name="KSO_WM_UNIT_USESOURCEFORMAT_APPLY" val="1"/>
  <p:tag name="KSO_WM_DIAGRAM_VIRTUALLY_FRAME" val="{&quot;height&quot;:319.4995275590551,&quot;left&quot;:17.00456692913386,&quot;top&quot;:147.79385826771653,&quot;width&quot;:646.9909448818897}"/>
</p:tagLst>
</file>

<file path=ppt/tags/tag318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3_1"/>
  <p:tag name="KSO_WM_UNIT_ID" val="diagram634_4*l_h_a*1_3_1"/>
  <p:tag name="KSO_WM_TEMPLATE_CATEGORY" val="diagram"/>
  <p:tag name="KSO_WM_TEMPLATE_INDEX" val="634"/>
  <p:tag name="KSO_WM_UNIT_LAYERLEVEL" val="1_1_1"/>
  <p:tag name="KSO_WM_TAG_VERSION" val="1.0"/>
  <p:tag name="KSO_WM_BEAUTIFY_FLAG" val="#wm#"/>
  <p:tag name="KSO_WM_UNIT_PRESET_TEXT" val="添加标题"/>
  <p:tag name="KSO_WM_UNIT_FILL_FORE_SCHEMECOLOR_INDEX_BRIGHTNESS" val="0"/>
  <p:tag name="KSO_WM_UNIT_FILL_FORE_SCHEMECOLOR_INDEX" val="7"/>
  <p:tag name="KSO_WM_UNIT_FILL_TYPE" val="1"/>
  <p:tag name="KSO_WM_UNIT_TEXT_FILL_FORE_SCHEMECOLOR_INDEX_BRIGHTNESS" val="0"/>
  <p:tag name="KSO_WM_UNIT_TEXT_FILL_FORE_SCHEMECOLOR_INDEX" val="14"/>
  <p:tag name="KSO_WM_UNIT_TEXT_FILL_TYPE" val="1"/>
  <p:tag name="KSO_WM_UNIT_USESOURCEFORMAT_APPLY" val="1"/>
  <p:tag name="KSO_WM_DIAGRAM_VIRTUALLY_FRAME" val="{&quot;height&quot;:319.4995275590551,&quot;left&quot;:17.00456692913386,&quot;top&quot;:147.79385826771653,&quot;width&quot;:646.9909448818897}"/>
</p:tagLst>
</file>

<file path=ppt/tags/tag3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3_1"/>
  <p:tag name="KSO_WM_UNIT_ID" val="diagram634_4*l_h_i*1_3_1"/>
  <p:tag name="KSO_WM_TEMPLATE_CATEGORY" val="diagram"/>
  <p:tag name="KSO_WM_TEMPLATE_INDEX" val="634"/>
  <p:tag name="KSO_WM_UNIT_LAYERLEVEL" val="1_1_1"/>
  <p:tag name="KSO_WM_TAG_VERSION" val="1.0"/>
  <p:tag name="KSO_WM_BEAUTIFY_FLAG" val="#wm#"/>
  <p:tag name="KSO_WM_UNIT_TEXT_FILL_FORE_SCHEMECOLOR_INDEX_BRIGHTNESS" val="0"/>
  <p:tag name="KSO_WM_UNIT_TEXT_FILL_FORE_SCHEMECOLOR_INDEX" val="7"/>
  <p:tag name="KSO_WM_UNIT_TEXT_FILL_TYPE" val="1"/>
  <p:tag name="KSO_WM_UNIT_USESOURCEFORMAT_APPLY" val="1"/>
  <p:tag name="KSO_WM_DIAGRAM_VIRTUALLY_FRAME" val="{&quot;height&quot;:319.4995275590551,&quot;left&quot;:17.00456692913386,&quot;top&quot;:147.79385826771653,&quot;width&quot;:646.9909448818897}"/>
</p:tagLst>
</file>

<file path=ppt/tags/tag32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o1-1"/>
  <p:tag name="KSO_WM_UNIT_TYPE" val="o_h_a"/>
  <p:tag name="KSO_WM_UNIT_INDEX" val="1_5_1"/>
  <p:tag name="KSO_WM_UNIT_ID" val="diagram20230948_1*o_h_a*1_5_1"/>
  <p:tag name="KSO_WM_TEMPLATE_CATEGORY" val="diagram"/>
  <p:tag name="KSO_WM_TEMPLATE_INDEX" val="20230948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5"/>
  <p:tag name="KSO_WM_DIAGRAM_MIN_ITEMCNT" val="5"/>
  <p:tag name="KSO_WM_DIAGRAM_VIRTUALLY_FRAME" val="{&quot;height&quot;:315.7896029457853,&quot;left&quot;:73.45,&quot;top&quot;:111.13543642429349,&quot;width&quot;:794.45}"/>
  <p:tag name="KSO_WM_DIAGRAM_COLOR_MATCH_VALUE" val="{&quot;shape&quot;:{&quot;fill&quot;:{&quot;gradient&quot;:[{&quot;brightness&quot;:0.4000000059604645,&quot;colorType&quot;:1,&quot;foreColorIndex&quot;:5,&quot;pos&quot;:1,&quot;transparency&quot;:0},{&quot;brightness&quot;:0.6000000238418579,&quot;colorType&quot;:1,&quot;foreColorIndex&quot;:5,&quot;pos&quot;:0,&quot;transparency&quot;:0}],&quot;type&quot;:3},&quot;glow&quot;:{&quot;colorType&quot;:0},&quot;line&quot;:{&quot;type&quot;:0},&quot;shadow&quot;:{&quot;brightness&quot;:0,&quot;colorType&quot;:1,&quot;foreColorIndex&quot;:5,&quot;transparency&quot;:0.80000001192092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BEAUTIFY_FLAG" val="#wm#"/>
  <p:tag name="KSO_WM_UNIT_PRESET_TEXT" val="标题"/>
  <p:tag name="KSO_WM_UNIT_FILL_TYPE" val="3"/>
  <p:tag name="KSO_WM_DIAGRAM_USE_COLOR_VALUE" val="{&quot;color_scheme&quot;:1,&quot;theme_color_indexes&quot;:[9,10,9,10,9,10]}"/>
</p:tagLst>
</file>

<file path=ppt/tags/tag320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1"/>
  <p:tag name="KSO_WM_UNIT_ID" val="diagram634_4*l_h_f*1_3_1"/>
  <p:tag name="KSO_WM_TEMPLATE_CATEGORY" val="diagram"/>
  <p:tag name="KSO_WM_TEMPLATE_INDEX" val="634"/>
  <p:tag name="KSO_WM_UNIT_LAYERLEVEL" val="1_1_1"/>
  <p:tag name="KSO_WM_TAG_VERSION" val="1.0"/>
  <p:tag name="KSO_WM_BEAUTIFY_FLAG" val="#wm#"/>
  <p:tag name="KSO_WM_UNIT_PRESET_TEXT" val="单击此处添加文本具体内容，简明扼要的阐述您的观点。"/>
  <p:tag name="KSO_WM_UNIT_TEXT_FILL_FORE_SCHEMECOLOR_INDEX_BRIGHTNESS" val="0"/>
  <p:tag name="KSO_WM_UNIT_TEXT_FILL_FORE_SCHEMECOLOR_INDEX" val="13"/>
  <p:tag name="KSO_WM_UNIT_TEXT_FILL_TYPE" val="1"/>
  <p:tag name="KSO_WM_UNIT_USESOURCEFORMAT_APPLY" val="1"/>
  <p:tag name="KSO_WM_DIAGRAM_VIRTUALLY_FRAME" val="{&quot;height&quot;:319.4995275590551,&quot;left&quot;:17.00456692913386,&quot;top&quot;:147.79385826771653,&quot;width&quot;:646.9909448818897}"/>
</p:tagLst>
</file>

<file path=ppt/tags/tag321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4_1"/>
  <p:tag name="KSO_WM_UNIT_ID" val="diagram634_4*l_h_a*1_4_1"/>
  <p:tag name="KSO_WM_TEMPLATE_CATEGORY" val="diagram"/>
  <p:tag name="KSO_WM_TEMPLATE_INDEX" val="634"/>
  <p:tag name="KSO_WM_UNIT_LAYERLEVEL" val="1_1_1"/>
  <p:tag name="KSO_WM_TAG_VERSION" val="1.0"/>
  <p:tag name="KSO_WM_BEAUTIFY_FLAG" val="#wm#"/>
  <p:tag name="KSO_WM_UNIT_PRESET_TEXT" val="添加标题"/>
  <p:tag name="KSO_WM_UNIT_FILL_FORE_SCHEMECOLOR_INDEX_BRIGHTNESS" val="0"/>
  <p:tag name="KSO_WM_UNIT_FILL_FORE_SCHEMECOLOR_INDEX" val="8"/>
  <p:tag name="KSO_WM_UNIT_FILL_TYPE" val="1"/>
  <p:tag name="KSO_WM_UNIT_TEXT_FILL_FORE_SCHEMECOLOR_INDEX_BRIGHTNESS" val="0"/>
  <p:tag name="KSO_WM_UNIT_TEXT_FILL_FORE_SCHEMECOLOR_INDEX" val="14"/>
  <p:tag name="KSO_WM_UNIT_TEXT_FILL_TYPE" val="1"/>
  <p:tag name="KSO_WM_UNIT_USESOURCEFORMAT_APPLY" val="1"/>
  <p:tag name="KSO_WM_DIAGRAM_VIRTUALLY_FRAME" val="{&quot;height&quot;:319.4995275590551,&quot;left&quot;:17.00456692913386,&quot;top&quot;:147.79385826771653,&quot;width&quot;:646.9909448818897}"/>
</p:tagLst>
</file>

<file path=ppt/tags/tag3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4_1"/>
  <p:tag name="KSO_WM_UNIT_ID" val="diagram634_4*l_h_i*1_4_1"/>
  <p:tag name="KSO_WM_TEMPLATE_CATEGORY" val="diagram"/>
  <p:tag name="KSO_WM_TEMPLATE_INDEX" val="634"/>
  <p:tag name="KSO_WM_UNIT_LAYERLEVEL" val="1_1_1"/>
  <p:tag name="KSO_WM_TAG_VERSION" val="1.0"/>
  <p:tag name="KSO_WM_BEAUTIFY_FLAG" val="#wm#"/>
  <p:tag name="KSO_WM_UNIT_TEXT_FILL_FORE_SCHEMECOLOR_INDEX_BRIGHTNESS" val="0"/>
  <p:tag name="KSO_WM_UNIT_TEXT_FILL_FORE_SCHEMECOLOR_INDEX" val="8"/>
  <p:tag name="KSO_WM_UNIT_TEXT_FILL_TYPE" val="1"/>
  <p:tag name="KSO_WM_UNIT_USESOURCEFORMAT_APPLY" val="1"/>
  <p:tag name="KSO_WM_DIAGRAM_VIRTUALLY_FRAME" val="{&quot;height&quot;:319.4995275590551,&quot;left&quot;:17.00456692913386,&quot;top&quot;:147.79385826771653,&quot;width&quot;:646.9909448818897}"/>
</p:tagLst>
</file>

<file path=ppt/tags/tag323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4_1"/>
  <p:tag name="KSO_WM_UNIT_ID" val="diagram634_4*l_h_f*1_4_1"/>
  <p:tag name="KSO_WM_TEMPLATE_CATEGORY" val="diagram"/>
  <p:tag name="KSO_WM_TEMPLATE_INDEX" val="634"/>
  <p:tag name="KSO_WM_UNIT_LAYERLEVEL" val="1_1_1"/>
  <p:tag name="KSO_WM_TAG_VERSION" val="1.0"/>
  <p:tag name="KSO_WM_BEAUTIFY_FLAG" val="#wm#"/>
  <p:tag name="KSO_WM_UNIT_PRESET_TEXT" val="单击此处添加文本具体内容，简明扼要的阐述您的观点。"/>
  <p:tag name="KSO_WM_UNIT_TEXT_FILL_FORE_SCHEMECOLOR_INDEX_BRIGHTNESS" val="0"/>
  <p:tag name="KSO_WM_UNIT_TEXT_FILL_FORE_SCHEMECOLOR_INDEX" val="13"/>
  <p:tag name="KSO_WM_UNIT_TEXT_FILL_TYPE" val="1"/>
  <p:tag name="KSO_WM_UNIT_USESOURCEFORMAT_APPLY" val="1"/>
  <p:tag name="KSO_WM_DIAGRAM_VIRTUALLY_FRAME" val="{&quot;height&quot;:319.4995275590551,&quot;left&quot;:17.00456692913386,&quot;top&quot;:147.79385826771653,&quot;width&quot;:646.9909448818897}"/>
</p:tagLst>
</file>

<file path=ppt/tags/tag324.xml><?xml version="1.0" encoding="utf-8"?>
<p:tagLst xmlns:p="http://schemas.openxmlformats.org/presentationml/2006/main">
  <p:tag name="KSO_WM_SLIDE_ITEM_CNT" val="4"/>
</p:tagLst>
</file>

<file path=ppt/tags/tag325.xml><?xml version="1.0" encoding="utf-8"?>
<p:tagLst xmlns:p="http://schemas.openxmlformats.org/presentationml/2006/main">
  <p:tag name="KSO_WM_SLIDE_ITEM_CNT" val="4"/>
</p:tagLst>
</file>

<file path=ppt/tags/tag326.xml><?xml version="1.0" encoding="utf-8"?>
<p:tagLst xmlns:p="http://schemas.openxmlformats.org/presentationml/2006/main">
  <p:tag name="KSO_WM_SLIDE_ITEM_CNT" val="4"/>
</p:tagLst>
</file>

<file path=ppt/tags/tag327.xml><?xml version="1.0" encoding="utf-8"?>
<p:tagLst xmlns:p="http://schemas.openxmlformats.org/presentationml/2006/main">
  <p:tag name="KSO_WM_SLIDE_ITEM_CNT" val="4"/>
</p:tagLst>
</file>

<file path=ppt/tags/tag328.xml><?xml version="1.0" encoding="utf-8"?>
<p:tagLst xmlns:p="http://schemas.openxmlformats.org/presentationml/2006/main">
  <p:tag name="KSO_WM_SLIDE_ITEM_CNT" val="4"/>
</p:tagLst>
</file>

<file path=ppt/tags/tag329.xml><?xml version="1.0" encoding="utf-8"?>
<p:tagLst xmlns:p="http://schemas.openxmlformats.org/presentationml/2006/main">
  <p:tag name="KSO_WM_SLIDE_ITEM_CNT" val="4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o1-1"/>
  <p:tag name="KSO_WM_UNIT_TYPE" val="o_h_i"/>
  <p:tag name="KSO_WM_UNIT_INDEX" val="1_1_3"/>
  <p:tag name="KSO_WM_UNIT_ID" val="diagram20230948_1*o_h_i*1_1_3"/>
  <p:tag name="KSO_WM_TEMPLATE_CATEGORY" val="diagram"/>
  <p:tag name="KSO_WM_TEMPLATE_INDEX" val="20230948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5"/>
  <p:tag name="KSO_WM_DIAGRAM_MIN_ITEMCNT" val="5"/>
  <p:tag name="KSO_WM_DIAGRAM_VIRTUALLY_FRAME" val="{&quot;height&quot;:315.7896029457853,&quot;left&quot;:73.45,&quot;top&quot;:111.13543642429349,&quot;width&quot;:794.45}"/>
  <p:tag name="KSO_WM_DIAGRAM_COLOR_MATCH_VALUE" val="{&quot;shape&quot;:{&quot;fill&quot;:{&quot;solid&quot;:{&quot;brightness&quot;:0.7900000214576721,&quot;colorType&quot;:1,&quot;foreColorIndex&quot;:13,&quot;transparency&quot;:0.7400000095367432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13"/>
  <p:tag name="KSO_WM_UNIT_FILL_FORE_SCHEMECOLOR_INDEX_BRIGHTNESS" val="0.79"/>
  <p:tag name="KSO_WM_DIAGRAM_USE_COLOR_VALUE" val="{&quot;color_scheme&quot;:1,&quot;theme_color_indexes&quot;:[9,10,9,10,9,10]}"/>
</p:tagLst>
</file>

<file path=ppt/tags/tag330.xml><?xml version="1.0" encoding="utf-8"?>
<p:tagLst xmlns:p="http://schemas.openxmlformats.org/presentationml/2006/main">
  <p:tag name="KSO_WM_SLIDE_ITEM_CNT" val="4"/>
</p:tagLst>
</file>

<file path=ppt/tags/tag331.xml><?xml version="1.0" encoding="utf-8"?>
<p:tagLst xmlns:p="http://schemas.openxmlformats.org/presentationml/2006/main">
  <p:tag name="KSO_WM_SLIDE_ITEM_CNT" val="4"/>
</p:tagLst>
</file>

<file path=ppt/tags/tag332.xml><?xml version="1.0" encoding="utf-8"?>
<p:tagLst xmlns:p="http://schemas.openxmlformats.org/presentationml/2006/main">
  <p:tag name="KSO_WM_SLIDE_ITEM_CNT" val="4"/>
</p:tagLst>
</file>

<file path=ppt/tags/tag333.xml><?xml version="1.0" encoding="utf-8"?>
<p:tagLst xmlns:p="http://schemas.openxmlformats.org/presentationml/2006/main">
  <p:tag name="KSO_WM_SLIDE_ITEM_CNT" val="4"/>
</p:tagLst>
</file>

<file path=ppt/tags/tag3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3672_1*i*2"/>
  <p:tag name="KSO_WM_TEMPLATE_CATEGORY" val="diagram"/>
  <p:tag name="KSO_WM_TEMPLATE_INDEX" val="20203672"/>
  <p:tag name="KSO_WM_UNIT_LAYERLEVEL" val="1"/>
  <p:tag name="KSO_WM_TAG_VERSION" val="1.0"/>
  <p:tag name="KSO_WM_BEAUTIFY_FLAG" val="#wm#"/>
  <p:tag name="KSO_WM_UNIT_FILL_FORE_SCHEMECOLOR_INDEX_BRIGHTNESS" val="0"/>
  <p:tag name="KSO_WM_UNIT_FILL_FORE_SCHEMECOLOR_INDEX" val="14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35.xml><?xml version="1.0" encoding="utf-8"?>
<p:tagLst xmlns:p="http://schemas.openxmlformats.org/presentationml/2006/main">
  <p:tag name="KSO_WM_UNIT_PRESET_TEXT" val="点击此处添加正文，文字是您思想的提炼，为了演示发布的良好效果，请言简意赅的阐述您的观点。&#13;您的正文已经经简明扼要，字字珠玑，但信息却千丝万缕、错综复杂，需要用更多的文字来表述；但请您尽可能提炼思想的精髓，否则容易造成观者的阅读压力，适得其反。&#13;正如我们都希望改变世界，希望给别人带去光明，但更多时候我们只需要播下一颗种子，自然有微风吹拂，雨露滋养。恰如其分的表达观点，往往事半功倍。&#13;当您的正文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&#13;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。"/>
  <p:tag name="KSO_WM_UNIT_NOCLEAR" val="0"/>
  <p:tag name="KSO_WM_UNIT_VALUE" val="1144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3672_1*f*1"/>
  <p:tag name="KSO_WM_TEMPLATE_CATEGORY" val="diagram"/>
  <p:tag name="KSO_WM_TEMPLATE_INDEX" val="20203672"/>
  <p:tag name="KSO_WM_UNIT_LAYERLEVEL" val="1"/>
  <p:tag name="KSO_WM_TAG_VERSION" val="1.0"/>
  <p:tag name="KSO_WM_BEAUTIFY_FLAG" val="#wm#"/>
  <p:tag name="KSO_WM_UNIT_TEXT_FILL_FORE_SCHEMECOLOR_INDEX_BRIGHTNESS" val="0.05"/>
  <p:tag name="KSO_WM_UNIT_TEXT_FILL_FORE_SCHEMECOLOR_INDEX" val="13"/>
  <p:tag name="KSO_WM_UNIT_TEXT_FILL_TYPE" val="1"/>
</p:tagLst>
</file>

<file path=ppt/tags/tag336.xml><?xml version="1.0" encoding="utf-8"?>
<p:tagLst xmlns:p="http://schemas.openxmlformats.org/presentationml/2006/main">
  <p:tag name="KSO_WM_SLIDE_ITEM_CNT" val="4"/>
</p:tagLst>
</file>

<file path=ppt/tags/tag3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diagram20231638_1*l_h_i*1_1_2"/>
  <p:tag name="KSO_WM_TEMPLATE_CATEGORY" val="diagram"/>
  <p:tag name="KSO_WM_TEMPLATE_INDEX" val="20231638"/>
  <p:tag name="KSO_WM_UNIT_LAYERLEVEL" val="1_1_1"/>
  <p:tag name="KSO_WM_TAG_VERSION" val="3.0"/>
  <p:tag name="KSO_WM_DIAGRAM_MAX_ITEMCNT" val="3"/>
  <p:tag name="KSO_WM_DIAGRAM_MIN_ITEMCNT" val="2"/>
  <p:tag name="KSO_WM_DIAGRAM_VIRTUALLY_FRAME" val="{&quot;height&quot;:387.2000732421875,&quot;left&quot;:54.79998779296875,&quot;top&quot;:135.04996337890626,&quot;width&quot;:850.4000244140625}"/>
  <p:tag name="KSO_WM_DIAGRAM_COLOR_MATCH_VALUE" val="{&quot;shape&quot;:{&quot;fill&quot;:{&quot;gradient&quot;:[{&quot;brightness&quot;:0.949999988079071,&quot;colorType&quot;:1,&quot;foreColorIndex&quot;:5,&quot;pos&quot;:0,&quot;transparency&quot;:1},{&quot;brightness&quot;:0.800000011920929,&quot;colorType&quot;:1,&quot;foreColorIndex&quot;:5,&quot;pos&quot;:1,&quot;transparency&quot;:0.800000011920929}],&quot;type&quot;:3},&quot;glow&quot;:{&quot;colorType&quot;:0},&quot;line&quot;:{&quot;gradient&quot;:[{&quot;brightness&quot;:0.800000011920929,&quot;colorType&quot;:1,&quot;foreColorIndex&quot;:5,&quot;pos&quot;:0,&quot;transparency&quot;:0},{&quot;brightness&quot;:0.4000000059604645,&quot;colorType&quot;:1,&quot;foreColorIndex&quot;:5,&quot;pos&quot;:1,&quot;transparency&quot;:0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DIAGRAM_VERSION" val="3"/>
  <p:tag name="KSO_WM_DIAGRAM_COLOR_TRICK" val="1"/>
  <p:tag name="KSO_WM_DIAGRAM_COLOR_TEXT_CAN_REMOVE" val="n"/>
  <p:tag name="KSO_WM_UNIT_FILL_TYPE" val="3"/>
  <p:tag name="KSO_WM_DIAGRAM_USE_COLOR_VALUE" val="{&quot;color_scheme&quot;:1,&quot;color_type&quot;:1,&quot;theme_color_indexes&quot;:[5,6,5,6,5,6]}"/>
</p:tagLst>
</file>

<file path=ppt/tags/tag338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1_1"/>
  <p:tag name="KSO_WM_UNIT_ID" val="diagram20231638_1*l_h_a*1_1_1"/>
  <p:tag name="KSO_WM_TEMPLATE_CATEGORY" val="diagram"/>
  <p:tag name="KSO_WM_TEMPLATE_INDEX" val="20231638"/>
  <p:tag name="KSO_WM_UNIT_LAYERLEVEL" val="1_1_1"/>
  <p:tag name="KSO_WM_TAG_VERSION" val="3.0"/>
  <p:tag name="KSO_WM_DIAGRAM_GROUP_CODE" val="l1-1"/>
  <p:tag name="KSO_WM_DIAGRAM_MAX_ITEMCNT" val="3"/>
  <p:tag name="KSO_WM_DIAGRAM_MIN_ITEMCNT" val="2"/>
  <p:tag name="KSO_WM_DIAGRAM_VIRTUALLY_FRAME" val="{&quot;height&quot;:387.2000732421875,&quot;left&quot;:54.79998779296875,&quot;top&quot;:135.04996337890626,&quot;width&quot;:850.40002441406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DIAGRAM_VERSION" val="3"/>
  <p:tag name="KSO_WM_DIAGRAM_COLOR_TRICK" val="1"/>
  <p:tag name="KSO_WM_DIAGRAM_COLOR_TEXT_CAN_REMOVE" val="n"/>
  <p:tag name="KSO_WM_UNIT_TEXT_TYPE" val="1"/>
  <p:tag name="KSO_WM_UNIT_PRESET_TEXT" val="单击此处&#10;添加标题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339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1_1"/>
  <p:tag name="KSO_WM_UNIT_ID" val="diagram20231638_1*l_h_f*1_1_1"/>
  <p:tag name="KSO_WM_TEMPLATE_CATEGORY" val="diagram"/>
  <p:tag name="KSO_WM_TEMPLATE_INDEX" val="20231638"/>
  <p:tag name="KSO_WM_UNIT_LAYERLEVEL" val="1_1_1"/>
  <p:tag name="KSO_WM_TAG_VERSION" val="3.0"/>
  <p:tag name="KSO_WM_DIAGRAM_GROUP_CODE" val="l1-1"/>
  <p:tag name="KSO_WM_DIAGRAM_MAX_ITEMCNT" val="3"/>
  <p:tag name="KSO_WM_DIAGRAM_MIN_ITEMCNT" val="2"/>
  <p:tag name="KSO_WM_DIAGRAM_VIRTUALLY_FRAME" val="{&quot;height&quot;:387.2000732421875,&quot;left&quot;:54.79998779296875,&quot;top&quot;:135.04996337890626,&quot;width&quot;:850.40002441406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DIAGRAM_VERSION" val="3"/>
  <p:tag name="KSO_WM_DIAGRAM_COLOR_TRICK" val="1"/>
  <p:tag name="KSO_WM_DIAGRAM_COLOR_TEXT_CAN_REMOVE" val="n"/>
  <p:tag name="KSO_WM_UNIT_TEXT_TYPE" val="1"/>
  <p:tag name="KSO_WM_UNIT_PRESET_TEXT" val="单击此处添加文本具体内容，简明扼要地阐述您的观点。根据需要可酌情增减文字，以便观者准确地理解您传达的思想。单击此处添加文本具体内容，简明扼要地阐述您的观点。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o1-1"/>
  <p:tag name="KSO_WM_UNIT_TYPE" val="o_h_i"/>
  <p:tag name="KSO_WM_UNIT_INDEX" val="1_2_3"/>
  <p:tag name="KSO_WM_UNIT_ID" val="diagram20230948_1*o_h_i*1_2_3"/>
  <p:tag name="KSO_WM_TEMPLATE_CATEGORY" val="diagram"/>
  <p:tag name="KSO_WM_TEMPLATE_INDEX" val="20230948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5"/>
  <p:tag name="KSO_WM_DIAGRAM_MIN_ITEMCNT" val="5"/>
  <p:tag name="KSO_WM_DIAGRAM_VIRTUALLY_FRAME" val="{&quot;height&quot;:315.7896029457853,&quot;left&quot;:73.45,&quot;top&quot;:111.13543642429349,&quot;width&quot;:794.45}"/>
  <p:tag name="KSO_WM_DIAGRAM_COLOR_MATCH_VALUE" val="{&quot;shape&quot;:{&quot;fill&quot;:{&quot;solid&quot;:{&quot;brightness&quot;:0.7900000214576721,&quot;colorType&quot;:1,&quot;foreColorIndex&quot;:13,&quot;transparency&quot;:0.7400000095367432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13"/>
  <p:tag name="KSO_WM_UNIT_FILL_FORE_SCHEMECOLOR_INDEX_BRIGHTNESS" val="0.79"/>
  <p:tag name="KSO_WM_DIAGRAM_USE_COLOR_VALUE" val="{&quot;color_scheme&quot;:1,&quot;theme_color_indexes&quot;:[9,10,9,10,9,10]}"/>
</p:tagLst>
</file>

<file path=ppt/tags/tag3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2"/>
  <p:tag name="KSO_WM_UNIT_ID" val="diagram20231638_1*l_h_i*1_2_2"/>
  <p:tag name="KSO_WM_TEMPLATE_CATEGORY" val="diagram"/>
  <p:tag name="KSO_WM_TEMPLATE_INDEX" val="20231638"/>
  <p:tag name="KSO_WM_UNIT_LAYERLEVEL" val="1_1_1"/>
  <p:tag name="KSO_WM_TAG_VERSION" val="3.0"/>
  <p:tag name="KSO_WM_DIAGRAM_MAX_ITEMCNT" val="3"/>
  <p:tag name="KSO_WM_DIAGRAM_MIN_ITEMCNT" val="2"/>
  <p:tag name="KSO_WM_DIAGRAM_VIRTUALLY_FRAME" val="{&quot;height&quot;:387.2000732421875,&quot;left&quot;:54.79998779296875,&quot;top&quot;:135.04996337890626,&quot;width&quot;:850.4000244140625}"/>
  <p:tag name="KSO_WM_DIAGRAM_COLOR_MATCH_VALUE" val="{&quot;shape&quot;:{&quot;fill&quot;:{&quot;gradient&quot;:[{&quot;brightness&quot;:0.949999988079071,&quot;colorType&quot;:1,&quot;foreColorIndex&quot;:5,&quot;pos&quot;:0,&quot;transparency&quot;:1},{&quot;brightness&quot;:0.800000011920929,&quot;colorType&quot;:1,&quot;foreColorIndex&quot;:5,&quot;pos&quot;:1,&quot;transparency&quot;:0.800000011920929}],&quot;type&quot;:3},&quot;glow&quot;:{&quot;colorType&quot;:0},&quot;line&quot;:{&quot;gradient&quot;:[{&quot;brightness&quot;:0.800000011920929,&quot;colorType&quot;:1,&quot;foreColorIndex&quot;:5,&quot;pos&quot;:0,&quot;transparency&quot;:0},{&quot;brightness&quot;:0.4000000059604645,&quot;colorType&quot;:1,&quot;foreColorIndex&quot;:5,&quot;pos&quot;:1,&quot;transparency&quot;:0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DIAGRAM_VERSION" val="3"/>
  <p:tag name="KSO_WM_DIAGRAM_COLOR_TRICK" val="1"/>
  <p:tag name="KSO_WM_DIAGRAM_COLOR_TEXT_CAN_REMOVE" val="n"/>
  <p:tag name="KSO_WM_UNIT_FILL_TYPE" val="3"/>
  <p:tag name="KSO_WM_DIAGRAM_USE_COLOR_VALUE" val="{&quot;color_scheme&quot;:1,&quot;color_type&quot;:1,&quot;theme_color_indexes&quot;:[5,6,5,6,5,6]}"/>
</p:tagLst>
</file>

<file path=ppt/tags/tag3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20231638_1*l_h_i*1_1_1"/>
  <p:tag name="KSO_WM_TEMPLATE_CATEGORY" val="diagram"/>
  <p:tag name="KSO_WM_TEMPLATE_INDEX" val="20231638"/>
  <p:tag name="KSO_WM_UNIT_LAYERLEVEL" val="1_1_1"/>
  <p:tag name="KSO_WM_TAG_VERSION" val="3.0"/>
  <p:tag name="KSO_WM_DIAGRAM_MAX_ITEMCNT" val="3"/>
  <p:tag name="KSO_WM_DIAGRAM_MIN_ITEMCNT" val="2"/>
  <p:tag name="KSO_WM_DIAGRAM_VIRTUALLY_FRAME" val="{&quot;height&quot;:387.2000732421875,&quot;left&quot;:54.79998779296875,&quot;top&quot;:135.04996337890626,&quot;width&quot;:850.4000244140625}"/>
  <p:tag name="KSO_WM_DIAGRAM_COLOR_MATCH_VALUE" val="{&quot;shape&quot;:{&quot;fill&quot;:{&quot;type&quot;:0},&quot;glow&quot;:{&quot;colorType&quot;:0},&quot;line&quot;:{&quot;gradient&quot;:[{&quot;brightness&quot;:0,&quot;colorType&quot;:1,&quot;foreColorIndex&quot;:5,&quot;pos&quot;:0,&quot;transparency&quot;:1},{&quot;brightness&quot;:0,&quot;colorType&quot;:1,&quot;foreColorIndex&quot;:5,&quot;pos&quot;:0.5299999713897705,&quot;transparency&quot;:0},{&quot;brightness&quot;:0,&quot;colorType&quot;:1,&quot;foreColorIndex&quot;:5,&quot;pos&quot;:1,&quot;transparency&quot;:1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BEAUTIFY_FLAG" val="#wm#"/>
  <p:tag name="KSO_WM_DIAGRAM_VERSION" val="3"/>
  <p:tag name="KSO_WM_DIAGRAM_COLOR_TRICK" val="1"/>
  <p:tag name="KSO_WM_DIAGRAM_COLOR_TEXT_CAN_REMOVE" val="n"/>
  <p:tag name="KSO_WM_DIAGRAM_USE_COLOR_VALUE" val="{&quot;color_scheme&quot;:1,&quot;color_type&quot;:1,&quot;theme_color_indexes&quot;:[5,6,5,6,5,6]}"/>
</p:tagLst>
</file>

<file path=ppt/tags/tag342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2_1"/>
  <p:tag name="KSO_WM_UNIT_ID" val="diagram20231638_1*l_h_f*1_2_1"/>
  <p:tag name="KSO_WM_TEMPLATE_CATEGORY" val="diagram"/>
  <p:tag name="KSO_WM_TEMPLATE_INDEX" val="20231638"/>
  <p:tag name="KSO_WM_UNIT_LAYERLEVEL" val="1_1_1"/>
  <p:tag name="KSO_WM_TAG_VERSION" val="3.0"/>
  <p:tag name="KSO_WM_DIAGRAM_GROUP_CODE" val="l1-1"/>
  <p:tag name="KSO_WM_DIAGRAM_MAX_ITEMCNT" val="3"/>
  <p:tag name="KSO_WM_DIAGRAM_MIN_ITEMCNT" val="2"/>
  <p:tag name="KSO_WM_DIAGRAM_VIRTUALLY_FRAME" val="{&quot;height&quot;:387.2000732421875,&quot;left&quot;:54.79998779296875,&quot;top&quot;:135.04996337890626,&quot;width&quot;:850.40002441406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DIAGRAM_VERSION" val="3"/>
  <p:tag name="KSO_WM_DIAGRAM_COLOR_TRICK" val="1"/>
  <p:tag name="KSO_WM_DIAGRAM_COLOR_TEXT_CAN_REMOVE" val="n"/>
  <p:tag name="KSO_WM_UNIT_TEXT_TYPE" val="1"/>
  <p:tag name="KSO_WM_UNIT_PRESET_TEXT" val="单击此处添加文本具体内容，简明扼要地阐述您的观点。根据需要可酌情增减文字，以便观者准确地理解您传达的思想。单击此处添加文本具体内容，简明扼要地阐述您的观点。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3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20231638_1*l_h_i*1_2_1"/>
  <p:tag name="KSO_WM_TEMPLATE_CATEGORY" val="diagram"/>
  <p:tag name="KSO_WM_TEMPLATE_INDEX" val="20231638"/>
  <p:tag name="KSO_WM_UNIT_LAYERLEVEL" val="1_1_1"/>
  <p:tag name="KSO_WM_TAG_VERSION" val="3.0"/>
  <p:tag name="KSO_WM_DIAGRAM_MAX_ITEMCNT" val="3"/>
  <p:tag name="KSO_WM_DIAGRAM_MIN_ITEMCNT" val="2"/>
  <p:tag name="KSO_WM_DIAGRAM_VIRTUALLY_FRAME" val="{&quot;height&quot;:387.2000732421875,&quot;left&quot;:54.79998779296875,&quot;top&quot;:135.04996337890626,&quot;width&quot;:850.4000244140625}"/>
  <p:tag name="KSO_WM_DIAGRAM_COLOR_MATCH_VALUE" val="{&quot;shape&quot;:{&quot;fill&quot;:{&quot;type&quot;:0},&quot;glow&quot;:{&quot;colorType&quot;:0},&quot;line&quot;:{&quot;gradient&quot;:[{&quot;brightness&quot;:0,&quot;colorType&quot;:1,&quot;foreColorIndex&quot;:5,&quot;pos&quot;:0,&quot;transparency&quot;:1},{&quot;brightness&quot;:0,&quot;colorType&quot;:1,&quot;foreColorIndex&quot;:5,&quot;pos&quot;:0.5299999713897705,&quot;transparency&quot;:0},{&quot;brightness&quot;:0,&quot;colorType&quot;:1,&quot;foreColorIndex&quot;:5,&quot;pos&quot;:1,&quot;transparency&quot;:1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BEAUTIFY_FLAG" val="#wm#"/>
  <p:tag name="KSO_WM_DIAGRAM_VERSION" val="3"/>
  <p:tag name="KSO_WM_DIAGRAM_COLOR_TRICK" val="1"/>
  <p:tag name="KSO_WM_DIAGRAM_COLOR_TEXT_CAN_REMOVE" val="n"/>
  <p:tag name="KSO_WM_DIAGRAM_USE_COLOR_VALUE" val="{&quot;color_scheme&quot;:1,&quot;color_type&quot;:1,&quot;theme_color_indexes&quot;:[5,6,5,6,5,6]}"/>
</p:tagLst>
</file>

<file path=ppt/tags/tag344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2_1"/>
  <p:tag name="KSO_WM_UNIT_ID" val="diagram20231638_1*l_h_a*1_2_1"/>
  <p:tag name="KSO_WM_TEMPLATE_CATEGORY" val="diagram"/>
  <p:tag name="KSO_WM_TEMPLATE_INDEX" val="20231638"/>
  <p:tag name="KSO_WM_UNIT_LAYERLEVEL" val="1_1_1"/>
  <p:tag name="KSO_WM_TAG_VERSION" val="3.0"/>
  <p:tag name="KSO_WM_DIAGRAM_GROUP_CODE" val="l1-1"/>
  <p:tag name="KSO_WM_DIAGRAM_MAX_ITEMCNT" val="3"/>
  <p:tag name="KSO_WM_DIAGRAM_MIN_ITEMCNT" val="2"/>
  <p:tag name="KSO_WM_DIAGRAM_VIRTUALLY_FRAME" val="{&quot;height&quot;:387.2000732421875,&quot;left&quot;:54.79998779296875,&quot;top&quot;:135.04996337890626,&quot;width&quot;:850.40002441406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DIAGRAM_VERSION" val="3"/>
  <p:tag name="KSO_WM_DIAGRAM_COLOR_TRICK" val="1"/>
  <p:tag name="KSO_WM_DIAGRAM_COLOR_TEXT_CAN_REMOVE" val="n"/>
  <p:tag name="KSO_WM_UNIT_TEXT_TYPE" val="1"/>
  <p:tag name="KSO_WM_UNIT_PRESET_TEXT" val="单击此处&#10;添加标题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345.xml><?xml version="1.0" encoding="utf-8"?>
<p:tagLst xmlns:p="http://schemas.openxmlformats.org/presentationml/2006/main">
  <p:tag name="KSO_WM_SLIDE_ITEM_CNT" val="4"/>
  <p:tag name="resource_record_key" val="{&quot;70&quot;:[3318988]}"/>
</p:tagLst>
</file>

<file path=ppt/tags/tag346.xml><?xml version="1.0" encoding="utf-8"?>
<p:tagLst xmlns:p="http://schemas.openxmlformats.org/presentationml/2006/main">
  <p:tag name="KSO_WM_SLIDE_ITEM_CNT" val="4"/>
  <p:tag name="resource_record_key" val="{&quot;70&quot;:[3318988]}"/>
</p:tagLst>
</file>

<file path=ppt/tags/tag347.xml><?xml version="1.0" encoding="utf-8"?>
<p:tagLst xmlns:p="http://schemas.openxmlformats.org/presentationml/2006/main">
  <p:tag name="KSO_WM_SLIDE_ITEM_CNT" val="4"/>
  <p:tag name="resource_record_key" val="{&quot;70&quot;:[3318988]}"/>
</p:tagLst>
</file>

<file path=ppt/tags/tag348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1"/>
  <p:tag name="KSO_WM_UNIT_ID" val="diagram20232474_2*l_h_f*1_3_1"/>
  <p:tag name="KSO_WM_TEMPLATE_CATEGORY" val="diagram"/>
  <p:tag name="KSO_WM_TEMPLATE_INDEX" val="20232474"/>
  <p:tag name="KSO_WM_UNIT_LAYERLEVEL" val="1_1_1"/>
  <p:tag name="KSO_WM_TAG_VERSION" val="3.0"/>
  <p:tag name="KSO_WM_UNIT_VALUE" val="45"/>
  <p:tag name="KSO_WM_DIAGRAM_MAX_ITEMCNT" val="4"/>
  <p:tag name="KSO_WM_DIAGRAM_MIN_ITEMCNT" val="2"/>
  <p:tag name="KSO_WM_DIAGRAM_VIRTUALLY_FRAME" val="{&quot;height&quot;:286.45001220703125,&quot;left&quot;:54.48223876953125,&quot;top&quot;:185.42499389648438,&quot;width&quot;:851.0355224609375}"/>
  <p:tag name="KSO_WM_DIAGRAM_VERSION" val="3"/>
  <p:tag name="KSO_WM_DIAGRAM_COLOR_TRICK" val="1"/>
  <p:tag name="KSO_WM_DIAGRAM_COLOR_TEXT_CAN_REMOVE" val="n"/>
  <p:tag name="KSO_WM_DIAGRAM_COLOR_MATCH_VALUE" val="{&quot;shape&quot;:{&quot;fill&quot;:{&quot;gradient&quot;:[{&quot;brightness&quot;:-0.25,&quot;colorType&quot;:1,&quot;foreColorIndex&quot;:5,&quot;pos&quot;:0,&quot;transparency&quot;:0},{&quot;brightness&quot;:0,&quot;colorType&quot;:1,&quot;foreColorIndex&quot;:5,&quot;pos&quot;: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FORE_SCHEMECOLOR_INDEX_BRIGHTNESS" val="0"/>
  <p:tag name="KSO_WM_UNIT_TEXT_TYPE" val="1"/>
  <p:tag name="KSO_WM_UNIT_TEXT_LAYER_COUNT" val="1"/>
  <p:tag name="KSO_WM_BEAUTIFY_FLAG" val="#wm#"/>
  <p:tag name="KSO_WM_UNIT_PRESET_TEXT" val="单击此处添加文本具体内容，简明扼要地阐述您的观点，根据需要可酌情增减文字内容"/>
  <p:tag name="KSO_WM_UNIT_FILL_TYPE" val="3"/>
  <p:tag name="KSO_WM_DIAGRAM_USE_COLOR_VALUE" val="{&quot;color_scheme&quot;:1,&quot;color_type&quot;:1,&quot;theme_color_indexes&quot;:[5,6,5,6,5,6]}"/>
</p:tagLst>
</file>

<file path=ppt/tags/tag349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32474_2*l_h_f*1_2_1"/>
  <p:tag name="KSO_WM_TEMPLATE_CATEGORY" val="diagram"/>
  <p:tag name="KSO_WM_TEMPLATE_INDEX" val="20232474"/>
  <p:tag name="KSO_WM_UNIT_LAYERLEVEL" val="1_1_1"/>
  <p:tag name="KSO_WM_TAG_VERSION" val="3.0"/>
  <p:tag name="KSO_WM_UNIT_VALUE" val="45"/>
  <p:tag name="KSO_WM_DIAGRAM_MAX_ITEMCNT" val="4"/>
  <p:tag name="KSO_WM_DIAGRAM_MIN_ITEMCNT" val="2"/>
  <p:tag name="KSO_WM_DIAGRAM_VIRTUALLY_FRAME" val="{&quot;height&quot;:286.45001220703125,&quot;left&quot;:54.48223876953125,&quot;top&quot;:185.42499389648438,&quot;width&quot;:851.0355224609375}"/>
  <p:tag name="KSO_WM_DIAGRAM_VERSION" val="3"/>
  <p:tag name="KSO_WM_DIAGRAM_COLOR_TRICK" val="1"/>
  <p:tag name="KSO_WM_DIAGRAM_COLOR_TEXT_CAN_REMOVE" val="n"/>
  <p:tag name="KSO_WM_DIAGRAM_COLOR_MATCH_VALUE" val="{&quot;shape&quot;:{&quot;fill&quot;:{&quot;gradient&quot;:[{&quot;brightness&quot;:-0.25,&quot;colorType&quot;:1,&quot;foreColorIndex&quot;:5,&quot;pos&quot;:0,&quot;transparency&quot;:0},{&quot;brightness&quot;:0,&quot;colorType&quot;:1,&quot;foreColorIndex&quot;:5,&quot;pos&quot;: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FORE_SCHEMECOLOR_INDEX_BRIGHTNESS" val="0"/>
  <p:tag name="KSO_WM_UNIT_TEXT_TYPE" val="1"/>
  <p:tag name="KSO_WM_UNIT_TEXT_LAYER_COUNT" val="1"/>
  <p:tag name="KSO_WM_BEAUTIFY_FLAG" val="#wm#"/>
  <p:tag name="KSO_WM_UNIT_PRESET_TEXT" val="单击此处添加文本具体内容，简明扼要地阐述您的观点，根据需要可酌情增减文字"/>
  <p:tag name="KSO_WM_UNIT_FILL_TYPE" val="3"/>
  <p:tag name="KSO_WM_DIAGRAM_USE_COLOR_VALUE" val="{&quot;color_scheme&quot;:1,&quot;color_type&quot;:1,&quot;theme_color_indexes&quot;:[5,6,5,6,5,6]}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o1-1"/>
  <p:tag name="KSO_WM_UNIT_TYPE" val="o_h_i"/>
  <p:tag name="KSO_WM_UNIT_INDEX" val="1_3_3"/>
  <p:tag name="KSO_WM_UNIT_ID" val="diagram20230948_1*o_h_i*1_3_3"/>
  <p:tag name="KSO_WM_TEMPLATE_CATEGORY" val="diagram"/>
  <p:tag name="KSO_WM_TEMPLATE_INDEX" val="20230948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5"/>
  <p:tag name="KSO_WM_DIAGRAM_MIN_ITEMCNT" val="5"/>
  <p:tag name="KSO_WM_DIAGRAM_VIRTUALLY_FRAME" val="{&quot;height&quot;:315.7896029457853,&quot;left&quot;:73.45,&quot;top&quot;:111.13543642429349,&quot;width&quot;:794.45}"/>
  <p:tag name="KSO_WM_DIAGRAM_COLOR_MATCH_VALUE" val="{&quot;shape&quot;:{&quot;fill&quot;:{&quot;solid&quot;:{&quot;brightness&quot;:0.7900000214576721,&quot;colorType&quot;:1,&quot;foreColorIndex&quot;:13,&quot;transparency&quot;:0.7400000095367432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13"/>
  <p:tag name="KSO_WM_UNIT_FILL_FORE_SCHEMECOLOR_INDEX_BRIGHTNESS" val="0.79"/>
  <p:tag name="KSO_WM_DIAGRAM_USE_COLOR_VALUE" val="{&quot;color_scheme&quot;:1,&quot;theme_color_indexes&quot;:[9,10,9,10,9,10]}"/>
</p:tagLst>
</file>

<file path=ppt/tags/tag350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32474_2*l_h_f*1_1_1"/>
  <p:tag name="KSO_WM_TEMPLATE_CATEGORY" val="diagram"/>
  <p:tag name="KSO_WM_TEMPLATE_INDEX" val="20232474"/>
  <p:tag name="KSO_WM_UNIT_LAYERLEVEL" val="1_1_1"/>
  <p:tag name="KSO_WM_TAG_VERSION" val="3.0"/>
  <p:tag name="KSO_WM_UNIT_VALUE" val="45"/>
  <p:tag name="KSO_WM_DIAGRAM_MAX_ITEMCNT" val="4"/>
  <p:tag name="KSO_WM_DIAGRAM_MIN_ITEMCNT" val="2"/>
  <p:tag name="KSO_WM_DIAGRAM_VIRTUALLY_FRAME" val="{&quot;height&quot;:286.45001220703125,&quot;left&quot;:54.48223876953125,&quot;top&quot;:185.42499389648438,&quot;width&quot;:851.0355224609375}"/>
  <p:tag name="KSO_WM_DIAGRAM_VERSION" val="3"/>
  <p:tag name="KSO_WM_DIAGRAM_COLOR_TRICK" val="1"/>
  <p:tag name="KSO_WM_DIAGRAM_COLOR_TEXT_CAN_REMOVE" val="n"/>
  <p:tag name="KSO_WM_DIAGRAM_COLOR_MATCH_VALUE" val="{&quot;shape&quot;:{&quot;fill&quot;:{&quot;gradient&quot;:[{&quot;brightness&quot;:-0.25,&quot;colorType&quot;:1,&quot;foreColorIndex&quot;:5,&quot;pos&quot;:0,&quot;transparency&quot;:0},{&quot;brightness&quot;:0,&quot;colorType&quot;:1,&quot;foreColorIndex&quot;:5,&quot;pos&quot;: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FORE_SCHEMECOLOR_INDEX_BRIGHTNESS" val="0"/>
  <p:tag name="KSO_WM_UNIT_TEXT_TYPE" val="1"/>
  <p:tag name="KSO_WM_UNIT_TEXT_LAYER_COUNT" val="1"/>
  <p:tag name="KSO_WM_BEAUTIFY_FLAG" val="#wm#"/>
  <p:tag name="KSO_WM_UNIT_PRESET_TEXT" val="单击此处添加文本内容，简明扼要地阐述您的观点，根据需要可酌情增减文字"/>
  <p:tag name="KSO_WM_UNIT_FILL_TYPE" val="3"/>
  <p:tag name="KSO_WM_DIAGRAM_USE_COLOR_VALUE" val="{&quot;color_scheme&quot;:1,&quot;color_type&quot;:1,&quot;theme_color_indexes&quot;:[5,6,5,6,5,6]}"/>
</p:tagLst>
</file>

<file path=ppt/tags/tag3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20232474_2*l_h_i*1_1_1"/>
  <p:tag name="KSO_WM_TEMPLATE_CATEGORY" val="diagram"/>
  <p:tag name="KSO_WM_TEMPLATE_INDEX" val="20232474"/>
  <p:tag name="KSO_WM_UNIT_LAYERLEVEL" val="1_1_1"/>
  <p:tag name="KSO_WM_TAG_VERSION" val="3.0"/>
  <p:tag name="KSO_WM_DIAGRAM_MAX_ITEMCNT" val="4"/>
  <p:tag name="KSO_WM_DIAGRAM_MIN_ITEMCNT" val="2"/>
  <p:tag name="KSO_WM_DIAGRAM_VIRTUALLY_FRAME" val="{&quot;height&quot;:286.45001220703125,&quot;left&quot;:54.48223876953125,&quot;top&quot;:185.42499389648438,&quot;width&quot;:851.0355224609375}"/>
  <p:tag name="KSO_WM_DIAGRAM_COLOR_MATCH_VALUE" val="{&quot;shape&quot;:{&quot;fill&quot;:{&quot;solid&quot;:{&quot;brightness&quot;:0,&quot;colorType&quot;:1,&quot;foreColorIndex&quot;:4,&quot;transparency&quot;:0.5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VERSION" val="3"/>
  <p:tag name="KSO_WM_DIAGRAM_COLOR_TRICK" val="1"/>
  <p:tag name="KSO_WM_DIAGRAM_COLOR_TEXT_CAN_REMOVE" val="n"/>
  <p:tag name="KSO_WM_BEAUTIFY_FLAG" val="#wm#"/>
  <p:tag name="KSO_WM_UNIT_FILL_TYPE" val="1"/>
  <p:tag name="KSO_WM_UNIT_FILL_FORE_SCHEMECOLOR_INDEX" val="4"/>
  <p:tag name="KSO_WM_UNIT_FILL_FORE_SCHEMECOLOR_INDEX_BRIGHTNESS" val="0"/>
  <p:tag name="KSO_WM_DIAGRAM_USE_COLOR_VALUE" val="{&quot;color_scheme&quot;:1,&quot;color_type&quot;:1,&quot;theme_color_indexes&quot;:[5,6,5,6,5,6]}"/>
</p:tagLst>
</file>

<file path=ppt/tags/tag352.xml><?xml version="1.0" encoding="utf-8"?>
<p:tagLst xmlns:p="http://schemas.openxmlformats.org/presentationml/2006/main">
  <p:tag name="KSO_WM_UNIT_VALUE" val="271*27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d"/>
  <p:tag name="KSO_WM_UNIT_INDEX" val="1_1_1"/>
  <p:tag name="KSO_WM_UNIT_ID" val="diagram20232474_2*l_h_d*1_1_1"/>
  <p:tag name="KSO_WM_TEMPLATE_CATEGORY" val="diagram"/>
  <p:tag name="KSO_WM_TEMPLATE_INDEX" val="20232474"/>
  <p:tag name="KSO_WM_UNIT_LAYERLEVEL" val="1_1_1"/>
  <p:tag name="KSO_WM_TAG_VERSION" val="3.0"/>
  <p:tag name="KSO_WM_DIAGRAM_MAX_ITEMCNT" val="4"/>
  <p:tag name="KSO_WM_DIAGRAM_MIN_ITEMCNT" val="2"/>
  <p:tag name="KSO_WM_DIAGRAM_VIRTUALLY_FRAME" val="{&quot;height&quot;:286.45001220703125,&quot;left&quot;:54.48223876953125,&quot;top&quot;:185.42499389648438,&quot;width&quot;:851.0355224609375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solidLine&quot;:{&quot;brightness&quot;:0.6000000238418579,&quot;colorType&quot;:1,&quot;foreColorIndex&quot;:1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DIAGRAM_VERSION" val="3"/>
  <p:tag name="KSO_WM_DIAGRAM_COLOR_TRICK" val="1"/>
  <p:tag name="KSO_WM_DIAGRAM_COLOR_TEXT_CAN_REMOVE" val="n"/>
  <p:tag name="KSO_WM_UNIT_PICTURE_SUBTYPE" val="b"/>
  <p:tag name="KSO_WM_BEAUTIFY_FLAG" val="#wm#"/>
  <p:tag name="KSO_WM_UNIT_FILL_TYPE" val="1"/>
  <p:tag name="KSO_WM_UNIT_FILL_FORE_SCHEMECOLOR_INDEX" val="5"/>
  <p:tag name="KSO_WM_UNIT_FILL_FORE_SCHEMECOLOR_INDEX_BRIGHTNESS" val="0"/>
  <p:tag name="KSO_WM_UNIT_LINE_FORE_SCHEMECOLOR_INDEX" val="1"/>
  <p:tag name="KSO_WM_DIAGRAM_USE_COLOR_VALUE" val="{&quot;color_scheme&quot;:1,&quot;color_type&quot;:1,&quot;theme_color_indexes&quot;:[5,6,5,6,5,6]}"/>
</p:tagLst>
</file>

<file path=ppt/tags/tag353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32474_2*l_h_a*1_1_1"/>
  <p:tag name="KSO_WM_TEMPLATE_CATEGORY" val="diagram"/>
  <p:tag name="KSO_WM_TEMPLATE_INDEX" val="20232474"/>
  <p:tag name="KSO_WM_UNIT_LAYERLEVEL" val="1_1_1"/>
  <p:tag name="KSO_WM_TAG_VERSION" val="3.0"/>
  <p:tag name="KSO_WM_DIAGRAM_MAX_ITEMCNT" val="4"/>
  <p:tag name="KSO_WM_DIAGRAM_MIN_ITEMCNT" val="2"/>
  <p:tag name="KSO_WM_DIAGRAM_VIRTUALLY_FRAME" val="{&quot;height&quot;:286.45001220703125,&quot;left&quot;:54.48223876953125,&quot;top&quot;:185.42499389648438,&quot;width&quot;:851.035522460937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8"/>
  <p:tag name="KSO_WM_DIAGRAM_VERSION" val="3"/>
  <p:tag name="KSO_WM_DIAGRAM_COLOR_TRICK" val="1"/>
  <p:tag name="KSO_WM_DIAGRAM_COLOR_TEXT_CAN_REMOVE" val="n"/>
  <p:tag name="KSO_WM_UNIT_TEXT_TYPE" val="1"/>
  <p:tag name="KSO_WM_BEAUTIFY_FLAG" val="#wm#"/>
  <p:tag name="KSO_WM_UNIT_PRESET_TEXT" val="添加项标题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3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20232474_2*l_h_i*1_2_1"/>
  <p:tag name="KSO_WM_TEMPLATE_CATEGORY" val="diagram"/>
  <p:tag name="KSO_WM_TEMPLATE_INDEX" val="20232474"/>
  <p:tag name="KSO_WM_UNIT_LAYERLEVEL" val="1_1_1"/>
  <p:tag name="KSO_WM_TAG_VERSION" val="3.0"/>
  <p:tag name="KSO_WM_DIAGRAM_MAX_ITEMCNT" val="4"/>
  <p:tag name="KSO_WM_DIAGRAM_MIN_ITEMCNT" val="2"/>
  <p:tag name="KSO_WM_DIAGRAM_VIRTUALLY_FRAME" val="{&quot;height&quot;:286.45001220703125,&quot;left&quot;:54.48223876953125,&quot;top&quot;:185.42499389648438,&quot;width&quot;:851.0355224609375}"/>
  <p:tag name="KSO_WM_DIAGRAM_COLOR_MATCH_VALUE" val="{&quot;shape&quot;:{&quot;fill&quot;:{&quot;solid&quot;:{&quot;brightness&quot;:0,&quot;colorType&quot;:1,&quot;foreColorIndex&quot;:4,&quot;transparency&quot;:0.5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VERSION" val="3"/>
  <p:tag name="KSO_WM_DIAGRAM_COLOR_TRICK" val="1"/>
  <p:tag name="KSO_WM_DIAGRAM_COLOR_TEXT_CAN_REMOVE" val="n"/>
  <p:tag name="KSO_WM_BEAUTIFY_FLAG" val="#wm#"/>
  <p:tag name="KSO_WM_UNIT_FILL_TYPE" val="1"/>
  <p:tag name="KSO_WM_UNIT_FILL_FORE_SCHEMECOLOR_INDEX" val="4"/>
  <p:tag name="KSO_WM_UNIT_FILL_FORE_SCHEMECOLOR_INDEX_BRIGHTNESS" val="0"/>
  <p:tag name="KSO_WM_DIAGRAM_USE_COLOR_VALUE" val="{&quot;color_scheme&quot;:1,&quot;color_type&quot;:1,&quot;theme_color_indexes&quot;:[5,6,5,6,5,6]}"/>
</p:tagLst>
</file>

<file path=ppt/tags/tag355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ID" val="diagram20232474_2*l_h_a*1_2_1"/>
  <p:tag name="KSO_WM_TEMPLATE_CATEGORY" val="diagram"/>
  <p:tag name="KSO_WM_TEMPLATE_INDEX" val="20232474"/>
  <p:tag name="KSO_WM_UNIT_LAYERLEVEL" val="1_1_1"/>
  <p:tag name="KSO_WM_TAG_VERSION" val="3.0"/>
  <p:tag name="KSO_WM_DIAGRAM_MAX_ITEMCNT" val="4"/>
  <p:tag name="KSO_WM_DIAGRAM_MIN_ITEMCNT" val="2"/>
  <p:tag name="KSO_WM_DIAGRAM_VIRTUALLY_FRAME" val="{&quot;height&quot;:286.45001220703125,&quot;left&quot;:54.48223876953125,&quot;top&quot;:185.42499389648438,&quot;width&quot;:851.035522460937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9"/>
  <p:tag name="KSO_WM_DIAGRAM_VERSION" val="3"/>
  <p:tag name="KSO_WM_DIAGRAM_COLOR_TRICK" val="1"/>
  <p:tag name="KSO_WM_DIAGRAM_COLOR_TEXT_CAN_REMOVE" val="n"/>
  <p:tag name="KSO_WM_UNIT_TEXT_TYPE" val="1"/>
  <p:tag name="KSO_WM_BEAUTIFY_FLAG" val="#wm#"/>
  <p:tag name="KSO_WM_UNIT_PRESET_TEXT" val="添加项标题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356.xml><?xml version="1.0" encoding="utf-8"?>
<p:tagLst xmlns:p="http://schemas.openxmlformats.org/presentationml/2006/main">
  <p:tag name="KSO_WM_UNIT_VALUE" val="271*27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d"/>
  <p:tag name="KSO_WM_UNIT_INDEX" val="1_2_1"/>
  <p:tag name="KSO_WM_UNIT_ID" val="diagram20232474_2*l_h_d*1_2_1"/>
  <p:tag name="KSO_WM_TEMPLATE_CATEGORY" val="diagram"/>
  <p:tag name="KSO_WM_TEMPLATE_INDEX" val="20232474"/>
  <p:tag name="KSO_WM_UNIT_LAYERLEVEL" val="1_1_1"/>
  <p:tag name="KSO_WM_TAG_VERSION" val="3.0"/>
  <p:tag name="KSO_WM_DIAGRAM_MAX_ITEMCNT" val="4"/>
  <p:tag name="KSO_WM_DIAGRAM_MIN_ITEMCNT" val="2"/>
  <p:tag name="KSO_WM_DIAGRAM_VIRTUALLY_FRAME" val="{&quot;height&quot;:286.45001220703125,&quot;left&quot;:54.48223876953125,&quot;top&quot;:185.42499389648438,&quot;width&quot;:851.0355224609375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solidLine&quot;:{&quot;brightness&quot;:0.6000000238418579,&quot;colorType&quot;:1,&quot;foreColorIndex&quot;:1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DIAGRAM_VERSION" val="3"/>
  <p:tag name="KSO_WM_DIAGRAM_COLOR_TRICK" val="1"/>
  <p:tag name="KSO_WM_DIAGRAM_COLOR_TEXT_CAN_REMOVE" val="n"/>
  <p:tag name="KSO_WM_UNIT_PICTURE_SUBTYPE" val="b"/>
  <p:tag name="KSO_WM_BEAUTIFY_FLAG" val="#wm#"/>
  <p:tag name="KSO_WM_UNIT_FILL_TYPE" val="1"/>
  <p:tag name="KSO_WM_UNIT_FILL_FORE_SCHEMECOLOR_INDEX" val="5"/>
  <p:tag name="KSO_WM_UNIT_FILL_FORE_SCHEMECOLOR_INDEX_BRIGHTNESS" val="0"/>
  <p:tag name="KSO_WM_UNIT_LINE_FORE_SCHEMECOLOR_INDEX" val="1"/>
  <p:tag name="KSO_WM_DIAGRAM_USE_COLOR_VALUE" val="{&quot;color_scheme&quot;:1,&quot;color_type&quot;:1,&quot;theme_color_indexes&quot;:[5,6,5,6,5,6]}"/>
</p:tagLst>
</file>

<file path=ppt/tags/tag3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1"/>
  <p:tag name="KSO_WM_UNIT_ID" val="diagram20232474_2*l_h_i*1_3_1"/>
  <p:tag name="KSO_WM_TEMPLATE_CATEGORY" val="diagram"/>
  <p:tag name="KSO_WM_TEMPLATE_INDEX" val="20232474"/>
  <p:tag name="KSO_WM_UNIT_LAYERLEVEL" val="1_1_1"/>
  <p:tag name="KSO_WM_TAG_VERSION" val="3.0"/>
  <p:tag name="KSO_WM_DIAGRAM_MAX_ITEMCNT" val="4"/>
  <p:tag name="KSO_WM_DIAGRAM_MIN_ITEMCNT" val="2"/>
  <p:tag name="KSO_WM_DIAGRAM_VIRTUALLY_FRAME" val="{&quot;height&quot;:286.45001220703125,&quot;left&quot;:54.48223876953125,&quot;top&quot;:185.42499389648438,&quot;width&quot;:851.0355224609375}"/>
  <p:tag name="KSO_WM_DIAGRAM_COLOR_MATCH_VALUE" val="{&quot;shape&quot;:{&quot;fill&quot;:{&quot;solid&quot;:{&quot;brightness&quot;:0,&quot;colorType&quot;:1,&quot;foreColorIndex&quot;:4,&quot;transparency&quot;:0.5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VERSION" val="3"/>
  <p:tag name="KSO_WM_DIAGRAM_COLOR_TRICK" val="1"/>
  <p:tag name="KSO_WM_DIAGRAM_COLOR_TEXT_CAN_REMOVE" val="n"/>
  <p:tag name="KSO_WM_BEAUTIFY_FLAG" val="#wm#"/>
  <p:tag name="KSO_WM_UNIT_FILL_TYPE" val="1"/>
  <p:tag name="KSO_WM_UNIT_FILL_FORE_SCHEMECOLOR_INDEX" val="4"/>
  <p:tag name="KSO_WM_UNIT_FILL_FORE_SCHEMECOLOR_INDEX_BRIGHTNESS" val="0"/>
  <p:tag name="KSO_WM_DIAGRAM_USE_COLOR_VALUE" val="{&quot;color_scheme&quot;:1,&quot;color_type&quot;:1,&quot;theme_color_indexes&quot;:[5,6,5,6,5,6]}"/>
</p:tagLst>
</file>

<file path=ppt/tags/tag358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3_1"/>
  <p:tag name="KSO_WM_UNIT_ID" val="diagram20232474_2*l_h_a*1_3_1"/>
  <p:tag name="KSO_WM_TEMPLATE_CATEGORY" val="diagram"/>
  <p:tag name="KSO_WM_TEMPLATE_INDEX" val="20232474"/>
  <p:tag name="KSO_WM_UNIT_LAYERLEVEL" val="1_1_1"/>
  <p:tag name="KSO_WM_TAG_VERSION" val="3.0"/>
  <p:tag name="KSO_WM_DIAGRAM_MAX_ITEMCNT" val="4"/>
  <p:tag name="KSO_WM_DIAGRAM_MIN_ITEMCNT" val="2"/>
  <p:tag name="KSO_WM_DIAGRAM_VIRTUALLY_FRAME" val="{&quot;height&quot;:286.45001220703125,&quot;left&quot;:54.48223876953125,&quot;top&quot;:185.42499389648438,&quot;width&quot;:851.035522460937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9"/>
  <p:tag name="KSO_WM_DIAGRAM_VERSION" val="3"/>
  <p:tag name="KSO_WM_DIAGRAM_COLOR_TRICK" val="1"/>
  <p:tag name="KSO_WM_DIAGRAM_COLOR_TEXT_CAN_REMOVE" val="n"/>
  <p:tag name="KSO_WM_UNIT_TEXT_TYPE" val="1"/>
  <p:tag name="KSO_WM_BEAUTIFY_FLAG" val="#wm#"/>
  <p:tag name="KSO_WM_UNIT_PRESET_TEXT" val="添加项标题"/>
  <p:tag name="KSO_WM_UNIT_TEXT_FILL_FORE_SCHEMECOLOR_INDEX" val="1"/>
  <p:tag name="KSO_WM_UNIT_TEXT_FILL_TYPE" val="1"/>
  <p:tag name="KSO_WM_DIAGRAM_USE_COLOR_VALUE" val="{&quot;color_scheme&quot;:1,&quot;color_type&quot;:1,&quot;theme_color_indexes&quot;:[5,6,5,6,5,6]}"/>
</p:tagLst>
</file>

<file path=ppt/tags/tag359.xml><?xml version="1.0" encoding="utf-8"?>
<p:tagLst xmlns:p="http://schemas.openxmlformats.org/presentationml/2006/main">
  <p:tag name="KSO_WM_UNIT_VALUE" val="271*27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d"/>
  <p:tag name="KSO_WM_UNIT_INDEX" val="1_3_1"/>
  <p:tag name="KSO_WM_UNIT_ID" val="diagram20232474_2*l_h_d*1_3_1"/>
  <p:tag name="KSO_WM_TEMPLATE_CATEGORY" val="diagram"/>
  <p:tag name="KSO_WM_TEMPLATE_INDEX" val="20232474"/>
  <p:tag name="KSO_WM_UNIT_LAYERLEVEL" val="1_1_1"/>
  <p:tag name="KSO_WM_TAG_VERSION" val="3.0"/>
  <p:tag name="KSO_WM_DIAGRAM_MAX_ITEMCNT" val="4"/>
  <p:tag name="KSO_WM_DIAGRAM_MIN_ITEMCNT" val="2"/>
  <p:tag name="KSO_WM_DIAGRAM_VIRTUALLY_FRAME" val="{&quot;height&quot;:286.45001220703125,&quot;left&quot;:54.48223876953125,&quot;top&quot;:185.42499389648438,&quot;width&quot;:851.0355224609375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solidLine&quot;:{&quot;brightness&quot;:0.6000000238418579,&quot;colorType&quot;:1,&quot;foreColorIndex&quot;:1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DIAGRAM_VERSION" val="3"/>
  <p:tag name="KSO_WM_DIAGRAM_COLOR_TRICK" val="1"/>
  <p:tag name="KSO_WM_DIAGRAM_COLOR_TEXT_CAN_REMOVE" val="n"/>
  <p:tag name="KSO_WM_UNIT_PICTURE_SUBTYPE" val="b"/>
  <p:tag name="KSO_WM_BEAUTIFY_FLAG" val="#wm#"/>
  <p:tag name="KSO_WM_UNIT_FILL_TYPE" val="1"/>
  <p:tag name="KSO_WM_UNIT_FILL_FORE_SCHEMECOLOR_INDEX" val="5"/>
  <p:tag name="KSO_WM_UNIT_FILL_FORE_SCHEMECOLOR_INDEX_BRIGHTNESS" val="0"/>
  <p:tag name="KSO_WM_UNIT_LINE_FORE_SCHEMECOLOR_INDEX" val="1"/>
  <p:tag name="KSO_WM_DIAGRAM_USE_COLOR_VALUE" val="{&quot;color_scheme&quot;:1,&quot;color_type&quot;:1,&quot;theme_color_indexes&quot;:[5,6,5,6,5,6]}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o1-1"/>
  <p:tag name="KSO_WM_UNIT_TYPE" val="o_h_i"/>
  <p:tag name="KSO_WM_UNIT_INDEX" val="1_4_3"/>
  <p:tag name="KSO_WM_UNIT_ID" val="diagram20230948_1*o_h_i*1_4_3"/>
  <p:tag name="KSO_WM_TEMPLATE_CATEGORY" val="diagram"/>
  <p:tag name="KSO_WM_TEMPLATE_INDEX" val="20230948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5"/>
  <p:tag name="KSO_WM_DIAGRAM_MIN_ITEMCNT" val="5"/>
  <p:tag name="KSO_WM_DIAGRAM_VIRTUALLY_FRAME" val="{&quot;height&quot;:315.7896029457853,&quot;left&quot;:73.45,&quot;top&quot;:111.13543642429349,&quot;width&quot;:794.45}"/>
  <p:tag name="KSO_WM_DIAGRAM_COLOR_MATCH_VALUE" val="{&quot;shape&quot;:{&quot;fill&quot;:{&quot;solid&quot;:{&quot;brightness&quot;:0.7900000214576721,&quot;colorType&quot;:1,&quot;foreColorIndex&quot;:13,&quot;transparency&quot;:0.7400000095367432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13"/>
  <p:tag name="KSO_WM_UNIT_FILL_FORE_SCHEMECOLOR_INDEX_BRIGHTNESS" val="0.79"/>
  <p:tag name="KSO_WM_DIAGRAM_USE_COLOR_VALUE" val="{&quot;color_scheme&quot;:1,&quot;theme_color_indexes&quot;:[9,10,9,10,9,10]}"/>
</p:tagLst>
</file>

<file path=ppt/tags/tag360.xml><?xml version="1.0" encoding="utf-8"?>
<p:tagLst xmlns:p="http://schemas.openxmlformats.org/presentationml/2006/main">
  <p:tag name="KSO_WM_SLIDE_ITEM_CNT" val="4"/>
  <p:tag name="resource_record_key" val="{&quot;70&quot;:[3318988,3321882]}"/>
</p:tagLst>
</file>

<file path=ppt/tags/tag361.xml><?xml version="1.0" encoding="utf-8"?>
<p:tagLst xmlns:p="http://schemas.openxmlformats.org/presentationml/2006/main">
  <p:tag name="KSO_WPP_MARK_KEY" val="bcdaf46f-6e23-442c-a479-1bbc16cd76d9"/>
  <p:tag name="COMMONDATA" val="eyJoZGlkIjoiYTg4NzVmOTVhNTA5MzI0OTJiNTI5ODJmM2VjMGQyMDcifQ=="/>
  <p:tag name="resource_record_key" val="{&quot;29&quot;:[50053052],&quot;65&quot;:[20208748],&quot;70&quot;:[3312435,3318893,3321418,3325116,3322033,3318988,3321882]}"/>
  <p:tag name="commondata" val="eyJjb3VudCI6MSwiaGRpZCI6ImVmYWM2NWYxMGMxNDE4M2M2MDcwMzQxZTU5YjRmMDM4IiwidXNlckNvdW50IjoxfQ==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o1-1"/>
  <p:tag name="KSO_WM_UNIT_TYPE" val="o_h_i"/>
  <p:tag name="KSO_WM_UNIT_INDEX" val="1_5_3"/>
  <p:tag name="KSO_WM_UNIT_ID" val="diagram20230948_1*o_h_i*1_5_3"/>
  <p:tag name="KSO_WM_TEMPLATE_CATEGORY" val="diagram"/>
  <p:tag name="KSO_WM_TEMPLATE_INDEX" val="20230948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5"/>
  <p:tag name="KSO_WM_DIAGRAM_MIN_ITEMCNT" val="5"/>
  <p:tag name="KSO_WM_DIAGRAM_VIRTUALLY_FRAME" val="{&quot;height&quot;:315.7896029457853,&quot;left&quot;:73.45,&quot;top&quot;:111.13543642429349,&quot;width&quot;:794.45}"/>
  <p:tag name="KSO_WM_DIAGRAM_COLOR_MATCH_VALUE" val="{&quot;shape&quot;:{&quot;fill&quot;:{&quot;solid&quot;:{&quot;brightness&quot;:0.7900000214576721,&quot;colorType&quot;:1,&quot;foreColorIndex&quot;:13,&quot;transparency&quot;:0.7400000095367432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13"/>
  <p:tag name="KSO_WM_UNIT_FILL_FORE_SCHEMECOLOR_INDEX_BRIGHTNESS" val="0.79"/>
  <p:tag name="KSO_WM_DIAGRAM_USE_COLOR_VALUE" val="{&quot;color_scheme&quot;:1,&quot;theme_color_indexes&quot;:[9,10,9,10,9,10]}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o1-1"/>
  <p:tag name="KSO_WM_UNIT_TYPE" val="o_h_i"/>
  <p:tag name="KSO_WM_UNIT_INDEX" val="1_1_2"/>
  <p:tag name="KSO_WM_UNIT_ID" val="diagram20230948_1*o_h_i*1_1_2"/>
  <p:tag name="KSO_WM_TEMPLATE_CATEGORY" val="diagram"/>
  <p:tag name="KSO_WM_TEMPLATE_INDEX" val="20230948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5"/>
  <p:tag name="KSO_WM_DIAGRAM_MIN_ITEMCNT" val="5"/>
  <p:tag name="KSO_WM_DIAGRAM_VIRTUALLY_FRAME" val="{&quot;height&quot;:315.7896029457853,&quot;left&quot;:73.45,&quot;top&quot;:111.13543642429349,&quot;width&quot;:794.45}"/>
  <p:tag name="KSO_WM_DIAGRAM_COLOR_MATCH_VALUE" val="{&quot;shape&quot;:{&quot;fill&quot;:{&quot;gradient&quot;:[{&quot;brightness&quot;:0,&quot;colorType&quot;:1,&quot;foreColorIndex&quot;:5,&quot;pos&quot;:1,&quot;transparency&quot;:0.4000000059604645},{&quot;brightness&quot;:0,&quot;colorType&quot;:1,&quot;foreColorIndex&quot;:5,&quot;pos&quot;:0,&quot;transparency&quot;:0}],&quot;type&quot;:3},&quot;glow&quot;:{&quot;colorType&quot;:0},&quot;line&quot;:{&quot;type&quot;:0},&quot;shadow&quot;:{&quot;brightness&quot;:-0.25,&quot;colorType&quot;:1,&quot;foreColorIndex&quot;:5,&quot;transparency&quot;:0.80000001192092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3"/>
  <p:tag name="KSO_WM_DIAGRAM_USE_COLOR_VALUE" val="{&quot;color_scheme&quot;:1,&quot;theme_color_indexes&quot;:[9,10,9,10,9,10]}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o1-1"/>
  <p:tag name="KSO_WM_UNIT_TYPE" val="o_h_i"/>
  <p:tag name="KSO_WM_UNIT_INDEX" val="1_2_2"/>
  <p:tag name="KSO_WM_UNIT_ID" val="diagram20230948_1*o_h_i*1_2_2"/>
  <p:tag name="KSO_WM_TEMPLATE_CATEGORY" val="diagram"/>
  <p:tag name="KSO_WM_TEMPLATE_INDEX" val="20230948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5"/>
  <p:tag name="KSO_WM_DIAGRAM_MIN_ITEMCNT" val="5"/>
  <p:tag name="KSO_WM_DIAGRAM_VIRTUALLY_FRAME" val="{&quot;height&quot;:315.7896029457853,&quot;left&quot;:73.45,&quot;top&quot;:111.13543642429349,&quot;width&quot;:794.45}"/>
  <p:tag name="KSO_WM_DIAGRAM_COLOR_MATCH_VALUE" val="{&quot;shape&quot;:{&quot;fill&quot;:{&quot;gradient&quot;:[{&quot;brightness&quot;:0,&quot;colorType&quot;:1,&quot;foreColorIndex&quot;:5,&quot;pos&quot;:1,&quot;transparency&quot;:0.4000000059604645},{&quot;brightness&quot;:0,&quot;colorType&quot;:1,&quot;foreColorIndex&quot;:5,&quot;pos&quot;:0,&quot;transparency&quot;:0}],&quot;type&quot;:3},&quot;glow&quot;:{&quot;colorType&quot;:0},&quot;line&quot;:{&quot;type&quot;:0},&quot;shadow&quot;:{&quot;brightness&quot;:-0.25,&quot;colorType&quot;:1,&quot;foreColorIndex&quot;:5,&quot;transparency&quot;:0.80000001192092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3"/>
  <p:tag name="KSO_WM_DIAGRAM_USE_COLOR_VALUE" val="{&quot;color_scheme&quot;:1,&quot;theme_color_indexes&quot;:[9,10,9,10,9,10]}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o1-1"/>
  <p:tag name="KSO_WM_UNIT_TYPE" val="o_h_i"/>
  <p:tag name="KSO_WM_UNIT_INDEX" val="1_1_3"/>
  <p:tag name="KSO_WM_UNIT_ID" val="diagram20230948_1*o_h_i*1_1_3"/>
  <p:tag name="KSO_WM_TEMPLATE_CATEGORY" val="diagram"/>
  <p:tag name="KSO_WM_TEMPLATE_INDEX" val="20230948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5"/>
  <p:tag name="KSO_WM_DIAGRAM_MIN_ITEMCNT" val="5"/>
  <p:tag name="KSO_WM_DIAGRAM_VIRTUALLY_FRAME" val="{&quot;height&quot;:315.7896029457853,&quot;left&quot;:73.45,&quot;top&quot;:111.13543642429349,&quot;width&quot;:794.45}"/>
  <p:tag name="KSO_WM_DIAGRAM_COLOR_MATCH_VALUE" val="{&quot;shape&quot;:{&quot;fill&quot;:{&quot;solid&quot;:{&quot;brightness&quot;:0.7900000214576721,&quot;colorType&quot;:1,&quot;foreColorIndex&quot;:13,&quot;transparency&quot;:0.7400000095367432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13"/>
  <p:tag name="KSO_WM_UNIT_FILL_FORE_SCHEMECOLOR_INDEX_BRIGHTNESS" val="0.79"/>
  <p:tag name="KSO_WM_DIAGRAM_USE_COLOR_VALUE" val="{&quot;color_scheme&quot;:1,&quot;theme_color_indexes&quot;:[9,10,9,10,9,10]}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o1-1"/>
  <p:tag name="KSO_WM_UNIT_TYPE" val="o_h_i"/>
  <p:tag name="KSO_WM_UNIT_INDEX" val="1_3_2"/>
  <p:tag name="KSO_WM_UNIT_ID" val="diagram20230948_1*o_h_i*1_3_2"/>
  <p:tag name="KSO_WM_TEMPLATE_CATEGORY" val="diagram"/>
  <p:tag name="KSO_WM_TEMPLATE_INDEX" val="20230948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5"/>
  <p:tag name="KSO_WM_DIAGRAM_MIN_ITEMCNT" val="5"/>
  <p:tag name="KSO_WM_DIAGRAM_VIRTUALLY_FRAME" val="{&quot;height&quot;:315.7896029457853,&quot;left&quot;:73.45,&quot;top&quot;:111.13543642429349,&quot;width&quot;:794.45}"/>
  <p:tag name="KSO_WM_DIAGRAM_COLOR_MATCH_VALUE" val="{&quot;shape&quot;:{&quot;fill&quot;:{&quot;gradient&quot;:[{&quot;brightness&quot;:0,&quot;colorType&quot;:1,&quot;foreColorIndex&quot;:5,&quot;pos&quot;:1,&quot;transparency&quot;:0.4000000059604645},{&quot;brightness&quot;:0,&quot;colorType&quot;:1,&quot;foreColorIndex&quot;:5,&quot;pos&quot;:0,&quot;transparency&quot;:0}],&quot;type&quot;:3},&quot;glow&quot;:{&quot;colorType&quot;:0},&quot;line&quot;:{&quot;type&quot;:0},&quot;shadow&quot;:{&quot;brightness&quot;:-0.25,&quot;colorType&quot;:1,&quot;foreColorIndex&quot;:5,&quot;transparency&quot;:0.80000001192092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3"/>
  <p:tag name="KSO_WM_DIAGRAM_USE_COLOR_VALUE" val="{&quot;color_scheme&quot;:1,&quot;theme_color_indexes&quot;:[9,10,9,10,9,10]}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o1-1"/>
  <p:tag name="KSO_WM_UNIT_TYPE" val="o_h_i"/>
  <p:tag name="KSO_WM_UNIT_INDEX" val="1_4_2"/>
  <p:tag name="KSO_WM_UNIT_ID" val="diagram20230948_1*o_h_i*1_4_2"/>
  <p:tag name="KSO_WM_TEMPLATE_CATEGORY" val="diagram"/>
  <p:tag name="KSO_WM_TEMPLATE_INDEX" val="20230948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5"/>
  <p:tag name="KSO_WM_DIAGRAM_MIN_ITEMCNT" val="5"/>
  <p:tag name="KSO_WM_DIAGRAM_VIRTUALLY_FRAME" val="{&quot;height&quot;:315.7896029457853,&quot;left&quot;:73.45,&quot;top&quot;:111.13543642429349,&quot;width&quot;:794.45}"/>
  <p:tag name="KSO_WM_DIAGRAM_COLOR_MATCH_VALUE" val="{&quot;shape&quot;:{&quot;fill&quot;:{&quot;gradient&quot;:[{&quot;brightness&quot;:0,&quot;colorType&quot;:1,&quot;foreColorIndex&quot;:5,&quot;pos&quot;:1,&quot;transparency&quot;:0.4000000059604645},{&quot;brightness&quot;:0,&quot;colorType&quot;:1,&quot;foreColorIndex&quot;:5,&quot;pos&quot;:0,&quot;transparency&quot;:0}],&quot;type&quot;:3},&quot;glow&quot;:{&quot;colorType&quot;:0},&quot;line&quot;:{&quot;type&quot;:0},&quot;shadow&quot;:{&quot;brightness&quot;:-0.25,&quot;colorType&quot;:1,&quot;foreColorIndex&quot;:5,&quot;transparency&quot;:0.80000001192092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3"/>
  <p:tag name="KSO_WM_DIAGRAM_USE_COLOR_VALUE" val="{&quot;color_scheme&quot;:1,&quot;theme_color_indexes&quot;:[9,10,9,10,9,10]}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o1-1"/>
  <p:tag name="KSO_WM_UNIT_TYPE" val="o_h_i"/>
  <p:tag name="KSO_WM_UNIT_INDEX" val="1_5_2"/>
  <p:tag name="KSO_WM_UNIT_ID" val="diagram20230948_1*o_h_i*1_5_2"/>
  <p:tag name="KSO_WM_TEMPLATE_CATEGORY" val="diagram"/>
  <p:tag name="KSO_WM_TEMPLATE_INDEX" val="20230948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5"/>
  <p:tag name="KSO_WM_DIAGRAM_MIN_ITEMCNT" val="5"/>
  <p:tag name="KSO_WM_DIAGRAM_VIRTUALLY_FRAME" val="{&quot;height&quot;:315.7896029457853,&quot;left&quot;:73.45,&quot;top&quot;:111.13543642429349,&quot;width&quot;:794.45}"/>
  <p:tag name="KSO_WM_DIAGRAM_COLOR_MATCH_VALUE" val="{&quot;shape&quot;:{&quot;fill&quot;:{&quot;gradient&quot;:[{&quot;brightness&quot;:0,&quot;colorType&quot;:1,&quot;foreColorIndex&quot;:5,&quot;pos&quot;:1,&quot;transparency&quot;:0.4000000059604645},{&quot;brightness&quot;:0,&quot;colorType&quot;:1,&quot;foreColorIndex&quot;:5,&quot;pos&quot;:0,&quot;transparency&quot;:0}],&quot;type&quot;:3},&quot;glow&quot;:{&quot;colorType&quot;:0},&quot;line&quot;:{&quot;type&quot;:0},&quot;shadow&quot;:{&quot;brightness&quot;:-0.25,&quot;colorType&quot;:1,&quot;foreColorIndex&quot;:5,&quot;transparency&quot;:0.80000001192092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3"/>
  <p:tag name="KSO_WM_DIAGRAM_USE_COLOR_VALUE" val="{&quot;color_scheme&quot;:1,&quot;theme_color_indexes&quot;:[9,10,9,10,9,10]}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o1-1"/>
  <p:tag name="KSO_WM_UNIT_SUBTYPE" val="d"/>
  <p:tag name="KSO_WM_UNIT_TYPE" val="o_h_i"/>
  <p:tag name="KSO_WM_UNIT_INDEX" val="1_1_1"/>
  <p:tag name="KSO_WM_UNIT_ID" val="diagram20230948_1*o_h_i*1_1_1"/>
  <p:tag name="KSO_WM_TEMPLATE_CATEGORY" val="diagram"/>
  <p:tag name="KSO_WM_TEMPLATE_INDEX" val="20230948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5"/>
  <p:tag name="KSO_WM_DIAGRAM_MIN_ITEMCNT" val="5"/>
  <p:tag name="KSO_WM_DIAGRAM_VIRTUALLY_FRAME" val="{&quot;height&quot;:315.7896029457853,&quot;left&quot;:73.45,&quot;top&quot;:111.13543642429349,&quot;width&quot;:794.4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TEXT_FILL_FORE_SCHEMECOLOR_INDEX" val="1"/>
  <p:tag name="KSO_WM_UNIT_TEXT_FILL_TYPE" val="1"/>
  <p:tag name="KSO_WM_DIAGRAM_USE_COLOR_VALUE" val="{&quot;color_scheme&quot;:1,&quot;theme_color_indexes&quot;:[9,10,9,10,9,10]}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o1-1"/>
  <p:tag name="KSO_WM_UNIT_SUBTYPE" val="d"/>
  <p:tag name="KSO_WM_UNIT_TYPE" val="o_h_i"/>
  <p:tag name="KSO_WM_UNIT_INDEX" val="1_2_1"/>
  <p:tag name="KSO_WM_UNIT_ID" val="diagram20230948_1*o_h_i*1_2_1"/>
  <p:tag name="KSO_WM_TEMPLATE_CATEGORY" val="diagram"/>
  <p:tag name="KSO_WM_TEMPLATE_INDEX" val="20230948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5"/>
  <p:tag name="KSO_WM_DIAGRAM_MIN_ITEMCNT" val="5"/>
  <p:tag name="KSO_WM_DIAGRAM_VIRTUALLY_FRAME" val="{&quot;height&quot;:315.7896029457853,&quot;left&quot;:73.45,&quot;top&quot;:111.13543642429349,&quot;width&quot;:794.4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TEXT_FILL_FORE_SCHEMECOLOR_INDEX" val="1"/>
  <p:tag name="KSO_WM_UNIT_TEXT_FILL_TYPE" val="1"/>
  <p:tag name="KSO_WM_DIAGRAM_USE_COLOR_VALUE" val="{&quot;color_scheme&quot;:1,&quot;theme_color_indexes&quot;:[9,10,9,10,9,10]}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o1-1"/>
  <p:tag name="KSO_WM_UNIT_SUBTYPE" val="d"/>
  <p:tag name="KSO_WM_UNIT_TYPE" val="o_h_i"/>
  <p:tag name="KSO_WM_UNIT_INDEX" val="1_3_1"/>
  <p:tag name="KSO_WM_UNIT_ID" val="diagram20230948_1*o_h_i*1_3_1"/>
  <p:tag name="KSO_WM_TEMPLATE_CATEGORY" val="diagram"/>
  <p:tag name="KSO_WM_TEMPLATE_INDEX" val="20230948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5"/>
  <p:tag name="KSO_WM_DIAGRAM_MIN_ITEMCNT" val="5"/>
  <p:tag name="KSO_WM_DIAGRAM_VIRTUALLY_FRAME" val="{&quot;height&quot;:315.7896029457853,&quot;left&quot;:73.45,&quot;top&quot;:111.13543642429349,&quot;width&quot;:794.4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TEXT_FILL_FORE_SCHEMECOLOR_INDEX" val="1"/>
  <p:tag name="KSO_WM_UNIT_TEXT_FILL_TYPE" val="1"/>
  <p:tag name="KSO_WM_DIAGRAM_USE_COLOR_VALUE" val="{&quot;color_scheme&quot;:1,&quot;theme_color_indexes&quot;:[9,10,9,10,9,10]}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o1-1"/>
  <p:tag name="KSO_WM_UNIT_SUBTYPE" val="d"/>
  <p:tag name="KSO_WM_UNIT_TYPE" val="o_h_i"/>
  <p:tag name="KSO_WM_UNIT_INDEX" val="1_4_1"/>
  <p:tag name="KSO_WM_UNIT_ID" val="diagram20230948_1*o_h_i*1_4_1"/>
  <p:tag name="KSO_WM_TEMPLATE_CATEGORY" val="diagram"/>
  <p:tag name="KSO_WM_TEMPLATE_INDEX" val="20230948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5"/>
  <p:tag name="KSO_WM_DIAGRAM_MIN_ITEMCNT" val="5"/>
  <p:tag name="KSO_WM_DIAGRAM_VIRTUALLY_FRAME" val="{&quot;height&quot;:315.7896029457853,&quot;left&quot;:73.45,&quot;top&quot;:111.13543642429349,&quot;width&quot;:794.4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TEXT_FILL_FORE_SCHEMECOLOR_INDEX" val="1"/>
  <p:tag name="KSO_WM_UNIT_TEXT_FILL_TYPE" val="1"/>
  <p:tag name="KSO_WM_DIAGRAM_USE_COLOR_VALUE" val="{&quot;color_scheme&quot;:1,&quot;theme_color_indexes&quot;:[9,10,9,10,9,10]}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o1-1"/>
  <p:tag name="KSO_WM_UNIT_SUBTYPE" val="d"/>
  <p:tag name="KSO_WM_UNIT_TYPE" val="o_h_i"/>
  <p:tag name="KSO_WM_UNIT_INDEX" val="1_5_1"/>
  <p:tag name="KSO_WM_UNIT_ID" val="diagram20230948_1*o_h_i*1_5_1"/>
  <p:tag name="KSO_WM_TEMPLATE_CATEGORY" val="diagram"/>
  <p:tag name="KSO_WM_TEMPLATE_INDEX" val="20230948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5"/>
  <p:tag name="KSO_WM_DIAGRAM_MIN_ITEMCNT" val="5"/>
  <p:tag name="KSO_WM_DIAGRAM_VIRTUALLY_FRAME" val="{&quot;height&quot;:315.7896029457853,&quot;left&quot;:73.45,&quot;top&quot;:111.13543642429349,&quot;width&quot;:794.4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TEXT_FILL_FORE_SCHEMECOLOR_INDEX" val="1"/>
  <p:tag name="KSO_WM_UNIT_TEXT_FILL_TYPE" val="1"/>
  <p:tag name="KSO_WM_DIAGRAM_USE_COLOR_VALUE" val="{&quot;color_scheme&quot;:1,&quot;theme_color_indexes&quot;:[9,10,9,10,9,10]}"/>
</p:tagLst>
</file>

<file path=ppt/tags/tag48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o1-1"/>
  <p:tag name="KSO_WM_UNIT_TYPE" val="o_h_f"/>
  <p:tag name="KSO_WM_UNIT_INDEX" val="1_1_1"/>
  <p:tag name="KSO_WM_UNIT_ID" val="diagram20230948_1*o_h_f*1_1_1"/>
  <p:tag name="KSO_WM_TEMPLATE_CATEGORY" val="diagram"/>
  <p:tag name="KSO_WM_TEMPLATE_INDEX" val="20230948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5"/>
  <p:tag name="KSO_WM_DIAGRAM_MIN_ITEMCNT" val="5"/>
  <p:tag name="KSO_WM_DIAGRAM_VIRTUALLY_FRAME" val="{&quot;height&quot;:315.7896029457853,&quot;left&quot;:73.45,&quot;top&quot;:111.13543642429349,&quot;width&quot;:794.4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30"/>
  <p:tag name="KSO_WM_UNIT_TEXT_TYPE" val="1"/>
  <p:tag name="KSO_WM_UNIT_TEXT_LAYER_COUNT" val="1"/>
  <p:tag name="KSO_WM_BEAUTIFY_FLAG" val="#wm#"/>
  <p:tag name="KSO_WM_UNIT_PRESET_TEXT" val="单击此处添加项正文"/>
  <p:tag name="KSO_WM_UNIT_TEXT_FILL_FORE_SCHEMECOLOR_INDEX" val="1"/>
  <p:tag name="KSO_WM_UNIT_TEXT_FILL_TYPE" val="1"/>
  <p:tag name="KSO_WM_DIAGRAM_USE_COLOR_VALUE" val="{&quot;color_scheme&quot;:1,&quot;theme_color_indexes&quot;:[9,10,9,10,9,10]}"/>
</p:tagLst>
</file>

<file path=ppt/tags/tag49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o1-1"/>
  <p:tag name="KSO_WM_UNIT_TYPE" val="o_h_f"/>
  <p:tag name="KSO_WM_UNIT_INDEX" val="1_2_1"/>
  <p:tag name="KSO_WM_UNIT_ID" val="diagram20230948_1*o_h_f*1_2_1"/>
  <p:tag name="KSO_WM_TEMPLATE_CATEGORY" val="diagram"/>
  <p:tag name="KSO_WM_TEMPLATE_INDEX" val="20230948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5"/>
  <p:tag name="KSO_WM_DIAGRAM_MIN_ITEMCNT" val="5"/>
  <p:tag name="KSO_WM_DIAGRAM_VIRTUALLY_FRAME" val="{&quot;height&quot;:315.7896029457853,&quot;left&quot;:73.45,&quot;top&quot;:111.13543642429349,&quot;width&quot;:794.4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TEXT_LAYER_COUNT" val="1"/>
  <p:tag name="KSO_WM_BEAUTIFY_FLAG" val="#wm#"/>
  <p:tag name="KSO_WM_UNIT_PRESET_TEXT" val="单击此处添加项正文"/>
  <p:tag name="KSO_WM_UNIT_TEXT_FILL_FORE_SCHEMECOLOR_INDEX" val="1"/>
  <p:tag name="KSO_WM_UNIT_TEXT_FILL_TYPE" val="1"/>
  <p:tag name="KSO_WM_DIAGRAM_USE_COLOR_VALUE" val="{&quot;color_scheme&quot;:1,&quot;theme_color_indexes&quot;:[9,10,9,10,9,10]}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o1-1"/>
  <p:tag name="KSO_WM_UNIT_TYPE" val="o_h_i"/>
  <p:tag name="KSO_WM_UNIT_INDEX" val="1_2_3"/>
  <p:tag name="KSO_WM_UNIT_ID" val="diagram20230948_1*o_h_i*1_2_3"/>
  <p:tag name="KSO_WM_TEMPLATE_CATEGORY" val="diagram"/>
  <p:tag name="KSO_WM_TEMPLATE_INDEX" val="20230948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5"/>
  <p:tag name="KSO_WM_DIAGRAM_MIN_ITEMCNT" val="5"/>
  <p:tag name="KSO_WM_DIAGRAM_VIRTUALLY_FRAME" val="{&quot;height&quot;:315.7896029457853,&quot;left&quot;:73.45,&quot;top&quot;:111.13543642429349,&quot;width&quot;:794.45}"/>
  <p:tag name="KSO_WM_DIAGRAM_COLOR_MATCH_VALUE" val="{&quot;shape&quot;:{&quot;fill&quot;:{&quot;solid&quot;:{&quot;brightness&quot;:0.7900000214576721,&quot;colorType&quot;:1,&quot;foreColorIndex&quot;:13,&quot;transparency&quot;:0.7400000095367432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13"/>
  <p:tag name="KSO_WM_UNIT_FILL_FORE_SCHEMECOLOR_INDEX_BRIGHTNESS" val="0.79"/>
  <p:tag name="KSO_WM_DIAGRAM_USE_COLOR_VALUE" val="{&quot;color_scheme&quot;:1,&quot;theme_color_indexes&quot;:[9,10,9,10,9,10]}"/>
</p:tagLst>
</file>

<file path=ppt/tags/tag50.xml><?xml version="1.0" encoding="utf-8"?>
<p:tagLst xmlns:p="http://schemas.openxmlformats.org/presentationml/2006/main">
  <p:tag name="KSO_WM_UNIT_SUBTYPE" val="a"/>
  <p:tag name="KSO_WM_UNIT_NOCLEAR" val="0"/>
  <p:tag name="KSO_WM_UNIT_VALUE" val="34"/>
  <p:tag name="KSO_WM_UNIT_HIGHLIGHT" val="0"/>
  <p:tag name="KSO_WM_UNIT_COMPATIBLE" val="0"/>
  <p:tag name="KSO_WM_UNIT_DIAGRAM_ISNUMVISUAL" val="0"/>
  <p:tag name="KSO_WM_UNIT_DIAGRAM_ISREFERUNIT" val="0"/>
  <p:tag name="KSO_WM_DIAGRAM_GROUP_CODE" val="o1-1"/>
  <p:tag name="KSO_WM_UNIT_TYPE" val="o_h_f"/>
  <p:tag name="KSO_WM_UNIT_INDEX" val="1_3_1"/>
  <p:tag name="KSO_WM_UNIT_ID" val="diagram20230948_1*o_h_f*1_3_1"/>
  <p:tag name="KSO_WM_TEMPLATE_CATEGORY" val="diagram"/>
  <p:tag name="KSO_WM_TEMPLATE_INDEX" val="20230948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5"/>
  <p:tag name="KSO_WM_DIAGRAM_MIN_ITEMCNT" val="5"/>
  <p:tag name="KSO_WM_DIAGRAM_VIRTUALLY_FRAME" val="{&quot;height&quot;:315.7896029457853,&quot;left&quot;:73.45,&quot;top&quot;:111.13543642429349,&quot;width&quot;:794.4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TEXT_LAYER_COUNT" val="1"/>
  <p:tag name="KSO_WM_BEAUTIFY_FLAG" val="#wm#"/>
  <p:tag name="KSO_WM_UNIT_PRESET_TEXT" val="单击此处添加项正文"/>
  <p:tag name="KSO_WM_UNIT_TEXT_FILL_FORE_SCHEMECOLOR_INDEX" val="1"/>
  <p:tag name="KSO_WM_UNIT_TEXT_FILL_TYPE" val="1"/>
  <p:tag name="KSO_WM_DIAGRAM_USE_COLOR_VALUE" val="{&quot;color_scheme&quot;:1,&quot;theme_color_indexes&quot;:[9,10,9,10,9,10]}"/>
</p:tagLst>
</file>

<file path=ppt/tags/tag51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o1-1"/>
  <p:tag name="KSO_WM_UNIT_TYPE" val="o_h_f"/>
  <p:tag name="KSO_WM_UNIT_INDEX" val="1_4_1"/>
  <p:tag name="KSO_WM_UNIT_ID" val="diagram20230948_1*o_h_f*1_4_1"/>
  <p:tag name="KSO_WM_TEMPLATE_CATEGORY" val="diagram"/>
  <p:tag name="KSO_WM_TEMPLATE_INDEX" val="20230948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5"/>
  <p:tag name="KSO_WM_DIAGRAM_MIN_ITEMCNT" val="5"/>
  <p:tag name="KSO_WM_DIAGRAM_VIRTUALLY_FRAME" val="{&quot;height&quot;:315.7896029457853,&quot;left&quot;:73.45,&quot;top&quot;:111.13543642429349,&quot;width&quot;:794.4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TEXT_LAYER_COUNT" val="1"/>
  <p:tag name="KSO_WM_BEAUTIFY_FLAG" val="#wm#"/>
  <p:tag name="KSO_WM_UNIT_PRESET_TEXT" val="单击此处添加项正文"/>
  <p:tag name="KSO_WM_UNIT_TEXT_FILL_FORE_SCHEMECOLOR_INDEX" val="1"/>
  <p:tag name="KSO_WM_UNIT_TEXT_FILL_TYPE" val="1"/>
  <p:tag name="KSO_WM_DIAGRAM_USE_COLOR_VALUE" val="{&quot;color_scheme&quot;:1,&quot;theme_color_indexes&quot;:[9,10,9,10,9,10]}"/>
</p:tagLst>
</file>

<file path=ppt/tags/tag52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o1-1"/>
  <p:tag name="KSO_WM_UNIT_TYPE" val="o_h_f"/>
  <p:tag name="KSO_WM_UNIT_INDEX" val="1_5_1"/>
  <p:tag name="KSO_WM_UNIT_ID" val="diagram20230948_1*o_h_f*1_5_1"/>
  <p:tag name="KSO_WM_TEMPLATE_CATEGORY" val="diagram"/>
  <p:tag name="KSO_WM_TEMPLATE_INDEX" val="20230948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5"/>
  <p:tag name="KSO_WM_DIAGRAM_MIN_ITEMCNT" val="5"/>
  <p:tag name="KSO_WM_DIAGRAM_VIRTUALLY_FRAME" val="{&quot;height&quot;:315.7896029457853,&quot;left&quot;:73.45,&quot;top&quot;:111.13543642429349,&quot;width&quot;:794.4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TEXT_LAYER_COUNT" val="1"/>
  <p:tag name="KSO_WM_BEAUTIFY_FLAG" val="#wm#"/>
  <p:tag name="KSO_WM_UNIT_PRESET_TEXT" val="单击此处添加项正文"/>
  <p:tag name="KSO_WM_UNIT_TEXT_FILL_FORE_SCHEMECOLOR_INDEX" val="1"/>
  <p:tag name="KSO_WM_UNIT_TEXT_FILL_TYPE" val="1"/>
  <p:tag name="KSO_WM_DIAGRAM_USE_COLOR_VALUE" val="{&quot;color_scheme&quot;:1,&quot;theme_color_indexes&quot;:[9,10,9,10,9,10]}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o1-1"/>
  <p:tag name="KSO_WM_UNIT_TYPE" val="o_h_i"/>
  <p:tag name="KSO_WM_UNIT_INDEX" val="1_1_4"/>
  <p:tag name="KSO_WM_UNIT_ID" val="diagram20230948_1*o_h_i*1_1_4"/>
  <p:tag name="KSO_WM_TEMPLATE_CATEGORY" val="diagram"/>
  <p:tag name="KSO_WM_TEMPLATE_INDEX" val="20230948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5"/>
  <p:tag name="KSO_WM_DIAGRAM_MIN_ITEMCNT" val="5"/>
  <p:tag name="KSO_WM_DIAGRAM_VIRTUALLY_FRAME" val="{&quot;height&quot;:315.7896029457853,&quot;left&quot;:73.45,&quot;top&quot;:111.13543642429349,&quot;width&quot;:794.45}"/>
  <p:tag name="KSO_WM_DIAGRAM_COLOR_MATCH_VALUE" val="{&quot;shape&quot;:{&quot;fill&quot;:{&quot;solid&quot;:{&quot;brightness&quot;:0.5299999713897705,&quot;colorType&quot;:1,&quot;foreColorIndex&quot;:5,&quot;transparency&quot;:0.5199999809265137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5"/>
  <p:tag name="KSO_WM_UNIT_FILL_FORE_SCHEMECOLOR_INDEX_BRIGHTNESS" val="0.53"/>
  <p:tag name="KSO_WM_DIAGRAM_USE_COLOR_VALUE" val="{&quot;color_scheme&quot;:1,&quot;theme_color_indexes&quot;:[9,10,9,10,9,10]}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o1-1"/>
  <p:tag name="KSO_WM_UNIT_TYPE" val="o_h_i"/>
  <p:tag name="KSO_WM_UNIT_INDEX" val="1_2_4"/>
  <p:tag name="KSO_WM_UNIT_ID" val="diagram20230948_1*o_h_i*1_2_4"/>
  <p:tag name="KSO_WM_TEMPLATE_CATEGORY" val="diagram"/>
  <p:tag name="KSO_WM_TEMPLATE_INDEX" val="20230948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5"/>
  <p:tag name="KSO_WM_DIAGRAM_MIN_ITEMCNT" val="5"/>
  <p:tag name="KSO_WM_DIAGRAM_VIRTUALLY_FRAME" val="{&quot;height&quot;:315.7896029457853,&quot;left&quot;:73.45,&quot;top&quot;:111.13543642429349,&quot;width&quot;:794.45}"/>
  <p:tag name="KSO_WM_DIAGRAM_COLOR_MATCH_VALUE" val="{&quot;shape&quot;:{&quot;fill&quot;:{&quot;solid&quot;:{&quot;brightness&quot;:0.5299999713897705,&quot;colorType&quot;:1,&quot;foreColorIndex&quot;:5,&quot;transparency&quot;:0.5199999809265137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5"/>
  <p:tag name="KSO_WM_UNIT_FILL_FORE_SCHEMECOLOR_INDEX_BRIGHTNESS" val="0.53"/>
  <p:tag name="KSO_WM_DIAGRAM_USE_COLOR_VALUE" val="{&quot;color_scheme&quot;:1,&quot;theme_color_indexes&quot;:[9,10,9,10,9,10]}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o1-1"/>
  <p:tag name="KSO_WM_UNIT_TYPE" val="o_h_i"/>
  <p:tag name="KSO_WM_UNIT_INDEX" val="1_3_4"/>
  <p:tag name="KSO_WM_UNIT_ID" val="diagram20230948_1*o_h_i*1_3_4"/>
  <p:tag name="KSO_WM_TEMPLATE_CATEGORY" val="diagram"/>
  <p:tag name="KSO_WM_TEMPLATE_INDEX" val="20230948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5"/>
  <p:tag name="KSO_WM_DIAGRAM_MIN_ITEMCNT" val="5"/>
  <p:tag name="KSO_WM_DIAGRAM_VIRTUALLY_FRAME" val="{&quot;height&quot;:315.7896029457853,&quot;left&quot;:73.45,&quot;top&quot;:111.13543642429349,&quot;width&quot;:794.45}"/>
  <p:tag name="KSO_WM_DIAGRAM_COLOR_MATCH_VALUE" val="{&quot;shape&quot;:{&quot;fill&quot;:{&quot;solid&quot;:{&quot;brightness&quot;:0.5299999713897705,&quot;colorType&quot;:1,&quot;foreColorIndex&quot;:5,&quot;transparency&quot;:0.5199999809265137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5"/>
  <p:tag name="KSO_WM_UNIT_FILL_FORE_SCHEMECOLOR_INDEX_BRIGHTNESS" val="0.53"/>
  <p:tag name="KSO_WM_DIAGRAM_USE_COLOR_VALUE" val="{&quot;color_scheme&quot;:1,&quot;theme_color_indexes&quot;:[9,10,9,10,9,10]}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o1-1"/>
  <p:tag name="KSO_WM_UNIT_TYPE" val="o_h_i"/>
  <p:tag name="KSO_WM_UNIT_INDEX" val="1_4_4"/>
  <p:tag name="KSO_WM_UNIT_ID" val="diagram20230948_1*o_h_i*1_4_4"/>
  <p:tag name="KSO_WM_TEMPLATE_CATEGORY" val="diagram"/>
  <p:tag name="KSO_WM_TEMPLATE_INDEX" val="20230948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5"/>
  <p:tag name="KSO_WM_DIAGRAM_MIN_ITEMCNT" val="5"/>
  <p:tag name="KSO_WM_DIAGRAM_VIRTUALLY_FRAME" val="{&quot;height&quot;:315.7896029457853,&quot;left&quot;:73.45,&quot;top&quot;:111.13543642429349,&quot;width&quot;:794.45}"/>
  <p:tag name="KSO_WM_DIAGRAM_COLOR_MATCH_VALUE" val="{&quot;shape&quot;:{&quot;fill&quot;:{&quot;solid&quot;:{&quot;brightness&quot;:0.5299999713897705,&quot;colorType&quot;:1,&quot;foreColorIndex&quot;:5,&quot;transparency&quot;:0.5199999809265137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5"/>
  <p:tag name="KSO_WM_UNIT_FILL_FORE_SCHEMECOLOR_INDEX_BRIGHTNESS" val="0.53"/>
  <p:tag name="KSO_WM_DIAGRAM_USE_COLOR_VALUE" val="{&quot;color_scheme&quot;:1,&quot;theme_color_indexes&quot;:[9,10,9,10,9,10]}"/>
</p:tagLst>
</file>

<file path=ppt/tags/tag57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o1-1"/>
  <p:tag name="KSO_WM_UNIT_TYPE" val="o_h_a"/>
  <p:tag name="KSO_WM_UNIT_INDEX" val="1_1_1"/>
  <p:tag name="KSO_WM_UNIT_ID" val="diagram20230948_1*o_h_a*1_1_1"/>
  <p:tag name="KSO_WM_TEMPLATE_CATEGORY" val="diagram"/>
  <p:tag name="KSO_WM_TEMPLATE_INDEX" val="20230948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5"/>
  <p:tag name="KSO_WM_DIAGRAM_MIN_ITEMCNT" val="5"/>
  <p:tag name="KSO_WM_DIAGRAM_VIRTUALLY_FRAME" val="{&quot;height&quot;:315.7896029457853,&quot;left&quot;:73.45,&quot;top&quot;:111.13543642429349,&quot;width&quot;:794.45}"/>
  <p:tag name="KSO_WM_DIAGRAM_COLOR_MATCH_VALUE" val="{&quot;shape&quot;:{&quot;fill&quot;:{&quot;gradient&quot;:[{&quot;brightness&quot;:-0.25,&quot;colorType&quot;:1,&quot;foreColorIndex&quot;:5,&quot;pos&quot;:0.9200000166893005,&quot;transparency&quot;:0},{&quot;brightness&quot;:0,&quot;colorType&quot;:1,&quot;foreColorIndex&quot;:5,&quot;pos&quot;:0,&quot;transparency&quot;:0}],&quot;type&quot;:3},&quot;glow&quot;:{&quot;colorType&quot;:0},&quot;line&quot;:{&quot;type&quot;:0},&quot;shadow&quot;:{&quot;brightness&quot;:-0.5,&quot;colorType&quot;:1,&quot;foreColorIndex&quot;:5,&quot;transparency&quot;:0.80000001192092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BEAUTIFY_FLAG" val="#wm#"/>
  <p:tag name="KSO_WM_UNIT_PRESET_TEXT" val="标题"/>
  <p:tag name="KSO_WM_UNIT_FILL_TYPE" val="3"/>
  <p:tag name="KSO_WM_DIAGRAM_USE_COLOR_VALUE" val="{&quot;color_scheme&quot;:1,&quot;theme_color_indexes&quot;:[9,10,9,10,9,10]}"/>
</p:tagLst>
</file>

<file path=ppt/tags/tag58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o1-1"/>
  <p:tag name="KSO_WM_UNIT_TYPE" val="o_h_a"/>
  <p:tag name="KSO_WM_UNIT_INDEX" val="1_2_1"/>
  <p:tag name="KSO_WM_UNIT_ID" val="diagram20230948_1*o_h_a*1_2_1"/>
  <p:tag name="KSO_WM_TEMPLATE_CATEGORY" val="diagram"/>
  <p:tag name="KSO_WM_TEMPLATE_INDEX" val="20230948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5"/>
  <p:tag name="KSO_WM_DIAGRAM_MIN_ITEMCNT" val="5"/>
  <p:tag name="KSO_WM_DIAGRAM_VIRTUALLY_FRAME" val="{&quot;height&quot;:315.7896029457853,&quot;left&quot;:73.45,&quot;top&quot;:111.13543642429349,&quot;width&quot;:794.45}"/>
  <p:tag name="KSO_WM_DIAGRAM_COLOR_MATCH_VALUE" val="{&quot;shape&quot;:{&quot;fill&quot;:{&quot;gradient&quot;:[{&quot;brightness&quot;:-0.25,&quot;colorType&quot;:1,&quot;foreColorIndex&quot;:5,&quot;pos&quot;:1,&quot;transparency&quot;:0},{&quot;brightness&quot;:0.1599999964237213,&quot;colorType&quot;:1,&quot;foreColorIndex&quot;:5,&quot;pos&quot;:0,&quot;transparency&quot;:0}],&quot;type&quot;:3},&quot;glow&quot;:{&quot;colorType&quot;:0},&quot;line&quot;:{&quot;type&quot;:0},&quot;shadow&quot;:{&quot;brightness&quot;:-0.25,&quot;colorType&quot;:1,&quot;foreColorIndex&quot;:5,&quot;transparency&quot;:0.80000001192092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BEAUTIFY_FLAG" val="#wm#"/>
  <p:tag name="KSO_WM_UNIT_PRESET_TEXT" val="标题"/>
  <p:tag name="KSO_WM_UNIT_FILL_TYPE" val="3"/>
  <p:tag name="KSO_WM_DIAGRAM_USE_COLOR_VALUE" val="{&quot;color_scheme&quot;:1,&quot;theme_color_indexes&quot;:[9,10,9,10,9,10]}"/>
</p:tagLst>
</file>

<file path=ppt/tags/tag59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o1-1"/>
  <p:tag name="KSO_WM_UNIT_TYPE" val="o_h_a"/>
  <p:tag name="KSO_WM_UNIT_INDEX" val="1_3_1"/>
  <p:tag name="KSO_WM_UNIT_ID" val="diagram20230948_1*o_h_a*1_3_1"/>
  <p:tag name="KSO_WM_TEMPLATE_CATEGORY" val="diagram"/>
  <p:tag name="KSO_WM_TEMPLATE_INDEX" val="20230948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5"/>
  <p:tag name="KSO_WM_DIAGRAM_MIN_ITEMCNT" val="5"/>
  <p:tag name="KSO_WM_DIAGRAM_VIRTUALLY_FRAME" val="{&quot;height&quot;:315.7896029457853,&quot;left&quot;:73.45,&quot;top&quot;:111.13543642429349,&quot;width&quot;:794.45}"/>
  <p:tag name="KSO_WM_DIAGRAM_COLOR_MATCH_VALUE" val="{&quot;shape&quot;:{&quot;fill&quot;:{&quot;gradient&quot;:[{&quot;brightness&quot;:0,&quot;colorType&quot;:1,&quot;foreColorIndex&quot;:5,&quot;pos&quot;:0.7699999809265137,&quot;transparency&quot;:0},{&quot;brightness&quot;:0.4000000059604645,&quot;colorType&quot;:1,&quot;foreColorIndex&quot;:5,&quot;pos&quot;:0,&quot;transparency&quot;:0}],&quot;type&quot;:3},&quot;glow&quot;:{&quot;colorType&quot;:0},&quot;line&quot;:{&quot;type&quot;:0},&quot;shadow&quot;:{&quot;brightness&quot;:-0.25,&quot;colorType&quot;:1,&quot;foreColorIndex&quot;:5,&quot;transparency&quot;:0.80000001192092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11"/>
  <p:tag name="KSO_WM_UNIT_TEXT_TYPE" val="1"/>
  <p:tag name="KSO_WM_BEAUTIFY_FLAG" val="#wm#"/>
  <p:tag name="KSO_WM_UNIT_PRESET_TEXT" val="标题"/>
  <p:tag name="KSO_WM_UNIT_FILL_TYPE" val="3"/>
  <p:tag name="KSO_WM_DIAGRAM_USE_COLOR_VALUE" val="{&quot;color_scheme&quot;:1,&quot;theme_color_indexes&quot;:[9,10,9,10,9,10]}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o1-1"/>
  <p:tag name="KSO_WM_UNIT_TYPE" val="o_h_i"/>
  <p:tag name="KSO_WM_UNIT_INDEX" val="1_3_3"/>
  <p:tag name="KSO_WM_UNIT_ID" val="diagram20230948_1*o_h_i*1_3_3"/>
  <p:tag name="KSO_WM_TEMPLATE_CATEGORY" val="diagram"/>
  <p:tag name="KSO_WM_TEMPLATE_INDEX" val="20230948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5"/>
  <p:tag name="KSO_WM_DIAGRAM_MIN_ITEMCNT" val="5"/>
  <p:tag name="KSO_WM_DIAGRAM_VIRTUALLY_FRAME" val="{&quot;height&quot;:315.7896029457853,&quot;left&quot;:73.45,&quot;top&quot;:111.13543642429349,&quot;width&quot;:794.45}"/>
  <p:tag name="KSO_WM_DIAGRAM_COLOR_MATCH_VALUE" val="{&quot;shape&quot;:{&quot;fill&quot;:{&quot;solid&quot;:{&quot;brightness&quot;:0.7900000214576721,&quot;colorType&quot;:1,&quot;foreColorIndex&quot;:13,&quot;transparency&quot;:0.7400000095367432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13"/>
  <p:tag name="KSO_WM_UNIT_FILL_FORE_SCHEMECOLOR_INDEX_BRIGHTNESS" val="0.79"/>
  <p:tag name="KSO_WM_DIAGRAM_USE_COLOR_VALUE" val="{&quot;color_scheme&quot;:1,&quot;theme_color_indexes&quot;:[9,10,9,10,9,10]}"/>
</p:tagLst>
</file>

<file path=ppt/tags/tag60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o1-1"/>
  <p:tag name="KSO_WM_UNIT_TYPE" val="o_h_a"/>
  <p:tag name="KSO_WM_UNIT_INDEX" val="1_4_1"/>
  <p:tag name="KSO_WM_UNIT_ID" val="diagram20230948_1*o_h_a*1_4_1"/>
  <p:tag name="KSO_WM_TEMPLATE_CATEGORY" val="diagram"/>
  <p:tag name="KSO_WM_TEMPLATE_INDEX" val="20230948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5"/>
  <p:tag name="KSO_WM_DIAGRAM_MIN_ITEMCNT" val="5"/>
  <p:tag name="KSO_WM_DIAGRAM_VIRTUALLY_FRAME" val="{&quot;height&quot;:315.7896029457853,&quot;left&quot;:73.45,&quot;top&quot;:111.13543642429349,&quot;width&quot;:794.45}"/>
  <p:tag name="KSO_WM_DIAGRAM_COLOR_MATCH_VALUE" val="{&quot;shape&quot;:{&quot;fill&quot;:{&quot;gradient&quot;:[{&quot;brightness&quot;:0,&quot;colorType&quot;:1,&quot;foreColorIndex&quot;:5,&quot;pos&quot;:1,&quot;transparency&quot;:0},{&quot;brightness&quot;:0.4000000059604645,&quot;colorType&quot;:1,&quot;foreColorIndex&quot;:5,&quot;pos&quot;:0,&quot;transparency&quot;:0}],&quot;type&quot;:3},&quot;glow&quot;:{&quot;colorType&quot;:0},&quot;line&quot;:{&quot;type&quot;:0},&quot;shadow&quot;:{&quot;brightness&quot;:-0.25,&quot;colorType&quot;:1,&quot;foreColorIndex&quot;:5,&quot;transparency&quot;:0.80000001192092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BEAUTIFY_FLAG" val="#wm#"/>
  <p:tag name="KSO_WM_UNIT_PRESET_TEXT" val="标题"/>
  <p:tag name="KSO_WM_UNIT_FILL_TYPE" val="3"/>
  <p:tag name="KSO_WM_DIAGRAM_USE_COLOR_VALUE" val="{&quot;color_scheme&quot;:1,&quot;theme_color_indexes&quot;:[9,10,9,10,9,10]}"/>
</p:tagLst>
</file>

<file path=ppt/tags/tag61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o1-1"/>
  <p:tag name="KSO_WM_UNIT_TYPE" val="o_h_a"/>
  <p:tag name="KSO_WM_UNIT_INDEX" val="1_5_1"/>
  <p:tag name="KSO_WM_UNIT_ID" val="diagram20230948_1*o_h_a*1_5_1"/>
  <p:tag name="KSO_WM_TEMPLATE_CATEGORY" val="diagram"/>
  <p:tag name="KSO_WM_TEMPLATE_INDEX" val="20230948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5"/>
  <p:tag name="KSO_WM_DIAGRAM_MIN_ITEMCNT" val="5"/>
  <p:tag name="KSO_WM_DIAGRAM_VIRTUALLY_FRAME" val="{&quot;height&quot;:315.7896029457853,&quot;left&quot;:73.45,&quot;top&quot;:111.13543642429349,&quot;width&quot;:794.45}"/>
  <p:tag name="KSO_WM_DIAGRAM_COLOR_MATCH_VALUE" val="{&quot;shape&quot;:{&quot;fill&quot;:{&quot;gradient&quot;:[{&quot;brightness&quot;:0.4000000059604645,&quot;colorType&quot;:1,&quot;foreColorIndex&quot;:5,&quot;pos&quot;:1,&quot;transparency&quot;:0},{&quot;brightness&quot;:0.6000000238418579,&quot;colorType&quot;:1,&quot;foreColorIndex&quot;:5,&quot;pos&quot;:0,&quot;transparency&quot;:0}],&quot;type&quot;:3},&quot;glow&quot;:{&quot;colorType&quot;:0},&quot;line&quot;:{&quot;type&quot;:0},&quot;shadow&quot;:{&quot;brightness&quot;:0,&quot;colorType&quot;:1,&quot;foreColorIndex&quot;:5,&quot;transparency&quot;:0.80000001192092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BEAUTIFY_FLAG" val="#wm#"/>
  <p:tag name="KSO_WM_UNIT_PRESET_TEXT" val="标题"/>
  <p:tag name="KSO_WM_UNIT_FILL_TYPE" val="3"/>
  <p:tag name="KSO_WM_DIAGRAM_USE_COLOR_VALUE" val="{&quot;color_scheme&quot;:1,&quot;theme_color_indexes&quot;:[9,10,9,10,9,10]}"/>
</p:tagLst>
</file>

<file path=ppt/tags/tag62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8743"/>
  <p:tag name="KSO_WM_UNIT_TYPE" val="l_h_i"/>
  <p:tag name="KSO_WM_UNIT_INDEX" val="1_1_1"/>
  <p:tag name="KSO_WM_UNIT_ID" val="diagram20168743_4*l_h_i*1_1_1"/>
  <p:tag name="KSO_WM_UNIT_LAYERLEVEL" val="1_1_1"/>
  <p:tag name="KSO_WM_DIAGRAM_GROUP_CODE" val="l1-1"/>
  <p:tag name="KSO_WM_UNIT_FILL_FORE_SCHEMECOLOR_INDEX" val="5"/>
  <p:tag name="KSO_WM_UNIT_FILL_TYPE" val="1"/>
  <p:tag name="KSO_WM_UNIT_LINE_FORE_SCHEMECOLOR_INDEX" val="13"/>
  <p:tag name="KSO_WM_UNIT_LINE_FILL_TYPE" val="2"/>
  <p:tag name="KSO_WM_UNIT_TEXT_FILL_FORE_SCHEMECOLOR_INDEX" val="13"/>
  <p:tag name="KSO_WM_UNIT_TEXT_FILL_TYPE" val="1"/>
  <p:tag name="KSO_WM_UNIT_USESOURCEFORMAT_APPLY" val="1"/>
  <p:tag name="KSO_WM_DIAGRAM_VIRTUALLY_FRAME" val="{&quot;height&quot;:350.5202189502764,&quot;left&quot;:25.042755905511807,&quot;top&quot;:108.9534818371252,&quot;width&quot;:893.7411023622047}"/>
</p:tagLst>
</file>

<file path=ppt/tags/tag63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8743"/>
  <p:tag name="KSO_WM_UNIT_TYPE" val="l_h_i"/>
  <p:tag name="KSO_WM_UNIT_INDEX" val="1_3_1"/>
  <p:tag name="KSO_WM_UNIT_ID" val="diagram20168743_4*l_h_i*1_3_1"/>
  <p:tag name="KSO_WM_UNIT_LAYERLEVEL" val="1_1_1"/>
  <p:tag name="KSO_WM_DIAGRAM_GROUP_CODE" val="l1-1"/>
  <p:tag name="KSO_WM_UNIT_FILL_FORE_SCHEMECOLOR_INDEX" val="5"/>
  <p:tag name="KSO_WM_UNIT_FILL_TYPE" val="1"/>
  <p:tag name="KSO_WM_UNIT_LINE_FORE_SCHEMECOLOR_INDEX" val="13"/>
  <p:tag name="KSO_WM_UNIT_LINE_FILL_TYPE" val="2"/>
  <p:tag name="KSO_WM_UNIT_TEXT_FILL_FORE_SCHEMECOLOR_INDEX" val="13"/>
  <p:tag name="KSO_WM_UNIT_TEXT_FILL_TYPE" val="1"/>
  <p:tag name="KSO_WM_UNIT_USESOURCEFORMAT_APPLY" val="1"/>
  <p:tag name="KSO_WM_DIAGRAM_VIRTUALLY_FRAME" val="{&quot;height&quot;:350.5202189502764,&quot;left&quot;:25.042755905511807,&quot;top&quot;:108.9534818371252,&quot;width&quot;:893.7411023622047}"/>
</p:tagLst>
</file>

<file path=ppt/tags/tag64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8743"/>
  <p:tag name="KSO_WM_UNIT_TYPE" val="l_h_i"/>
  <p:tag name="KSO_WM_UNIT_INDEX" val="1_2_1"/>
  <p:tag name="KSO_WM_UNIT_ID" val="diagram20168743_4*l_h_i*1_2_1"/>
  <p:tag name="KSO_WM_UNIT_LAYERLEVEL" val="1_1_1"/>
  <p:tag name="KSO_WM_DIAGRAM_GROUP_CODE" val="l1-1"/>
  <p:tag name="KSO_WM_UNIT_FILL_FORE_SCHEMECOLOR_INDEX" val="5"/>
  <p:tag name="KSO_WM_UNIT_FILL_TYPE" val="1"/>
  <p:tag name="KSO_WM_UNIT_LINE_FORE_SCHEMECOLOR_INDEX" val="13"/>
  <p:tag name="KSO_WM_UNIT_LINE_FILL_TYPE" val="2"/>
  <p:tag name="KSO_WM_UNIT_TEXT_FILL_FORE_SCHEMECOLOR_INDEX" val="13"/>
  <p:tag name="KSO_WM_UNIT_TEXT_FILL_TYPE" val="1"/>
  <p:tag name="KSO_WM_UNIT_USESOURCEFORMAT_APPLY" val="1"/>
  <p:tag name="KSO_WM_DIAGRAM_VIRTUALLY_FRAME" val="{&quot;height&quot;:350.5202189502764,&quot;left&quot;:25.042755905511807,&quot;top&quot;:108.9534818371252,&quot;width&quot;:893.7411023622047}"/>
</p:tagLst>
</file>

<file path=ppt/tags/tag65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8743"/>
  <p:tag name="KSO_WM_UNIT_TYPE" val="l_h_i"/>
  <p:tag name="KSO_WM_UNIT_INDEX" val="1_4_1"/>
  <p:tag name="KSO_WM_UNIT_ID" val="diagram20168743_4*l_h_i*1_4_1"/>
  <p:tag name="KSO_WM_UNIT_LAYERLEVEL" val="1_1_1"/>
  <p:tag name="KSO_WM_DIAGRAM_GROUP_CODE" val="l1-1"/>
  <p:tag name="KSO_WM_UNIT_FILL_FORE_SCHEMECOLOR_INDEX" val="5"/>
  <p:tag name="KSO_WM_UNIT_FILL_TYPE" val="1"/>
  <p:tag name="KSO_WM_UNIT_LINE_FORE_SCHEMECOLOR_INDEX" val="13"/>
  <p:tag name="KSO_WM_UNIT_LINE_FILL_TYPE" val="2"/>
  <p:tag name="KSO_WM_UNIT_TEXT_FILL_FORE_SCHEMECOLOR_INDEX" val="13"/>
  <p:tag name="KSO_WM_UNIT_TEXT_FILL_TYPE" val="1"/>
  <p:tag name="KSO_WM_UNIT_USESOURCEFORMAT_APPLY" val="1"/>
  <p:tag name="KSO_WM_DIAGRAM_VIRTUALLY_FRAME" val="{&quot;height&quot;:350.5202189502764,&quot;left&quot;:25.042755905511807,&quot;top&quot;:108.9534818371252,&quot;width&quot;:893.7411023622047}"/>
</p:tagLst>
</file>

<file path=ppt/tags/tag66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8743"/>
  <p:tag name="KSO_WM_UNIT_TYPE" val="l_h_i"/>
  <p:tag name="KSO_WM_UNIT_INDEX" val="1_4_2"/>
  <p:tag name="KSO_WM_UNIT_ID" val="diagram20168743_4*l_h_i*1_4_2"/>
  <p:tag name="KSO_WM_UNIT_LAYERLEVEL" val="1_1_1"/>
  <p:tag name="KSO_WM_DIAGRAM_GROUP_CODE" val="l1-1"/>
  <p:tag name="KSO_WM_UNIT_FILL_FORE_SCHEMECOLOR_INDEX" val="13"/>
  <p:tag name="KSO_WM_UNIT_FILL_TYPE" val="1"/>
  <p:tag name="KSO_WM_UNIT_TEXT_FILL_FORE_SCHEMECOLOR_INDEX" val="13"/>
  <p:tag name="KSO_WM_UNIT_TEXT_FILL_TYPE" val="1"/>
  <p:tag name="KSO_WM_UNIT_USESOURCEFORMAT_APPLY" val="1"/>
  <p:tag name="KSO_WM_DIAGRAM_VIRTUALLY_FRAME" val="{&quot;height&quot;:350.5202189502764,&quot;left&quot;:25.042755905511807,&quot;top&quot;:108.9534818371252,&quot;width&quot;:893.7411023622047}"/>
</p:tagLst>
</file>

<file path=ppt/tags/tag67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8743"/>
  <p:tag name="KSO_WM_UNIT_TYPE" val="l_h_i"/>
  <p:tag name="KSO_WM_UNIT_INDEX" val="1_1_2"/>
  <p:tag name="KSO_WM_UNIT_ID" val="diagram20168743_4*l_h_i*1_1_2"/>
  <p:tag name="KSO_WM_UNIT_LAYERLEVEL" val="1_1_1"/>
  <p:tag name="KSO_WM_DIAGRAM_GROUP_CODE" val="l1-1"/>
  <p:tag name="KSO_WM_UNIT_FILL_FORE_SCHEMECOLOR_INDEX" val="13"/>
  <p:tag name="KSO_WM_UNIT_FILL_TYPE" val="1"/>
  <p:tag name="KSO_WM_UNIT_TEXT_FILL_FORE_SCHEMECOLOR_INDEX" val="13"/>
  <p:tag name="KSO_WM_UNIT_TEXT_FILL_TYPE" val="1"/>
  <p:tag name="KSO_WM_UNIT_USESOURCEFORMAT_APPLY" val="1"/>
  <p:tag name="KSO_WM_DIAGRAM_VIRTUALLY_FRAME" val="{&quot;height&quot;:350.5202189502764,&quot;left&quot;:25.042755905511807,&quot;top&quot;:108.9534818371252,&quot;width&quot;:893.7411023622047}"/>
</p:tagLst>
</file>

<file path=ppt/tags/tag68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8743"/>
  <p:tag name="KSO_WM_UNIT_TYPE" val="l_h_i"/>
  <p:tag name="KSO_WM_UNIT_INDEX" val="1_3_2"/>
  <p:tag name="KSO_WM_UNIT_ID" val="diagram20168743_4*l_h_i*1_3_2"/>
  <p:tag name="KSO_WM_UNIT_LAYERLEVEL" val="1_1_1"/>
  <p:tag name="KSO_WM_DIAGRAM_GROUP_CODE" val="l1-1"/>
  <p:tag name="KSO_WM_UNIT_FILL_FORE_SCHEMECOLOR_INDEX" val="13"/>
  <p:tag name="KSO_WM_UNIT_FILL_TYPE" val="1"/>
  <p:tag name="KSO_WM_UNIT_TEXT_FILL_FORE_SCHEMECOLOR_INDEX" val="13"/>
  <p:tag name="KSO_WM_UNIT_TEXT_FILL_TYPE" val="1"/>
  <p:tag name="KSO_WM_UNIT_USESOURCEFORMAT_APPLY" val="1"/>
  <p:tag name="KSO_WM_DIAGRAM_VIRTUALLY_FRAME" val="{&quot;height&quot;:350.5202189502764,&quot;left&quot;:25.042755905511807,&quot;top&quot;:108.9534818371252,&quot;width&quot;:893.7411023622047}"/>
</p:tagLst>
</file>

<file path=ppt/tags/tag69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8743"/>
  <p:tag name="KSO_WM_UNIT_TYPE" val="l_h_i"/>
  <p:tag name="KSO_WM_UNIT_INDEX" val="1_2_2"/>
  <p:tag name="KSO_WM_UNIT_ID" val="diagram20168743_4*l_h_i*1_2_2"/>
  <p:tag name="KSO_WM_UNIT_LAYERLEVEL" val="1_1_1"/>
  <p:tag name="KSO_WM_DIAGRAM_GROUP_CODE" val="l1-1"/>
  <p:tag name="KSO_WM_UNIT_FILL_FORE_SCHEMECOLOR_INDEX" val="13"/>
  <p:tag name="KSO_WM_UNIT_FILL_TYPE" val="1"/>
  <p:tag name="KSO_WM_UNIT_TEXT_FILL_FORE_SCHEMECOLOR_INDEX" val="13"/>
  <p:tag name="KSO_WM_UNIT_TEXT_FILL_TYPE" val="1"/>
  <p:tag name="KSO_WM_UNIT_USESOURCEFORMAT_APPLY" val="1"/>
  <p:tag name="KSO_WM_DIAGRAM_VIRTUALLY_FRAME" val="{&quot;height&quot;:350.5202189502764,&quot;left&quot;:25.042755905511807,&quot;top&quot;:108.9534818371252,&quot;width&quot;:893.7411023622047}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o1-1"/>
  <p:tag name="KSO_WM_UNIT_TYPE" val="o_h_i"/>
  <p:tag name="KSO_WM_UNIT_INDEX" val="1_4_3"/>
  <p:tag name="KSO_WM_UNIT_ID" val="diagram20230948_1*o_h_i*1_4_3"/>
  <p:tag name="KSO_WM_TEMPLATE_CATEGORY" val="diagram"/>
  <p:tag name="KSO_WM_TEMPLATE_INDEX" val="20230948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5"/>
  <p:tag name="KSO_WM_DIAGRAM_MIN_ITEMCNT" val="5"/>
  <p:tag name="KSO_WM_DIAGRAM_VIRTUALLY_FRAME" val="{&quot;height&quot;:315.7896029457853,&quot;left&quot;:73.45,&quot;top&quot;:111.13543642429349,&quot;width&quot;:794.45}"/>
  <p:tag name="KSO_WM_DIAGRAM_COLOR_MATCH_VALUE" val="{&quot;shape&quot;:{&quot;fill&quot;:{&quot;solid&quot;:{&quot;brightness&quot;:0.7900000214576721,&quot;colorType&quot;:1,&quot;foreColorIndex&quot;:13,&quot;transparency&quot;:0.7400000095367432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13"/>
  <p:tag name="KSO_WM_UNIT_FILL_FORE_SCHEMECOLOR_INDEX_BRIGHTNESS" val="0.79"/>
  <p:tag name="KSO_WM_DIAGRAM_USE_COLOR_VALUE" val="{&quot;color_scheme&quot;:1,&quot;theme_color_indexes&quot;:[9,10,9,10,9,10]}"/>
</p:tagLst>
</file>

<file path=ppt/tags/tag70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8743"/>
  <p:tag name="KSO_WM_UNIT_TYPE" val="l_h_f"/>
  <p:tag name="KSO_WM_UNIT_INDEX" val="1_4_1"/>
  <p:tag name="KSO_WM_UNIT_LAYERLEVEL" val="1_1_1"/>
  <p:tag name="KSO_WM_UNIT_VALUE" val="22"/>
  <p:tag name="KSO_WM_UNIT_HIGHLIGHT" val="0"/>
  <p:tag name="KSO_WM_UNIT_COMPATIBLE" val="0"/>
  <p:tag name="KSO_WM_UNIT_CLEAR" val="0"/>
  <p:tag name="KSO_WM_UNIT_PRESET_TEXT_INDEX" val="4"/>
  <p:tag name="KSO_WM_UNIT_PRESET_TEXT_LEN" val="44"/>
  <p:tag name="KSO_WM_DIAGRAM_GROUP_CODE" val="l1-1"/>
  <p:tag name="KSO_WM_UNIT_ID" val="diagram20168743_4*l_h_f*1_4_1"/>
  <p:tag name="KSO_WM_UNIT_TEXT_FILL_FORE_SCHEMECOLOR_INDEX" val="14"/>
  <p:tag name="KSO_WM_UNIT_TEXT_FILL_TYPE" val="1"/>
  <p:tag name="KSO_WM_UNIT_USESOURCEFORMAT_APPLY" val="1"/>
  <p:tag name="KSO_WM_DIAGRAM_VIRTUALLY_FRAME" val="{&quot;height&quot;:350.5202189502764,&quot;left&quot;:25.042755905511807,&quot;top&quot;:108.9534818371252,&quot;width&quot;:893.7411023622047}"/>
</p:tagLst>
</file>

<file path=ppt/tags/tag71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8743"/>
  <p:tag name="KSO_WM_UNIT_TYPE" val="l_h_a"/>
  <p:tag name="KSO_WM_UNIT_INDEX" val="1_3_1"/>
  <p:tag name="KSO_WM_UNIT_LAYERLEVEL" val="1_1_1"/>
  <p:tag name="KSO_WM_UNIT_VALUE" val="11"/>
  <p:tag name="KSO_WM_UNIT_HIGHLIGHT" val="0"/>
  <p:tag name="KSO_WM_UNIT_COMPATIBLE" val="0"/>
  <p:tag name="KSO_WM_UNIT_CLEAR" val="0"/>
  <p:tag name="KSO_WM_DIAGRAM_GROUP_CODE" val="l1-1"/>
  <p:tag name="KSO_WM_UNIT_ID" val="diagram20168743_4*l_h_a*1_3_1"/>
  <p:tag name="KSO_WM_UNIT_PRESET_TEXT" val="TOPIC HEADER THREE"/>
  <p:tag name="KSO_WM_UNIT_TEXT_FILL_FORE_SCHEMECOLOR_INDEX" val="14"/>
  <p:tag name="KSO_WM_UNIT_TEXT_FILL_TYPE" val="1"/>
  <p:tag name="KSO_WM_UNIT_USESOURCEFORMAT_APPLY" val="1"/>
  <p:tag name="KSO_WM_DIAGRAM_VIRTUALLY_FRAME" val="{&quot;height&quot;:350.5202189502764,&quot;left&quot;:25.042755905511807,&quot;top&quot;:108.9534818371252,&quot;width&quot;:893.7411023622047}"/>
</p:tagLst>
</file>

<file path=ppt/tags/tag72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8743"/>
  <p:tag name="KSO_WM_UNIT_TYPE" val="l_h_a"/>
  <p:tag name="KSO_WM_UNIT_INDEX" val="1_2_1"/>
  <p:tag name="KSO_WM_UNIT_LAYERLEVEL" val="1_1_1"/>
  <p:tag name="KSO_WM_UNIT_VALUE" val="11"/>
  <p:tag name="KSO_WM_UNIT_HIGHLIGHT" val="0"/>
  <p:tag name="KSO_WM_UNIT_COMPATIBLE" val="0"/>
  <p:tag name="KSO_WM_UNIT_CLEAR" val="0"/>
  <p:tag name="KSO_WM_DIAGRAM_GROUP_CODE" val="l1-1"/>
  <p:tag name="KSO_WM_UNIT_ID" val="diagram20168743_4*l_h_a*1_2_1"/>
  <p:tag name="KSO_WM_UNIT_PRESET_TEXT" val="TOPIC HEADER TWO"/>
  <p:tag name="KSO_WM_UNIT_TEXT_FILL_FORE_SCHEMECOLOR_INDEX" val="14"/>
  <p:tag name="KSO_WM_UNIT_TEXT_FILL_TYPE" val="1"/>
  <p:tag name="KSO_WM_UNIT_USESOURCEFORMAT_APPLY" val="1"/>
  <p:tag name="KSO_WM_DIAGRAM_VIRTUALLY_FRAME" val="{&quot;height&quot;:350.5202189502764,&quot;left&quot;:25.042755905511807,&quot;top&quot;:108.9534818371252,&quot;width&quot;:893.7411023622047}"/>
</p:tagLst>
</file>

<file path=ppt/tags/tag73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8743"/>
  <p:tag name="KSO_WM_UNIT_TYPE" val="l_h_f"/>
  <p:tag name="KSO_WM_UNIT_INDEX" val="1_1_1"/>
  <p:tag name="KSO_WM_UNIT_LAYERLEVEL" val="1_1_1"/>
  <p:tag name="KSO_WM_UNIT_VALUE" val="22"/>
  <p:tag name="KSO_WM_UNIT_HIGHLIGHT" val="0"/>
  <p:tag name="KSO_WM_UNIT_COMPATIBLE" val="0"/>
  <p:tag name="KSO_WM_UNIT_CLEAR" val="0"/>
  <p:tag name="KSO_WM_UNIT_PRESET_TEXT_INDEX" val="4"/>
  <p:tag name="KSO_WM_UNIT_PRESET_TEXT_LEN" val="44"/>
  <p:tag name="KSO_WM_DIAGRAM_GROUP_CODE" val="l1-1"/>
  <p:tag name="KSO_WM_UNIT_ID" val="diagram20168743_4*l_h_f*1_1_1"/>
  <p:tag name="KSO_WM_UNIT_TEXT_FILL_FORE_SCHEMECOLOR_INDEX" val="14"/>
  <p:tag name="KSO_WM_UNIT_TEXT_FILL_TYPE" val="1"/>
  <p:tag name="KSO_WM_UNIT_USESOURCEFORMAT_APPLY" val="1"/>
  <p:tag name="KSO_WM_DIAGRAM_VIRTUALLY_FRAME" val="{&quot;height&quot;:350.5202189502764,&quot;left&quot;:25.042755905511807,&quot;top&quot;:108.9534818371252,&quot;width&quot;:893.7411023622047}"/>
</p:tagLst>
</file>

<file path=ppt/tags/tag74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8743"/>
  <p:tag name="KSO_WM_UNIT_TYPE" val="l_h_a"/>
  <p:tag name="KSO_WM_UNIT_INDEX" val="1_1_1"/>
  <p:tag name="KSO_WM_UNIT_LAYERLEVEL" val="1_1_1"/>
  <p:tag name="KSO_WM_UNIT_VALUE" val="11"/>
  <p:tag name="KSO_WM_UNIT_HIGHLIGHT" val="0"/>
  <p:tag name="KSO_WM_UNIT_COMPATIBLE" val="0"/>
  <p:tag name="KSO_WM_UNIT_CLEAR" val="0"/>
  <p:tag name="KSO_WM_DIAGRAM_GROUP_CODE" val="l1-1"/>
  <p:tag name="KSO_WM_UNIT_ID" val="diagram20168743_4*l_h_a*1_1_1"/>
  <p:tag name="KSO_WM_UNIT_PRESET_TEXT" val="TOPIC HEADER ONE"/>
  <p:tag name="KSO_WM_UNIT_TEXT_FILL_FORE_SCHEMECOLOR_INDEX" val="14"/>
  <p:tag name="KSO_WM_UNIT_TEXT_FILL_TYPE" val="1"/>
  <p:tag name="KSO_WM_UNIT_USESOURCEFORMAT_APPLY" val="1"/>
  <p:tag name="KSO_WM_DIAGRAM_VIRTUALLY_FRAME" val="{&quot;height&quot;:350.5202189502764,&quot;left&quot;:25.042755905511807,&quot;top&quot;:108.9534818371252,&quot;width&quot;:893.7411023622047}"/>
</p:tagLst>
</file>

<file path=ppt/tags/tag75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8743"/>
  <p:tag name="KSO_WM_UNIT_TYPE" val="l_h_f"/>
  <p:tag name="KSO_WM_UNIT_INDEX" val="1_2_1"/>
  <p:tag name="KSO_WM_UNIT_LAYERLEVEL" val="1_1_1"/>
  <p:tag name="KSO_WM_UNIT_VALUE" val="22"/>
  <p:tag name="KSO_WM_UNIT_HIGHLIGHT" val="0"/>
  <p:tag name="KSO_WM_UNIT_COMPATIBLE" val="0"/>
  <p:tag name="KSO_WM_UNIT_CLEAR" val="0"/>
  <p:tag name="KSO_WM_UNIT_PRESET_TEXT_INDEX" val="4"/>
  <p:tag name="KSO_WM_UNIT_PRESET_TEXT_LEN" val="44"/>
  <p:tag name="KSO_WM_DIAGRAM_GROUP_CODE" val="l1-1"/>
  <p:tag name="KSO_WM_UNIT_ID" val="diagram20168743_4*l_h_f*1_2_1"/>
  <p:tag name="KSO_WM_UNIT_TEXT_FILL_FORE_SCHEMECOLOR_INDEX" val="14"/>
  <p:tag name="KSO_WM_UNIT_TEXT_FILL_TYPE" val="1"/>
  <p:tag name="KSO_WM_UNIT_USESOURCEFORMAT_APPLY" val="1"/>
  <p:tag name="KSO_WM_DIAGRAM_VIRTUALLY_FRAME" val="{&quot;height&quot;:350.5202189502764,&quot;left&quot;:25.042755905511807,&quot;top&quot;:108.9534818371252,&quot;width&quot;:893.7411023622047}"/>
</p:tagLst>
</file>

<file path=ppt/tags/tag76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8743"/>
  <p:tag name="KSO_WM_UNIT_TYPE" val="l_h_a"/>
  <p:tag name="KSO_WM_UNIT_INDEX" val="1_4_1"/>
  <p:tag name="KSO_WM_UNIT_LAYERLEVEL" val="1_1_1"/>
  <p:tag name="KSO_WM_UNIT_VALUE" val="11"/>
  <p:tag name="KSO_WM_UNIT_HIGHLIGHT" val="0"/>
  <p:tag name="KSO_WM_UNIT_COMPATIBLE" val="0"/>
  <p:tag name="KSO_WM_UNIT_CLEAR" val="0"/>
  <p:tag name="KSO_WM_DIAGRAM_GROUP_CODE" val="l1-1"/>
  <p:tag name="KSO_WM_UNIT_ID" val="diagram20168743_4*l_h_a*1_4_1"/>
  <p:tag name="KSO_WM_UNIT_PRESET_TEXT" val="TOPIC HEADER FOUR"/>
  <p:tag name="KSO_WM_UNIT_TEXT_FILL_FORE_SCHEMECOLOR_INDEX" val="14"/>
  <p:tag name="KSO_WM_UNIT_TEXT_FILL_TYPE" val="1"/>
  <p:tag name="KSO_WM_UNIT_USESOURCEFORMAT_APPLY" val="1"/>
  <p:tag name="KSO_WM_DIAGRAM_VIRTUALLY_FRAME" val="{&quot;height&quot;:350.5202189502764,&quot;left&quot;:25.042755905511807,&quot;top&quot;:108.9534818371252,&quot;width&quot;:893.7411023622047}"/>
</p:tagLst>
</file>

<file path=ppt/tags/tag77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8743"/>
  <p:tag name="KSO_WM_UNIT_TYPE" val="l_h_f"/>
  <p:tag name="KSO_WM_UNIT_INDEX" val="1_3_1"/>
  <p:tag name="KSO_WM_UNIT_LAYERLEVEL" val="1_1_1"/>
  <p:tag name="KSO_WM_UNIT_VALUE" val="22"/>
  <p:tag name="KSO_WM_UNIT_HIGHLIGHT" val="0"/>
  <p:tag name="KSO_WM_UNIT_COMPATIBLE" val="0"/>
  <p:tag name="KSO_WM_UNIT_CLEAR" val="0"/>
  <p:tag name="KSO_WM_UNIT_PRESET_TEXT_INDEX" val="4"/>
  <p:tag name="KSO_WM_UNIT_PRESET_TEXT_LEN" val="44"/>
  <p:tag name="KSO_WM_DIAGRAM_GROUP_CODE" val="l1-1"/>
  <p:tag name="KSO_WM_UNIT_ID" val="diagram20168743_4*l_h_f*1_3_1"/>
  <p:tag name="KSO_WM_UNIT_TEXT_FILL_FORE_SCHEMECOLOR_INDEX" val="14"/>
  <p:tag name="KSO_WM_UNIT_TEXT_FILL_TYPE" val="1"/>
  <p:tag name="KSO_WM_UNIT_USESOURCEFORMAT_APPLY" val="1"/>
  <p:tag name="KSO_WM_DIAGRAM_VIRTUALLY_FRAME" val="{&quot;height&quot;:350.5202189502764,&quot;left&quot;:25.042755905511807,&quot;top&quot;:108.9534818371252,&quot;width&quot;:893.7411023622047}"/>
</p:tagLst>
</file>

<file path=ppt/tags/tag78.xml><?xml version="1.0" encoding="utf-8"?>
<p:tagLst xmlns:p="http://schemas.openxmlformats.org/presentationml/2006/main">
  <p:tag name="TABLE_ENDDRAG_ORIGIN_RECT" val="732*353"/>
  <p:tag name="TABLE_ENDDRAG_RECT" val="204*76*732*353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023_3*n_h_i*1_1_3"/>
  <p:tag name="KSO_WM_TEMPLATE_CATEGORY" val="diagram"/>
  <p:tag name="KSO_WM_TEMPLATE_INDEX" val="20235023"/>
  <p:tag name="KSO_WM_UNIT_LAYERLEVEL" val="1_1_1"/>
  <p:tag name="KSO_WM_TAG_VERSION" val="3.0"/>
  <p:tag name="KSO_WM_UNIT_TYPE" val="n_h_i"/>
  <p:tag name="KSO_WM_UNIT_INDEX" val="1_1_3"/>
  <p:tag name="KSO_WM_DIAGRAM_GROUP_CODE" val="n1-1"/>
  <p:tag name="KSO_WM_DIAGRAM_VERSION" val="3"/>
  <p:tag name="KSO_WM_DIAGRAM_COLOR_TRICK" val="1"/>
  <p:tag name="KSO_WM_DIAGRAM_COLOR_TEXT_CAN_REMOVE" val="n"/>
  <p:tag name="KSO_WM_DIAGRAM_MAX_ITEMCNT" val="5"/>
  <p:tag name="KSO_WM_DIAGRAM_MIN_ITEMCNT" val="3"/>
  <p:tag name="KSO_WM_DIAGRAM_VIRTUALLY_FRAME" val="{&quot;height&quot;:415.8749969482422,&quot;left&quot;:7.5,&quot;top&quot;:40.4,&quot;width&quot;:755.0750393700788}"/>
  <p:tag name="KSO_WM_DIAGRAM_COLOR_MATCH_VALUE" val="{&quot;shape&quot;:{&quot;fill&quot;:{&quot;gradient&quot;:[{&quot;brightness&quot;:0,&quot;colorType&quot;:1,&quot;foreColorIndex&quot;:5,&quot;pos&quot;:0,&quot;transparency&quot;:1},{&quot;brightness&quot;:0,&quot;colorType&quot;:1,&quot;foreColorIndex&quot;:5,&quot;pos&quot;:1,&quot;transparency&quot;:0.6000000238418579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3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o1-1"/>
  <p:tag name="KSO_WM_UNIT_TYPE" val="o_h_i"/>
  <p:tag name="KSO_WM_UNIT_INDEX" val="1_5_3"/>
  <p:tag name="KSO_WM_UNIT_ID" val="diagram20230948_1*o_h_i*1_5_3"/>
  <p:tag name="KSO_WM_TEMPLATE_CATEGORY" val="diagram"/>
  <p:tag name="KSO_WM_TEMPLATE_INDEX" val="20230948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5"/>
  <p:tag name="KSO_WM_DIAGRAM_MIN_ITEMCNT" val="5"/>
  <p:tag name="KSO_WM_DIAGRAM_VIRTUALLY_FRAME" val="{&quot;height&quot;:315.7896029457853,&quot;left&quot;:73.45,&quot;top&quot;:111.13543642429349,&quot;width&quot;:794.45}"/>
  <p:tag name="KSO_WM_DIAGRAM_COLOR_MATCH_VALUE" val="{&quot;shape&quot;:{&quot;fill&quot;:{&quot;solid&quot;:{&quot;brightness&quot;:0.7900000214576721,&quot;colorType&quot;:1,&quot;foreColorIndex&quot;:13,&quot;transparency&quot;:0.7400000095367432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13"/>
  <p:tag name="KSO_WM_UNIT_FILL_FORE_SCHEMECOLOR_INDEX_BRIGHTNESS" val="0.79"/>
  <p:tag name="KSO_WM_DIAGRAM_USE_COLOR_VALUE" val="{&quot;color_scheme&quot;:1,&quot;theme_color_indexes&quot;:[9,10,9,10,9,10]}"/>
</p:tagLst>
</file>

<file path=ppt/tags/tag80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8"/>
  <p:tag name="KSO_WM_UNIT_HIGHLIGHT" val="0"/>
  <p:tag name="KSO_WM_UNIT_COMPATIBLE" val="0"/>
  <p:tag name="KSO_WM_UNIT_DIAGRAM_ISNUMVISUAL" val="0"/>
  <p:tag name="KSO_WM_UNIT_DIAGRAM_ISREFERUNIT" val="0"/>
  <p:tag name="KSO_WM_UNIT_TYPE" val="n_h_a"/>
  <p:tag name="KSO_WM_UNIT_INDEX" val="1_1_1"/>
  <p:tag name="KSO_WM_UNIT_ID" val="diagram20235023_3*n_h_a*1_1_1"/>
  <p:tag name="KSO_WM_TEMPLATE_CATEGORY" val="diagram"/>
  <p:tag name="KSO_WM_TEMPLATE_INDEX" val="20235023"/>
  <p:tag name="KSO_WM_UNIT_LAYERLEVEL" val="1_1_1"/>
  <p:tag name="KSO_WM_TAG_VERSION" val="3.0"/>
  <p:tag name="KSO_WM_DIAGRAM_MAX_ITEMCNT" val="5"/>
  <p:tag name="KSO_WM_DIAGRAM_MIN_ITEMCNT" val="3"/>
  <p:tag name="KSO_WM_DIAGRAM_VIRTUALLY_FRAME" val="{&quot;height&quot;:415.8749969482422,&quot;left&quot;:7.5,&quot;top&quot;:40.4,&quot;width&quot;:755.075039370078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GROUP_CODE" val="n1-1"/>
  <p:tag name="KSO_WM_DIAGRAM_VERSION" val="3"/>
  <p:tag name="KSO_WM_DIAGRAM_COLOR_TRICK" val="1"/>
  <p:tag name="KSO_WM_DIAGRAM_COLOR_TEXT_CAN_REMOVE" val="n"/>
  <p:tag name="KSO_WM_BEAUTIFY_FLAG" val="#wm#"/>
  <p:tag name="KSO_WM_UNIT_TEXT_TYPE" val="1"/>
  <p:tag name="KSO_WM_UNIT_PRESET_TEXT" val="单击此处添加你的标题具体内容"/>
  <p:tag name="KSO_WM_UNIT_TEXT_FILL_FORE_SCHEMECOLOR_INDEX" val="1"/>
  <p:tag name="KSO_WM_UNIT_TEXT_FILL_TYPE" val="1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023_3*n_h_i*1_1_4"/>
  <p:tag name="KSO_WM_TEMPLATE_CATEGORY" val="diagram"/>
  <p:tag name="KSO_WM_TEMPLATE_INDEX" val="20235023"/>
  <p:tag name="KSO_WM_UNIT_LAYERLEVEL" val="1_1_1"/>
  <p:tag name="KSO_WM_TAG_VERSION" val="3.0"/>
  <p:tag name="KSO_WM_UNIT_TYPE" val="n_h_i"/>
  <p:tag name="KSO_WM_UNIT_INDEX" val="1_1_4"/>
  <p:tag name="KSO_WM_DIAGRAM_GROUP_CODE" val="n1-1"/>
  <p:tag name="KSO_WM_DIAGRAM_VERSION" val="3"/>
  <p:tag name="KSO_WM_DIAGRAM_COLOR_TRICK" val="1"/>
  <p:tag name="KSO_WM_DIAGRAM_COLOR_TEXT_CAN_REMOVE" val="n"/>
  <p:tag name="KSO_WM_DIAGRAM_MAX_ITEMCNT" val="5"/>
  <p:tag name="KSO_WM_DIAGRAM_MIN_ITEMCNT" val="3"/>
  <p:tag name="KSO_WM_DIAGRAM_VIRTUALLY_FRAME" val="{&quot;height&quot;:415.8749969482422,&quot;left&quot;:7.5,&quot;top&quot;:40.4,&quot;width&quot;:755.0750393700788}"/>
  <p:tag name="KSO_WM_DIAGRAM_COLOR_MATCH_VALUE" val="{&quot;shape&quot;:{&quot;fill&quot;:{&quot;type&quot;:0},&quot;glow&quot;:{&quot;colorType&quot;:0},&quot;line&quot;:{&quot;gradient&quot;:[{&quot;brightness&quot;:0,&quot;colorType&quot;:1,&quot;foreColorIndex&quot;:5,&quot;pos&quot;:0,&quot;transparency&quot;:1},{&quot;brightness&quot;:0,&quot;colorType&quot;:1,&quot;foreColorIndex&quot;:5,&quot;pos&quot;:1,&quot;transparency&quot;:0.44999998807907104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</p:tagLst>
</file>

<file path=ppt/tags/tag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023_3*n_h_i*1_1_1"/>
  <p:tag name="KSO_WM_TEMPLATE_CATEGORY" val="diagram"/>
  <p:tag name="KSO_WM_TEMPLATE_INDEX" val="20235023"/>
  <p:tag name="KSO_WM_UNIT_LAYERLEVEL" val="1_1_1"/>
  <p:tag name="KSO_WM_TAG_VERSION" val="3.0"/>
  <p:tag name="KSO_WM_UNIT_TYPE" val="n_h_i"/>
  <p:tag name="KSO_WM_UNIT_INDEX" val="1_1_1"/>
  <p:tag name="KSO_WM_DIAGRAM_GROUP_CODE" val="n1-1"/>
  <p:tag name="KSO_WM_DIAGRAM_VERSION" val="3"/>
  <p:tag name="KSO_WM_DIAGRAM_COLOR_TRICK" val="1"/>
  <p:tag name="KSO_WM_DIAGRAM_COLOR_TEXT_CAN_REMOVE" val="n"/>
  <p:tag name="KSO_WM_DIAGRAM_MAX_ITEMCNT" val="5"/>
  <p:tag name="KSO_WM_DIAGRAM_MIN_ITEMCNT" val="3"/>
  <p:tag name="KSO_WM_DIAGRAM_VIRTUALLY_FRAME" val="{&quot;height&quot;:415.8749969482422,&quot;left&quot;:7.5,&quot;top&quot;:40.4,&quot;width&quot;:755.0750393700788}"/>
  <p:tag name="KSO_WM_DIAGRAM_COLOR_MATCH_VALUE" val="{&quot;shape&quot;:{&quot;fill&quot;:{&quot;gradient&quot;:[{&quot;brightness&quot;:0,&quot;colorType&quot;:1,&quot;foreColorIndex&quot;:5,&quot;pos&quot;:0.11999999731779099,&quot;transparency&quot;:1},{&quot;brightness&quot;:0,&quot;colorType&quot;:1,&quot;foreColorIndex&quot;:5,&quot;pos&quot;:1,&quot;transparency&quot;:0.5099999904632568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3"/>
</p:tagLst>
</file>

<file path=ppt/tags/tag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023_3*n_h_i*1_1_2"/>
  <p:tag name="KSO_WM_TEMPLATE_CATEGORY" val="diagram"/>
  <p:tag name="KSO_WM_TEMPLATE_INDEX" val="20235023"/>
  <p:tag name="KSO_WM_UNIT_LAYERLEVEL" val="1_1_1"/>
  <p:tag name="KSO_WM_TAG_VERSION" val="3.0"/>
  <p:tag name="KSO_WM_UNIT_TYPE" val="n_h_i"/>
  <p:tag name="KSO_WM_UNIT_INDEX" val="1_1_2"/>
  <p:tag name="KSO_WM_DIAGRAM_GROUP_CODE" val="n1-1"/>
  <p:tag name="KSO_WM_DIAGRAM_VERSION" val="3"/>
  <p:tag name="KSO_WM_DIAGRAM_COLOR_TRICK" val="1"/>
  <p:tag name="KSO_WM_DIAGRAM_COLOR_TEXT_CAN_REMOVE" val="n"/>
  <p:tag name="KSO_WM_DIAGRAM_MAX_ITEMCNT" val="5"/>
  <p:tag name="KSO_WM_DIAGRAM_MIN_ITEMCNT" val="3"/>
  <p:tag name="KSO_WM_DIAGRAM_VIRTUALLY_FRAME" val="{&quot;height&quot;:415.8749969482422,&quot;left&quot;:7.5,&quot;top&quot;:40.4,&quot;width&quot;:755.0750393700788}"/>
  <p:tag name="KSO_WM_DIAGRAM_COLOR_MATCH_VALUE" val="{&quot;shape&quot;:{&quot;fill&quot;:{&quot;gradient&quot;:[{&quot;brightness&quot;:0.4000000059604645,&quot;colorType&quot;:1,&quot;foreColorIndex&quot;:5,&quot;pos&quot;:0.11999999731779099,&quot;transparency&quot;:1},{&quot;brightness&quot;:0,&quot;colorType&quot;:1,&quot;foreColorIndex&quot;:5,&quot;pos&quot;:1,&quot;transparency&quot;:0.5099999904632568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3"/>
  <p:tag name="KSO_WM_UNIT_TEXT_FILL_FORE_SCHEMECOLOR_INDEX" val="1"/>
  <p:tag name="KSO_WM_UNIT_TEXT_FILL_TYPE" val="1"/>
</p:tagLst>
</file>

<file path=ppt/tags/tag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023_3*n_h_i*1_1_5"/>
  <p:tag name="KSO_WM_TEMPLATE_CATEGORY" val="diagram"/>
  <p:tag name="KSO_WM_TEMPLATE_INDEX" val="20235023"/>
  <p:tag name="KSO_WM_UNIT_LAYERLEVEL" val="1_1_1"/>
  <p:tag name="KSO_WM_TAG_VERSION" val="3.0"/>
  <p:tag name="KSO_WM_UNIT_TYPE" val="n_h_i"/>
  <p:tag name="KSO_WM_UNIT_INDEX" val="1_1_5"/>
  <p:tag name="KSO_WM_DIAGRAM_GROUP_CODE" val="n1-1"/>
  <p:tag name="KSO_WM_DIAGRAM_VERSION" val="3"/>
  <p:tag name="KSO_WM_DIAGRAM_COLOR_TRICK" val="1"/>
  <p:tag name="KSO_WM_DIAGRAM_COLOR_TEXT_CAN_REMOVE" val="n"/>
  <p:tag name="KSO_WM_DIAGRAM_MAX_ITEMCNT" val="5"/>
  <p:tag name="KSO_WM_DIAGRAM_MIN_ITEMCNT" val="3"/>
  <p:tag name="KSO_WM_DIAGRAM_VIRTUALLY_FRAME" val="{&quot;height&quot;:415.8749969482422,&quot;left&quot;:7.5,&quot;top&quot;:40.4,&quot;width&quot;:755.0750393700788}"/>
  <p:tag name="KSO_WM_DIAGRAM_COLOR_MATCH_VALUE" val="{&quot;shape&quot;:{&quot;fill&quot;:{&quot;type&quot;:0},&quot;glow&quot;:{&quot;colorType&quot;:0},&quot;line&quot;:{&quot;gradient&quot;:[{&quot;brightness&quot;:0,&quot;colorType&quot;:2,&quot;pos&quot;:0.6600000262260437,&quot;rgb&quot;:&quot;#376fff&quot;,&quot;transparency&quot;:1},{&quot;brightness&quot;:0,&quot;colorType&quot;:1,&quot;foreColorIndex&quot;:5,&quot;pos&quot;:0.14000000059604645,&quot;transparency&quot;:1},{&quot;brightness&quot;:0,&quot;colorType&quot;:2,&quot;pos&quot;:0,&quot;rgb&quot;:&quot;#376fff&quot;,&quot;transparency&quot;:0.8399999737739563},{&quot;brightness&quot;:0,&quot;colorType&quot;:1,&quot;foreColorIndex&quot;:5,&quot;pos&quot;:1,&quot;transparency&quot;:0.800000011920929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</p:tagLst>
</file>

<file path=ppt/tags/tag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023_3*n_h_i*1_2_1"/>
  <p:tag name="KSO_WM_TEMPLATE_CATEGORY" val="diagram"/>
  <p:tag name="KSO_WM_TEMPLATE_INDEX" val="20235023"/>
  <p:tag name="KSO_WM_UNIT_LAYERLEVEL" val="1_1_1"/>
  <p:tag name="KSO_WM_TAG_VERSION" val="3.0"/>
  <p:tag name="KSO_WM_UNIT_TYPE" val="n_h_i"/>
  <p:tag name="KSO_WM_UNIT_INDEX" val="1_2_1"/>
  <p:tag name="KSO_WM_DIAGRAM_GROUP_CODE" val="n1-1"/>
  <p:tag name="KSO_WM_DIAGRAM_VERSION" val="3"/>
  <p:tag name="KSO_WM_DIAGRAM_COLOR_TRICK" val="1"/>
  <p:tag name="KSO_WM_DIAGRAM_COLOR_TEXT_CAN_REMOVE" val="n"/>
  <p:tag name="KSO_WM_DIAGRAM_MAX_ITEMCNT" val="5"/>
  <p:tag name="KSO_WM_DIAGRAM_MIN_ITEMCNT" val="3"/>
  <p:tag name="KSO_WM_DIAGRAM_VIRTUALLY_FRAME" val="{&quot;height&quot;:415.8749969482422,&quot;left&quot;:7.5,&quot;top&quot;:40.4,&quot;width&quot;:755.0750393700788}"/>
  <p:tag name="KSO_WM_DIAGRAM_COLOR_MATCH_VALUE" val="{&quot;shape&quot;:{&quot;fill&quot;:{&quot;type&quot;:0},&quot;glow&quot;:{&quot;colorType&quot;:0},&quot;line&quot;:{&quot;gradient&quot;:[{&quot;brightness&quot;:0,&quot;colorType&quot;:1,&quot;foreColorIndex&quot;:5,&quot;pos&quot;:1,&quot;transparency&quot;:1},{&quot;brightness&quot;:0,&quot;colorType&quot;:1,&quot;foreColorIndex&quot;:5,&quot;pos&quot;:0,&quot;transparency&quot;:0.8500000238418579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TEXT_FILL_FORE_SCHEMECOLOR_INDEX" val="1"/>
  <p:tag name="KSO_WM_UNIT_TEXT_FILL_TYPE" val="1"/>
</p:tagLst>
</file>

<file path=ppt/tags/tag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023_3*n_h_h_i*1_2_1_1"/>
  <p:tag name="KSO_WM_TEMPLATE_CATEGORY" val="diagram"/>
  <p:tag name="KSO_WM_TEMPLATE_INDEX" val="20235023"/>
  <p:tag name="KSO_WM_UNIT_LAYERLEVEL" val="1_1_1_1"/>
  <p:tag name="KSO_WM_TAG_VERSION" val="3.0"/>
  <p:tag name="KSO_WM_UNIT_TYPE" val="n_h_h_i"/>
  <p:tag name="KSO_WM_UNIT_INDEX" val="1_2_1_1"/>
  <p:tag name="KSO_WM_DIAGRAM_GROUP_CODE" val="n1-1"/>
  <p:tag name="KSO_WM_DIAGRAM_VERSION" val="3"/>
  <p:tag name="KSO_WM_DIAGRAM_COLOR_TRICK" val="1"/>
  <p:tag name="KSO_WM_DIAGRAM_COLOR_TEXT_CAN_REMOVE" val="n"/>
  <p:tag name="KSO_WM_DIAGRAM_MAX_ITEMCNT" val="5"/>
  <p:tag name="KSO_WM_DIAGRAM_MIN_ITEMCNT" val="3"/>
  <p:tag name="KSO_WM_DIAGRAM_VIRTUALLY_FRAME" val="{&quot;height&quot;:415.8749969482422,&quot;left&quot;:7.5,&quot;top&quot;:40.4,&quot;width&quot;:755.0750393700788}"/>
  <p:tag name="KSO_WM_DIAGRAM_COLOR_MATCH_VALUE" val="{&quot;shape&quot;:{&quot;fill&quot;:{&quot;gradient&quot;:[{&quot;brightness&quot;:0,&quot;colorType&quot;:1,&quot;foreColorIndex&quot;:5,&quot;pos&quot;:0,&quot;transparency&quot;:0.9700000286102295},{&quot;brightness&quot;:0,&quot;colorType&quot;:1,&quot;foreColorIndex&quot;:5,&quot;pos&quot;:1,&quot;transparency&quot;:0.699999988079071}],&quot;type&quot;:3},&quot;glow&quot;:{&quot;colorType&quot;:0},&quot;line&quot;:{&quot;gradient&quot;:[{&quot;brightness&quot;:0,&quot;colorType&quot;:1,&quot;foreColorIndex&quot;:5,&quot;pos&quot;:1,&quot;transparency&quot;:1},{&quot;brightness&quot;:0,&quot;colorType&quot;:1,&quot;foreColorIndex&quot;:5,&quot;pos&quot;:0,&quot;transparency&quot;:0.800000011920929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3"/>
</p:tagLst>
</file>

<file path=ppt/tags/tag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023_3*n_h_h_i*1_2_2_1"/>
  <p:tag name="KSO_WM_TEMPLATE_CATEGORY" val="diagram"/>
  <p:tag name="KSO_WM_TEMPLATE_INDEX" val="20235023"/>
  <p:tag name="KSO_WM_UNIT_LAYERLEVEL" val="1_1_1_1"/>
  <p:tag name="KSO_WM_TAG_VERSION" val="3.0"/>
  <p:tag name="KSO_WM_UNIT_TYPE" val="n_h_h_i"/>
  <p:tag name="KSO_WM_UNIT_INDEX" val="1_2_2_1"/>
  <p:tag name="KSO_WM_DIAGRAM_GROUP_CODE" val="n1-1"/>
  <p:tag name="KSO_WM_DIAGRAM_VERSION" val="3"/>
  <p:tag name="KSO_WM_DIAGRAM_COLOR_TRICK" val="1"/>
  <p:tag name="KSO_WM_DIAGRAM_COLOR_TEXT_CAN_REMOVE" val="n"/>
  <p:tag name="KSO_WM_DIAGRAM_MAX_ITEMCNT" val="5"/>
  <p:tag name="KSO_WM_DIAGRAM_MIN_ITEMCNT" val="3"/>
  <p:tag name="KSO_WM_DIAGRAM_VIRTUALLY_FRAME" val="{&quot;height&quot;:415.8749969482422,&quot;left&quot;:7.5,&quot;top&quot;:40.4,&quot;width&quot;:755.0750393700788}"/>
  <p:tag name="KSO_WM_DIAGRAM_COLOR_MATCH_VALUE" val="{&quot;shape&quot;:{&quot;fill&quot;:{&quot;gradient&quot;:[{&quot;brightness&quot;:0,&quot;colorType&quot;:1,&quot;foreColorIndex&quot;:5,&quot;pos&quot;:0,&quot;transparency&quot;:0.9700000286102295},{&quot;brightness&quot;:0,&quot;colorType&quot;:1,&quot;foreColorIndex&quot;:5,&quot;pos&quot;:1,&quot;transparency&quot;:0.699999988079071}],&quot;type&quot;:3},&quot;glow&quot;:{&quot;colorType&quot;:0},&quot;line&quot;:{&quot;gradient&quot;:[{&quot;brightness&quot;:0,&quot;colorType&quot;:1,&quot;foreColorIndex&quot;:5,&quot;pos&quot;:1,&quot;transparency&quot;:1},{&quot;brightness&quot;:0,&quot;colorType&quot;:1,&quot;foreColorIndex&quot;:5,&quot;pos&quot;:0,&quot;transparency&quot;:0.800000011920929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3"/>
</p:tagLst>
</file>

<file path=ppt/tags/tag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023_3*n_h_h_i*1_2_3_1"/>
  <p:tag name="KSO_WM_TEMPLATE_CATEGORY" val="diagram"/>
  <p:tag name="KSO_WM_TEMPLATE_INDEX" val="20235023"/>
  <p:tag name="KSO_WM_UNIT_LAYERLEVEL" val="1_1_1_1"/>
  <p:tag name="KSO_WM_TAG_VERSION" val="3.0"/>
  <p:tag name="KSO_WM_UNIT_TYPE" val="n_h_h_i"/>
  <p:tag name="KSO_WM_UNIT_INDEX" val="1_2_3_1"/>
  <p:tag name="KSO_WM_DIAGRAM_GROUP_CODE" val="n1-1"/>
  <p:tag name="KSO_WM_DIAGRAM_VERSION" val="3"/>
  <p:tag name="KSO_WM_DIAGRAM_COLOR_TRICK" val="1"/>
  <p:tag name="KSO_WM_DIAGRAM_COLOR_TEXT_CAN_REMOVE" val="n"/>
  <p:tag name="KSO_WM_DIAGRAM_MAX_ITEMCNT" val="5"/>
  <p:tag name="KSO_WM_DIAGRAM_MIN_ITEMCNT" val="3"/>
  <p:tag name="KSO_WM_DIAGRAM_VIRTUALLY_FRAME" val="{&quot;height&quot;:415.8749969482422,&quot;left&quot;:7.5,&quot;top&quot;:40.4,&quot;width&quot;:755.0750393700788}"/>
  <p:tag name="KSO_WM_DIAGRAM_COLOR_MATCH_VALUE" val="{&quot;shape&quot;:{&quot;fill&quot;:{&quot;gradient&quot;:[{&quot;brightness&quot;:0,&quot;colorType&quot;:1,&quot;foreColorIndex&quot;:5,&quot;pos&quot;:0,&quot;transparency&quot;:0.9700000286102295},{&quot;brightness&quot;:0,&quot;colorType&quot;:1,&quot;foreColorIndex&quot;:5,&quot;pos&quot;:1,&quot;transparency&quot;:0.699999988079071}],&quot;type&quot;:3},&quot;glow&quot;:{&quot;colorType&quot;:0},&quot;line&quot;:{&quot;gradient&quot;:[{&quot;brightness&quot;:0,&quot;colorType&quot;:1,&quot;foreColorIndex&quot;:5,&quot;pos&quot;:1,&quot;transparency&quot;:1},{&quot;brightness&quot;:0,&quot;colorType&quot;:1,&quot;foreColorIndex&quot;:5,&quot;pos&quot;:0,&quot;transparency&quot;:0.800000011920929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3"/>
</p:tagLst>
</file>

<file path=ppt/tags/tag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023_3*n_h_h_i*1_2_4_1"/>
  <p:tag name="KSO_WM_TEMPLATE_CATEGORY" val="diagram"/>
  <p:tag name="KSO_WM_TEMPLATE_INDEX" val="20235023"/>
  <p:tag name="KSO_WM_UNIT_LAYERLEVEL" val="1_1_1_1"/>
  <p:tag name="KSO_WM_TAG_VERSION" val="3.0"/>
  <p:tag name="KSO_WM_UNIT_TYPE" val="n_h_h_i"/>
  <p:tag name="KSO_WM_UNIT_INDEX" val="1_2_4_1"/>
  <p:tag name="KSO_WM_DIAGRAM_GROUP_CODE" val="n1-1"/>
  <p:tag name="KSO_WM_DIAGRAM_VERSION" val="3"/>
  <p:tag name="KSO_WM_DIAGRAM_COLOR_TRICK" val="1"/>
  <p:tag name="KSO_WM_DIAGRAM_COLOR_TEXT_CAN_REMOVE" val="n"/>
  <p:tag name="KSO_WM_DIAGRAM_MAX_ITEMCNT" val="5"/>
  <p:tag name="KSO_WM_DIAGRAM_MIN_ITEMCNT" val="3"/>
  <p:tag name="KSO_WM_DIAGRAM_VIRTUALLY_FRAME" val="{&quot;height&quot;:415.8749969482422,&quot;left&quot;:7.5,&quot;top&quot;:40.4,&quot;width&quot;:755.0750393700788}"/>
  <p:tag name="KSO_WM_DIAGRAM_COLOR_MATCH_VALUE" val="{&quot;shape&quot;:{&quot;fill&quot;:{&quot;gradient&quot;:[{&quot;brightness&quot;:0,&quot;colorType&quot;:1,&quot;foreColorIndex&quot;:5,&quot;pos&quot;:0,&quot;transparency&quot;:0.9700000286102295},{&quot;brightness&quot;:0,&quot;colorType&quot;:1,&quot;foreColorIndex&quot;:5,&quot;pos&quot;:1,&quot;transparency&quot;:0.699999988079071}],&quot;type&quot;:3},&quot;glow&quot;:{&quot;colorType&quot;:0},&quot;line&quot;:{&quot;gradient&quot;:[{&quot;brightness&quot;:0,&quot;colorType&quot;:1,&quot;foreColorIndex&quot;:5,&quot;pos&quot;:1,&quot;transparency&quot;:1},{&quot;brightness&quot;:0,&quot;colorType&quot;:1,&quot;foreColorIndex&quot;:5,&quot;pos&quot;:0,&quot;transparency&quot;:0.800000011920929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3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o1-1"/>
  <p:tag name="KSO_WM_UNIT_TYPE" val="o_h_i"/>
  <p:tag name="KSO_WM_UNIT_INDEX" val="1_1_2"/>
  <p:tag name="KSO_WM_UNIT_ID" val="diagram20230948_1*o_h_i*1_1_2"/>
  <p:tag name="KSO_WM_TEMPLATE_CATEGORY" val="diagram"/>
  <p:tag name="KSO_WM_TEMPLATE_INDEX" val="20230948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5"/>
  <p:tag name="KSO_WM_DIAGRAM_MIN_ITEMCNT" val="5"/>
  <p:tag name="KSO_WM_DIAGRAM_VIRTUALLY_FRAME" val="{&quot;height&quot;:315.7896029457853,&quot;left&quot;:73.45,&quot;top&quot;:111.13543642429349,&quot;width&quot;:794.45}"/>
  <p:tag name="KSO_WM_DIAGRAM_COLOR_MATCH_VALUE" val="{&quot;shape&quot;:{&quot;fill&quot;:{&quot;gradient&quot;:[{&quot;brightness&quot;:0,&quot;colorType&quot;:1,&quot;foreColorIndex&quot;:5,&quot;pos&quot;:1,&quot;transparency&quot;:0.4000000059604645},{&quot;brightness&quot;:0,&quot;colorType&quot;:1,&quot;foreColorIndex&quot;:5,&quot;pos&quot;:0,&quot;transparency&quot;:0}],&quot;type&quot;:3},&quot;glow&quot;:{&quot;colorType&quot;:0},&quot;line&quot;:{&quot;type&quot;:0},&quot;shadow&quot;:{&quot;brightness&quot;:-0.25,&quot;colorType&quot;:1,&quot;foreColorIndex&quot;:5,&quot;transparency&quot;:0.80000001192092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3"/>
  <p:tag name="KSO_WM_DIAGRAM_USE_COLOR_VALUE" val="{&quot;color_scheme&quot;:1,&quot;theme_color_indexes&quot;:[9,10,9,10,9,10]}"/>
</p:tagLst>
</file>

<file path=ppt/tags/tag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023_3*n_h_h_i*1_2_5_1"/>
  <p:tag name="KSO_WM_TEMPLATE_CATEGORY" val="diagram"/>
  <p:tag name="KSO_WM_TEMPLATE_INDEX" val="20235023"/>
  <p:tag name="KSO_WM_UNIT_LAYERLEVEL" val="1_1_1_1"/>
  <p:tag name="KSO_WM_TAG_VERSION" val="3.0"/>
  <p:tag name="KSO_WM_UNIT_TYPE" val="n_h_h_i"/>
  <p:tag name="KSO_WM_UNIT_INDEX" val="1_2_5_1"/>
  <p:tag name="KSO_WM_DIAGRAM_GROUP_CODE" val="n1-1"/>
  <p:tag name="KSO_WM_DIAGRAM_VERSION" val="3"/>
  <p:tag name="KSO_WM_DIAGRAM_COLOR_TRICK" val="1"/>
  <p:tag name="KSO_WM_DIAGRAM_COLOR_TEXT_CAN_REMOVE" val="n"/>
  <p:tag name="KSO_WM_DIAGRAM_MAX_ITEMCNT" val="5"/>
  <p:tag name="KSO_WM_DIAGRAM_MIN_ITEMCNT" val="3"/>
  <p:tag name="KSO_WM_DIAGRAM_VIRTUALLY_FRAME" val="{&quot;height&quot;:415.8749969482422,&quot;left&quot;:7.5,&quot;top&quot;:40.4,&quot;width&quot;:755.0750393700788}"/>
  <p:tag name="KSO_WM_DIAGRAM_COLOR_MATCH_VALUE" val="{&quot;shape&quot;:{&quot;fill&quot;:{&quot;gradient&quot;:[{&quot;brightness&quot;:0,&quot;colorType&quot;:1,&quot;foreColorIndex&quot;:5,&quot;pos&quot;:0,&quot;transparency&quot;:0.9700000286102295},{&quot;brightness&quot;:0,&quot;colorType&quot;:1,&quot;foreColorIndex&quot;:5,&quot;pos&quot;:1,&quot;transparency&quot;:0.699999988079071}],&quot;type&quot;:3},&quot;glow&quot;:{&quot;colorType&quot;:0},&quot;line&quot;:{&quot;gradient&quot;:[{&quot;brightness&quot;:0,&quot;colorType&quot;:1,&quot;foreColorIndex&quot;:5,&quot;pos&quot;:1,&quot;transparency&quot;:1},{&quot;brightness&quot;:0,&quot;colorType&quot;:1,&quot;foreColorIndex&quot;:5,&quot;pos&quot;:0,&quot;transparency&quot;:0.800000011920929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3"/>
</p:tagLst>
</file>

<file path=ppt/tags/tag91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8"/>
  <p:tag name="KSO_WM_UNIT_HIGHLIGHT" val="0"/>
  <p:tag name="KSO_WM_UNIT_COMPATIBLE" val="0"/>
  <p:tag name="KSO_WM_UNIT_DIAGRAM_ISNUMVISUAL" val="0"/>
  <p:tag name="KSO_WM_UNIT_DIAGRAM_ISREFERUNIT" val="0"/>
  <p:tag name="KSO_WM_UNIT_TYPE" val="n_h_h_a"/>
  <p:tag name="KSO_WM_UNIT_INDEX" val="1_2_1_1"/>
  <p:tag name="KSO_WM_UNIT_ID" val="diagram20235023_3*n_h_h_a*1_2_1_1"/>
  <p:tag name="KSO_WM_TEMPLATE_CATEGORY" val="diagram"/>
  <p:tag name="KSO_WM_TEMPLATE_INDEX" val="20235023"/>
  <p:tag name="KSO_WM_UNIT_LAYERLEVEL" val="1_1_1_1"/>
  <p:tag name="KSO_WM_TAG_VERSION" val="3.0"/>
  <p:tag name="KSO_WM_DIAGRAM_MAX_ITEMCNT" val="5"/>
  <p:tag name="KSO_WM_DIAGRAM_MIN_ITEMCNT" val="3"/>
  <p:tag name="KSO_WM_DIAGRAM_VIRTUALLY_FRAME" val="{&quot;height&quot;:415.8749969482422,&quot;left&quot;:7.5,&quot;top&quot;:40.4,&quot;width&quot;:755.075039370078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GROUP_CODE" val="n1-1"/>
  <p:tag name="KSO_WM_DIAGRAM_VERSION" val="3"/>
  <p:tag name="KSO_WM_DIAGRAM_COLOR_TRICK" val="1"/>
  <p:tag name="KSO_WM_DIAGRAM_COLOR_TEXT_CAN_REMOVE" val="n"/>
  <p:tag name="KSO_WM_BEAUTIFY_FLAG" val="#wm#"/>
  <p:tag name="KSO_WM_UNIT_TEXT_TYPE" val="1"/>
  <p:tag name="KSO_WM_UNIT_PRESET_TEXT" val="单击添加标题"/>
  <p:tag name="KSO_WM_UNIT_TEXT_FILL_FORE_SCHEMECOLOR_INDEX" val="1"/>
  <p:tag name="KSO_WM_UNIT_TEXT_FILL_TYPE" val="1"/>
</p:tagLst>
</file>

<file path=ppt/tags/tag92.xml><?xml version="1.0" encoding="utf-8"?>
<p:tagLst xmlns:p="http://schemas.openxmlformats.org/presentationml/2006/main">
  <p:tag name="KSO_WM_UNIT_SUBTYPE" val="a"/>
  <p:tag name="KSO_WM_UNIT_NOCLEAR" val="0"/>
  <p:tag name="KSO_WM_UNIT_VALUE" val="40"/>
  <p:tag name="KSO_WM_UNIT_HIGHLIGHT" val="0"/>
  <p:tag name="KSO_WM_UNIT_COMPATIBLE" val="0"/>
  <p:tag name="KSO_WM_UNIT_DIAGRAM_ISNUMVISUAL" val="0"/>
  <p:tag name="KSO_WM_UNIT_DIAGRAM_ISREFERUNIT" val="0"/>
  <p:tag name="KSO_WM_UNIT_TYPE" val="n_h_h_f"/>
  <p:tag name="KSO_WM_UNIT_INDEX" val="1_2_1_1"/>
  <p:tag name="KSO_WM_UNIT_ID" val="diagram20235023_3*n_h_h_f*1_2_1_1"/>
  <p:tag name="KSO_WM_TEMPLATE_CATEGORY" val="diagram"/>
  <p:tag name="KSO_WM_TEMPLATE_INDEX" val="20235023"/>
  <p:tag name="KSO_WM_UNIT_LAYERLEVEL" val="1_1_1_1"/>
  <p:tag name="KSO_WM_TAG_VERSION" val="3.0"/>
  <p:tag name="KSO_WM_DIAGRAM_MAX_ITEMCNT" val="5"/>
  <p:tag name="KSO_WM_DIAGRAM_MIN_ITEMCNT" val="3"/>
  <p:tag name="KSO_WM_DIAGRAM_VIRTUALLY_FRAME" val="{&quot;height&quot;:415.8749969482422,&quot;left&quot;:7.5,&quot;top&quot;:40.4,&quot;width&quot;:755.075039370078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GROUP_CODE" val="n1-1"/>
  <p:tag name="KSO_WM_DIAGRAM_VERSION" val="3"/>
  <p:tag name="KSO_WM_DIAGRAM_COLOR_TRICK" val="1"/>
  <p:tag name="KSO_WM_DIAGRAM_COLOR_TEXT_CAN_REMOVE" val="n"/>
  <p:tag name="KSO_WM_UNIT_TEXT_LAYER_COUNT" val="1"/>
  <p:tag name="KSO_WM_BEAUTIFY_FLAG" val="#wm#"/>
  <p:tag name="KSO_WM_UNIT_TEXT_TYPE" val="1"/>
  <p:tag name="KSO_WM_UNIT_PRESET_TEXT" val="单击此处添加文本具体内容，简明扼要地阐述您的观点。根据需要可酌情增减文字内容"/>
  <p:tag name="KSO_WM_UNIT_TEXT_FILL_FORE_SCHEMECOLOR_INDEX" val="1"/>
  <p:tag name="KSO_WM_UNIT_TEXT_FILL_TYPE" val="1"/>
</p:tagLst>
</file>

<file path=ppt/tags/tag93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8"/>
  <p:tag name="KSO_WM_UNIT_HIGHLIGHT" val="0"/>
  <p:tag name="KSO_WM_UNIT_COMPATIBLE" val="0"/>
  <p:tag name="KSO_WM_UNIT_DIAGRAM_ISNUMVISUAL" val="0"/>
  <p:tag name="KSO_WM_UNIT_DIAGRAM_ISREFERUNIT" val="0"/>
  <p:tag name="KSO_WM_UNIT_TYPE" val="n_h_h_a"/>
  <p:tag name="KSO_WM_UNIT_INDEX" val="1_2_2_1"/>
  <p:tag name="KSO_WM_UNIT_ID" val="diagram20235023_3*n_h_h_a*1_2_2_1"/>
  <p:tag name="KSO_WM_TEMPLATE_CATEGORY" val="diagram"/>
  <p:tag name="KSO_WM_TEMPLATE_INDEX" val="20235023"/>
  <p:tag name="KSO_WM_UNIT_LAYERLEVEL" val="1_1_1_1"/>
  <p:tag name="KSO_WM_TAG_VERSION" val="3.0"/>
  <p:tag name="KSO_WM_DIAGRAM_MAX_ITEMCNT" val="5"/>
  <p:tag name="KSO_WM_DIAGRAM_MIN_ITEMCNT" val="3"/>
  <p:tag name="KSO_WM_DIAGRAM_VIRTUALLY_FRAME" val="{&quot;height&quot;:415.8749969482422,&quot;left&quot;:7.5,&quot;top&quot;:40.4,&quot;width&quot;:755.075039370078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GROUP_CODE" val="n1-1"/>
  <p:tag name="KSO_WM_DIAGRAM_VERSION" val="3"/>
  <p:tag name="KSO_WM_DIAGRAM_COLOR_TRICK" val="1"/>
  <p:tag name="KSO_WM_DIAGRAM_COLOR_TEXT_CAN_REMOVE" val="n"/>
  <p:tag name="KSO_WM_BEAUTIFY_FLAG" val="#wm#"/>
  <p:tag name="KSO_WM_UNIT_TEXT_TYPE" val="1"/>
  <p:tag name="KSO_WM_UNIT_PRESET_TEXT" val="单击添加标题"/>
  <p:tag name="KSO_WM_UNIT_TEXT_FILL_FORE_SCHEMECOLOR_INDEX" val="1"/>
  <p:tag name="KSO_WM_UNIT_TEXT_FILL_TYPE" val="1"/>
</p:tagLst>
</file>

<file path=ppt/tags/tag94.xml><?xml version="1.0" encoding="utf-8"?>
<p:tagLst xmlns:p="http://schemas.openxmlformats.org/presentationml/2006/main">
  <p:tag name="KSO_WM_UNIT_SUBTYPE" val="a"/>
  <p:tag name="KSO_WM_UNIT_NOCLEAR" val="0"/>
  <p:tag name="KSO_WM_UNIT_VALUE" val="40"/>
  <p:tag name="KSO_WM_UNIT_HIGHLIGHT" val="0"/>
  <p:tag name="KSO_WM_UNIT_COMPATIBLE" val="0"/>
  <p:tag name="KSO_WM_UNIT_DIAGRAM_ISNUMVISUAL" val="0"/>
  <p:tag name="KSO_WM_UNIT_DIAGRAM_ISREFERUNIT" val="0"/>
  <p:tag name="KSO_WM_UNIT_TYPE" val="n_h_h_f"/>
  <p:tag name="KSO_WM_UNIT_INDEX" val="1_2_2_1"/>
  <p:tag name="KSO_WM_UNIT_ID" val="diagram20235023_3*n_h_h_f*1_2_2_1"/>
  <p:tag name="KSO_WM_TEMPLATE_CATEGORY" val="diagram"/>
  <p:tag name="KSO_WM_TEMPLATE_INDEX" val="20235023"/>
  <p:tag name="KSO_WM_UNIT_LAYERLEVEL" val="1_1_1_1"/>
  <p:tag name="KSO_WM_TAG_VERSION" val="3.0"/>
  <p:tag name="KSO_WM_DIAGRAM_MAX_ITEMCNT" val="5"/>
  <p:tag name="KSO_WM_DIAGRAM_MIN_ITEMCNT" val="3"/>
  <p:tag name="KSO_WM_DIAGRAM_VIRTUALLY_FRAME" val="{&quot;height&quot;:415.8749969482422,&quot;left&quot;:7.5,&quot;top&quot;:40.4,&quot;width&quot;:755.075039370078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GROUP_CODE" val="n1-1"/>
  <p:tag name="KSO_WM_DIAGRAM_VERSION" val="3"/>
  <p:tag name="KSO_WM_DIAGRAM_COLOR_TRICK" val="1"/>
  <p:tag name="KSO_WM_DIAGRAM_COLOR_TEXT_CAN_REMOVE" val="n"/>
  <p:tag name="KSO_WM_UNIT_TEXT_LAYER_COUNT" val="1"/>
  <p:tag name="KSO_WM_BEAUTIFY_FLAG" val="#wm#"/>
  <p:tag name="KSO_WM_UNIT_TEXT_TYPE" val="1"/>
  <p:tag name="KSO_WM_UNIT_PRESET_TEXT" val="单击此处添加文本具体内容，简明扼要地阐述您的观点。根据需要可酌情增减文字内容"/>
  <p:tag name="KSO_WM_UNIT_TEXT_FILL_FORE_SCHEMECOLOR_INDEX" val="1"/>
  <p:tag name="KSO_WM_UNIT_TEXT_FILL_TYPE" val="1"/>
</p:tagLst>
</file>

<file path=ppt/tags/tag95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8"/>
  <p:tag name="KSO_WM_UNIT_HIGHLIGHT" val="0"/>
  <p:tag name="KSO_WM_UNIT_COMPATIBLE" val="0"/>
  <p:tag name="KSO_WM_UNIT_DIAGRAM_ISNUMVISUAL" val="0"/>
  <p:tag name="KSO_WM_UNIT_DIAGRAM_ISREFERUNIT" val="0"/>
  <p:tag name="KSO_WM_UNIT_TYPE" val="n_h_h_a"/>
  <p:tag name="KSO_WM_UNIT_INDEX" val="1_2_3_1"/>
  <p:tag name="KSO_WM_UNIT_ID" val="diagram20235023_3*n_h_h_a*1_2_3_1"/>
  <p:tag name="KSO_WM_TEMPLATE_CATEGORY" val="diagram"/>
  <p:tag name="KSO_WM_TEMPLATE_INDEX" val="20235023"/>
  <p:tag name="KSO_WM_UNIT_LAYERLEVEL" val="1_1_1_1"/>
  <p:tag name="KSO_WM_TAG_VERSION" val="3.0"/>
  <p:tag name="KSO_WM_DIAGRAM_MAX_ITEMCNT" val="5"/>
  <p:tag name="KSO_WM_DIAGRAM_MIN_ITEMCNT" val="3"/>
  <p:tag name="KSO_WM_DIAGRAM_VIRTUALLY_FRAME" val="{&quot;height&quot;:415.8749969482422,&quot;left&quot;:7.5,&quot;top&quot;:40.4,&quot;width&quot;:755.075039370078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GROUP_CODE" val="n1-1"/>
  <p:tag name="KSO_WM_DIAGRAM_VERSION" val="3"/>
  <p:tag name="KSO_WM_DIAGRAM_COLOR_TRICK" val="1"/>
  <p:tag name="KSO_WM_DIAGRAM_COLOR_TEXT_CAN_REMOVE" val="n"/>
  <p:tag name="KSO_WM_BEAUTIFY_FLAG" val="#wm#"/>
  <p:tag name="KSO_WM_UNIT_TEXT_TYPE" val="1"/>
  <p:tag name="KSO_WM_UNIT_PRESET_TEXT" val="单击添加标题"/>
  <p:tag name="KSO_WM_UNIT_TEXT_FILL_FORE_SCHEMECOLOR_INDEX" val="1"/>
  <p:tag name="KSO_WM_UNIT_TEXT_FILL_TYPE" val="1"/>
</p:tagLst>
</file>

<file path=ppt/tags/tag96.xml><?xml version="1.0" encoding="utf-8"?>
<p:tagLst xmlns:p="http://schemas.openxmlformats.org/presentationml/2006/main">
  <p:tag name="KSO_WM_UNIT_SUBTYPE" val="a"/>
  <p:tag name="KSO_WM_UNIT_NOCLEAR" val="0"/>
  <p:tag name="KSO_WM_UNIT_VALUE" val="40"/>
  <p:tag name="KSO_WM_UNIT_HIGHLIGHT" val="0"/>
  <p:tag name="KSO_WM_UNIT_COMPATIBLE" val="0"/>
  <p:tag name="KSO_WM_UNIT_DIAGRAM_ISNUMVISUAL" val="0"/>
  <p:tag name="KSO_WM_UNIT_DIAGRAM_ISREFERUNIT" val="0"/>
  <p:tag name="KSO_WM_UNIT_TYPE" val="n_h_h_f"/>
  <p:tag name="KSO_WM_UNIT_INDEX" val="1_2_3_1"/>
  <p:tag name="KSO_WM_UNIT_ID" val="diagram20235023_3*n_h_h_f*1_2_3_1"/>
  <p:tag name="KSO_WM_TEMPLATE_CATEGORY" val="diagram"/>
  <p:tag name="KSO_WM_TEMPLATE_INDEX" val="20235023"/>
  <p:tag name="KSO_WM_UNIT_LAYERLEVEL" val="1_1_1_1"/>
  <p:tag name="KSO_WM_TAG_VERSION" val="3.0"/>
  <p:tag name="KSO_WM_DIAGRAM_MAX_ITEMCNT" val="5"/>
  <p:tag name="KSO_WM_DIAGRAM_MIN_ITEMCNT" val="3"/>
  <p:tag name="KSO_WM_DIAGRAM_VIRTUALLY_FRAME" val="{&quot;height&quot;:415.8749969482422,&quot;left&quot;:7.5,&quot;top&quot;:40.4,&quot;width&quot;:755.075039370078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GROUP_CODE" val="n1-1"/>
  <p:tag name="KSO_WM_DIAGRAM_VERSION" val="3"/>
  <p:tag name="KSO_WM_DIAGRAM_COLOR_TRICK" val="1"/>
  <p:tag name="KSO_WM_DIAGRAM_COLOR_TEXT_CAN_REMOVE" val="n"/>
  <p:tag name="KSO_WM_UNIT_TEXT_LAYER_COUNT" val="1"/>
  <p:tag name="KSO_WM_BEAUTIFY_FLAG" val="#wm#"/>
  <p:tag name="KSO_WM_UNIT_TEXT_TYPE" val="1"/>
  <p:tag name="KSO_WM_UNIT_PRESET_TEXT" val="单击此处添加文本具体内容，简明扼要地阐述您的观点。根据需要可酌情增减文字内容"/>
  <p:tag name="KSO_WM_UNIT_TEXT_FILL_FORE_SCHEMECOLOR_INDEX" val="1"/>
  <p:tag name="KSO_WM_UNIT_TEXT_FILL_TYPE" val="1"/>
</p:tagLst>
</file>

<file path=ppt/tags/tag97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8"/>
  <p:tag name="KSO_WM_UNIT_HIGHLIGHT" val="0"/>
  <p:tag name="KSO_WM_UNIT_COMPATIBLE" val="0"/>
  <p:tag name="KSO_WM_UNIT_DIAGRAM_ISNUMVISUAL" val="0"/>
  <p:tag name="KSO_WM_UNIT_DIAGRAM_ISREFERUNIT" val="0"/>
  <p:tag name="KSO_WM_UNIT_TYPE" val="n_h_h_a"/>
  <p:tag name="KSO_WM_UNIT_INDEX" val="1_2_4_1"/>
  <p:tag name="KSO_WM_UNIT_ID" val="diagram20235023_3*n_h_h_a*1_2_4_1"/>
  <p:tag name="KSO_WM_TEMPLATE_CATEGORY" val="diagram"/>
  <p:tag name="KSO_WM_TEMPLATE_INDEX" val="20235023"/>
  <p:tag name="KSO_WM_UNIT_LAYERLEVEL" val="1_1_1_1"/>
  <p:tag name="KSO_WM_TAG_VERSION" val="3.0"/>
  <p:tag name="KSO_WM_DIAGRAM_MAX_ITEMCNT" val="5"/>
  <p:tag name="KSO_WM_DIAGRAM_MIN_ITEMCNT" val="3"/>
  <p:tag name="KSO_WM_DIAGRAM_VIRTUALLY_FRAME" val="{&quot;height&quot;:415.8749969482422,&quot;left&quot;:7.5,&quot;top&quot;:40.4,&quot;width&quot;:755.075039370078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GROUP_CODE" val="n1-1"/>
  <p:tag name="KSO_WM_DIAGRAM_VERSION" val="3"/>
  <p:tag name="KSO_WM_DIAGRAM_COLOR_TRICK" val="1"/>
  <p:tag name="KSO_WM_DIAGRAM_COLOR_TEXT_CAN_REMOVE" val="n"/>
  <p:tag name="KSO_WM_BEAUTIFY_FLAG" val="#wm#"/>
  <p:tag name="KSO_WM_UNIT_TEXT_TYPE" val="1"/>
  <p:tag name="KSO_WM_UNIT_PRESET_TEXT" val="单击添加标题"/>
  <p:tag name="KSO_WM_UNIT_TEXT_FILL_FORE_SCHEMECOLOR_INDEX" val="1"/>
  <p:tag name="KSO_WM_UNIT_TEXT_FILL_TYPE" val="1"/>
</p:tagLst>
</file>

<file path=ppt/tags/tag98.xml><?xml version="1.0" encoding="utf-8"?>
<p:tagLst xmlns:p="http://schemas.openxmlformats.org/presentationml/2006/main">
  <p:tag name="KSO_WM_UNIT_SUBTYPE" val="a"/>
  <p:tag name="KSO_WM_UNIT_NOCLEAR" val="0"/>
  <p:tag name="KSO_WM_UNIT_VALUE" val="40"/>
  <p:tag name="KSO_WM_UNIT_HIGHLIGHT" val="0"/>
  <p:tag name="KSO_WM_UNIT_COMPATIBLE" val="0"/>
  <p:tag name="KSO_WM_UNIT_DIAGRAM_ISNUMVISUAL" val="0"/>
  <p:tag name="KSO_WM_UNIT_DIAGRAM_ISREFERUNIT" val="0"/>
  <p:tag name="KSO_WM_UNIT_TYPE" val="n_h_h_f"/>
  <p:tag name="KSO_WM_UNIT_INDEX" val="1_2_4_1"/>
  <p:tag name="KSO_WM_UNIT_ID" val="diagram20235023_3*n_h_h_f*1_2_4_1"/>
  <p:tag name="KSO_WM_TEMPLATE_CATEGORY" val="diagram"/>
  <p:tag name="KSO_WM_TEMPLATE_INDEX" val="20235023"/>
  <p:tag name="KSO_WM_UNIT_LAYERLEVEL" val="1_1_1_1"/>
  <p:tag name="KSO_WM_TAG_VERSION" val="3.0"/>
  <p:tag name="KSO_WM_DIAGRAM_MAX_ITEMCNT" val="5"/>
  <p:tag name="KSO_WM_DIAGRAM_MIN_ITEMCNT" val="3"/>
  <p:tag name="KSO_WM_DIAGRAM_VIRTUALLY_FRAME" val="{&quot;height&quot;:415.8749969482422,&quot;left&quot;:7.5,&quot;top&quot;:40.4,&quot;width&quot;:755.075039370078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GROUP_CODE" val="n1-1"/>
  <p:tag name="KSO_WM_DIAGRAM_VERSION" val="3"/>
  <p:tag name="KSO_WM_DIAGRAM_COLOR_TRICK" val="1"/>
  <p:tag name="KSO_WM_DIAGRAM_COLOR_TEXT_CAN_REMOVE" val="n"/>
  <p:tag name="KSO_WM_UNIT_TEXT_LAYER_COUNT" val="1"/>
  <p:tag name="KSO_WM_BEAUTIFY_FLAG" val="#wm#"/>
  <p:tag name="KSO_WM_UNIT_TEXT_TYPE" val="1"/>
  <p:tag name="KSO_WM_UNIT_PRESET_TEXT" val="单击此处添加文本具体内容，简明扼要地阐述您的观点。根据需要可酌情增减文字内容"/>
  <p:tag name="KSO_WM_UNIT_TEXT_FILL_FORE_SCHEMECOLOR_INDEX" val="1"/>
  <p:tag name="KSO_WM_UNIT_TEXT_FILL_TYPE" val="1"/>
</p:tagLst>
</file>

<file path=ppt/tags/tag99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8"/>
  <p:tag name="KSO_WM_UNIT_HIGHLIGHT" val="0"/>
  <p:tag name="KSO_WM_UNIT_COMPATIBLE" val="0"/>
  <p:tag name="KSO_WM_UNIT_DIAGRAM_ISNUMVISUAL" val="0"/>
  <p:tag name="KSO_WM_UNIT_DIAGRAM_ISREFERUNIT" val="0"/>
  <p:tag name="KSO_WM_UNIT_TYPE" val="n_h_h_a"/>
  <p:tag name="KSO_WM_UNIT_INDEX" val="1_2_5_1"/>
  <p:tag name="KSO_WM_UNIT_ID" val="diagram20235023_3*n_h_h_a*1_2_5_1"/>
  <p:tag name="KSO_WM_TEMPLATE_CATEGORY" val="diagram"/>
  <p:tag name="KSO_WM_TEMPLATE_INDEX" val="20235023"/>
  <p:tag name="KSO_WM_UNIT_LAYERLEVEL" val="1_1_1_1"/>
  <p:tag name="KSO_WM_TAG_VERSION" val="3.0"/>
  <p:tag name="KSO_WM_DIAGRAM_MAX_ITEMCNT" val="5"/>
  <p:tag name="KSO_WM_DIAGRAM_MIN_ITEMCNT" val="3"/>
  <p:tag name="KSO_WM_DIAGRAM_VIRTUALLY_FRAME" val="{&quot;height&quot;:415.8749969482422,&quot;left&quot;:7.5,&quot;top&quot;:40.4,&quot;width&quot;:755.075039370078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GROUP_CODE" val="n1-1"/>
  <p:tag name="KSO_WM_DIAGRAM_VERSION" val="3"/>
  <p:tag name="KSO_WM_DIAGRAM_COLOR_TRICK" val="1"/>
  <p:tag name="KSO_WM_DIAGRAM_COLOR_TEXT_CAN_REMOVE" val="n"/>
  <p:tag name="KSO_WM_BEAUTIFY_FLAG" val="#wm#"/>
  <p:tag name="KSO_WM_UNIT_TEXT_TYPE" val="1"/>
  <p:tag name="KSO_WM_UNIT_PRESET_TEXT" val="单击添加标题"/>
  <p:tag name="KSO_WM_UNIT_TEXT_FILL_FORE_SCHEMECOLOR_INDEX" val="1"/>
  <p:tag name="KSO_WM_UNIT_TEXT_FILL_TYPE" val="1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MiSans Normal"/>
        <a:ea typeface=""/>
        <a:cs typeface=""/>
        <a:font script="Jpan" typeface="游ゴシック"/>
        <a:font script="Hang" typeface="맑은 고딕"/>
        <a:font script="Hans" typeface="MiSans Normal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MiSans Normal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MiSans Normal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MiSans Normal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MiSans Normal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12356</Words>
  <Application>WPS 演示</Application>
  <PresentationFormat>宽屏</PresentationFormat>
  <Paragraphs>1059</Paragraphs>
  <Slides>75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75</vt:i4>
      </vt:variant>
    </vt:vector>
  </HeadingPairs>
  <TitlesOfParts>
    <vt:vector size="96" baseType="lpstr">
      <vt:lpstr>Arial</vt:lpstr>
      <vt:lpstr>宋体</vt:lpstr>
      <vt:lpstr>Wingdings</vt:lpstr>
      <vt:lpstr>MiSans Normal</vt:lpstr>
      <vt:lpstr>思源宋体 CN Heavy</vt:lpstr>
      <vt:lpstr>思源黑体 CN Bold</vt:lpstr>
      <vt:lpstr>黑体</vt:lpstr>
      <vt:lpstr>微软雅黑</vt:lpstr>
      <vt:lpstr>Arial Unicode MS</vt:lpstr>
      <vt:lpstr>Calibri</vt:lpstr>
      <vt:lpstr>汉仪旗黑-50S</vt:lpstr>
      <vt:lpstr>方正大黑简体</vt:lpstr>
      <vt:lpstr>微软雅黑 Light</vt:lpstr>
      <vt:lpstr>Segoe UI</vt:lpstr>
      <vt:lpstr>Wingdings</vt:lpstr>
      <vt:lpstr>Times New Roman</vt:lpstr>
      <vt:lpstr>ui-sans-serif</vt:lpstr>
      <vt:lpstr>Segoe Print</vt:lpstr>
      <vt:lpstr>Calibri</vt:lpstr>
      <vt:lpstr>等线 Light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Sheng xia</dc:creator>
  <cp:lastModifiedBy>WPS_1751534095</cp:lastModifiedBy>
  <cp:revision>40</cp:revision>
  <dcterms:created xsi:type="dcterms:W3CDTF">2025-12-16T04:45:00Z</dcterms:created>
  <dcterms:modified xsi:type="dcterms:W3CDTF">2025-12-22T07:01:25Z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11C2F5AFAA424B45953C32B8ABAC2346_11</vt:lpwstr>
  </property>
  <property fmtid="{D5CDD505-2E9C-101B-9397-08002B2CF9AE}" pid="3" name="KSOProductBuildVer">
    <vt:lpwstr>2052-12.1.0.16729</vt:lpwstr>
  </property>
  <property fmtid="{D5CDD505-2E9C-101B-9397-08002B2CF9AE}" pid="4" name="KSOTemplateUUID">
    <vt:lpwstr>v1.0_mb_lIOe6B7NPfutN2b0+v8ZEA==</vt:lpwstr>
  </property>
</Properties>
</file>